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9694" autoAdjust="0"/>
  </p:normalViewPr>
  <p:slideViewPr>
    <p:cSldViewPr snapToGrid="0" snapToObjects="1">
      <p:cViewPr>
        <p:scale>
          <a:sx n="125" d="100"/>
          <a:sy n="125" d="100"/>
        </p:scale>
        <p:origin x="-624" y="-1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D1952-4C8C-594A-8D47-CC3EBD31CD69}" type="datetimeFigureOut">
              <a:rPr lang="en-US" smtClean="0"/>
              <a:t>9/25/15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32E9FD-FA40-FC48-8917-175ED0BCC7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048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82BA9-193E-D440-8A2C-9653656F2AE3}" type="datetimeFigureOut">
              <a:rPr lang="en-US" smtClean="0"/>
              <a:t>9/25/15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3C63D-0C1A-0E4C-A0BD-8D65A95424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05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056080"/>
            <a:ext cx="9144000" cy="2738880"/>
          </a:xfrm>
        </p:spPr>
        <p:txBody>
          <a:bodyPr/>
          <a:lstStyle>
            <a:lvl1pPr algn="ctr">
              <a:defRPr>
                <a:solidFill>
                  <a:srgbClr val="404040"/>
                </a:solidFill>
                <a:latin typeface="Arial"/>
              </a:defRPr>
            </a:lvl1pPr>
          </a:lstStyle>
          <a:p>
            <a:r>
              <a:rPr lang="en-US" dirty="0" smtClean="0"/>
              <a:t>Separator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773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362BA78-8688-C546-A03A-2A39F84C0B58}" type="datetime1">
              <a:rPr lang="en-US" smtClean="0"/>
              <a:pPr/>
              <a:t>9/25/15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7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EF5B9135-15EF-DE46-84CC-16626B0FAF7F}" type="datetime1">
              <a:rPr lang="en-US" smtClean="0"/>
              <a:pPr/>
              <a:t>9/25/15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136197" y="-40608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0293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>
              <a:defRPr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7ADD-011F-3541-9724-9C7FC92455D5}" type="datetime1">
              <a:rPr lang="en-US" smtClean="0"/>
              <a:t>9/25/15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32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3421027-4EC0-9C48-8CFB-B8A3104CB056}" type="datetime1">
              <a:rPr lang="en-US" smtClean="0"/>
              <a:pPr/>
              <a:t>9/25/15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00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FA5DAB8B-8178-D047-869E-5A62AF236443}" type="datetime1">
              <a:rPr lang="en-US" smtClean="0"/>
              <a:t>9/25/15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0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  <a:lvl2pPr>
              <a:defRPr>
                <a:latin typeface="Arial"/>
              </a:defRPr>
            </a:lvl2pPr>
            <a:lvl3pPr>
              <a:defRPr>
                <a:latin typeface="Arial"/>
              </a:defRPr>
            </a:lvl3pPr>
            <a:lvl4pPr>
              <a:defRPr>
                <a:latin typeface="Arial"/>
              </a:defRPr>
            </a:lvl4pPr>
            <a:lvl5pPr>
              <a:defRPr>
                <a:latin typeface="Arial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B9AB8213-A564-3C44-8CA0-968996562138}" type="datetime1">
              <a:rPr lang="en-US" smtClean="0"/>
              <a:pPr/>
              <a:t>9/25/15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6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normAutofit/>
          </a:bodyPr>
          <a:lstStyle>
            <a:lvl1pPr algn="l">
              <a:defRPr sz="3200" b="1" cap="all"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0A83DA12-03A5-114A-ABAE-78CD6BB6AC19}" type="datetime1">
              <a:rPr lang="en-US" smtClean="0"/>
              <a:pPr/>
              <a:t>9/25/15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36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Arial"/>
              </a:defRPr>
            </a:lvl1pPr>
            <a:lvl2pPr>
              <a:defRPr sz="2400">
                <a:latin typeface="Arial"/>
              </a:defRPr>
            </a:lvl2pPr>
            <a:lvl3pPr>
              <a:defRPr sz="2000">
                <a:latin typeface="Arial"/>
              </a:defRPr>
            </a:lvl3pPr>
            <a:lvl4pPr>
              <a:defRPr sz="1800">
                <a:latin typeface="Arial"/>
              </a:defRPr>
            </a:lvl4pPr>
            <a:lvl5pPr>
              <a:defRPr sz="1800">
                <a:latin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FFF386F-14E4-954A-9EC2-E277FFD66D49}" type="datetime1">
              <a:rPr lang="en-US" smtClean="0"/>
              <a:pPr/>
              <a:t>9/25/15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27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Arial"/>
              </a:defRPr>
            </a:lvl1pPr>
            <a:lvl2pPr>
              <a:defRPr sz="2000">
                <a:latin typeface="Arial"/>
              </a:defRPr>
            </a:lvl2pPr>
            <a:lvl3pPr>
              <a:defRPr sz="1800">
                <a:latin typeface="Arial"/>
              </a:defRPr>
            </a:lvl3pPr>
            <a:lvl4pPr>
              <a:defRPr sz="1600">
                <a:latin typeface="Arial"/>
              </a:defRPr>
            </a:lvl4pPr>
            <a:lvl5pPr>
              <a:defRPr sz="1600">
                <a:latin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D8FFCF06-3344-8345-BEA6-DDAEFCC6ECCE}" type="datetime1">
              <a:rPr lang="en-US" smtClean="0"/>
              <a:pPr/>
              <a:t>9/25/15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70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84C6D879-35D4-554E-9D6D-93E8130AA922}" type="datetime1">
              <a:rPr lang="en-US" smtClean="0"/>
              <a:pPr/>
              <a:t>9/25/15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0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Arial"/>
              </a:defRPr>
            </a:lvl1pPr>
            <a:lvl2pPr>
              <a:defRPr sz="2800">
                <a:latin typeface="Arial"/>
              </a:defRPr>
            </a:lvl2pPr>
            <a:lvl3pPr>
              <a:defRPr sz="2400">
                <a:latin typeface="Arial"/>
              </a:defRPr>
            </a:lvl3pPr>
            <a:lvl4pPr>
              <a:defRPr sz="2000">
                <a:latin typeface="Arial"/>
              </a:defRPr>
            </a:lvl4pPr>
            <a:lvl5pPr>
              <a:defRPr sz="2000">
                <a:latin typeface="Arial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Arial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AB182AE3-760A-8E44-AB65-03A533386DFC}" type="datetime1">
              <a:rPr lang="en-US" smtClean="0"/>
              <a:pPr/>
              <a:t>9/25/15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4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C176C-065F-124D-AAA4-94F2B7A2EC7C}" type="datetime1">
              <a:rPr lang="en-US" smtClean="0"/>
              <a:t>9/25/15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fld id="{106E12CD-FCB1-464E-A775-0B83FDDACE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96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5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Arial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44229"/>
            <a:ext cx="8229600" cy="1061186"/>
          </a:xfrm>
        </p:spPr>
        <p:txBody>
          <a:bodyPr/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Cover Page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048000"/>
            <a:ext cx="8229599" cy="1265172"/>
          </a:xfrm>
        </p:spPr>
        <p:txBody>
          <a:bodyPr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3333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56080"/>
            <a:ext cx="9144000" cy="273888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043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E12CD-FCB1-464E-A775-0B83FDDACE0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500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</TotalTime>
  <Words>3</Words>
  <Application>Microsoft Macintosh PowerPoint</Application>
  <PresentationFormat>On-screen Show (4:3)</PresentationFormat>
  <Paragraphs>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Cover Page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Geraldo Rivera</dc:creator>
  <cp:lastModifiedBy>Geraldo Rivera</cp:lastModifiedBy>
  <cp:revision>26</cp:revision>
  <dcterms:created xsi:type="dcterms:W3CDTF">2015-07-21T16:44:10Z</dcterms:created>
  <dcterms:modified xsi:type="dcterms:W3CDTF">2015-09-25T21:28:33Z</dcterms:modified>
</cp:coreProperties>
</file>