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57"/>
            <p14:sldId id="265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432494"/>
            <a:ext cx="8229266" cy="1470025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34" y="2902519"/>
            <a:ext cx="8229266" cy="1752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27</cp:revision>
  <dcterms:created xsi:type="dcterms:W3CDTF">2015-07-21T16:44:10Z</dcterms:created>
  <dcterms:modified xsi:type="dcterms:W3CDTF">2015-10-06T23:49:09Z</dcterms:modified>
</cp:coreProperties>
</file>