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5" r:id="rId4"/>
    <p:sldId id="261" r:id="rId5"/>
    <p:sldId id="262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956AE76-2CC2-E84D-BACD-8C0BD43B5C23}">
          <p14:sldIdLst>
            <p14:sldId id="256"/>
            <p14:sldId id="257"/>
            <p14:sldId id="265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94" autoAdjust="0"/>
  </p:normalViewPr>
  <p:slideViewPr>
    <p:cSldViewPr snapToGrid="0" snapToObjects="1">
      <p:cViewPr varScale="1">
        <p:scale>
          <a:sx n="143" d="100"/>
          <a:sy n="143" d="100"/>
        </p:scale>
        <p:origin x="-104" y="-15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10/6/15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10/6/15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542060"/>
            <a:ext cx="9144000" cy="205416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/>
              </a:defRPr>
            </a:lvl1pPr>
          </a:lstStyle>
          <a:p>
            <a:r>
              <a:rPr lang="en-US" dirty="0" smtClean="0"/>
              <a:t>Separator</a:t>
            </a:r>
            <a:endParaRPr lang="en-US" dirty="0"/>
          </a:p>
        </p:txBody>
      </p:sp>
      <p:pic>
        <p:nvPicPr>
          <p:cNvPr id="5" name="Picture 4" descr="NWU PPT Wide Opt 5 - No Wordmark_Separato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3045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10/6/15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176C-065F-124D-AAA4-94F2B7A2EC7C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79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NWU PPT Wide Opt 5 - No Wordmark_Master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807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NWU PPT Wide Opt 5 - No Wordmark_Master 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807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176C-065F-124D-AAA4-94F2B7A2EC7C}" type="datetime1">
              <a:rPr lang="en-US" smtClean="0"/>
              <a:t>10/6/15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8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10/6/15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NWU PPT Wide Opt 5 - No Wordmark_Master 1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807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D98C176C-065F-124D-AAA4-94F2B7A2EC7C}" type="datetime1">
              <a:rPr lang="en-US" smtClean="0"/>
              <a:pPr/>
              <a:t>10/6/15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4201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55" r:id="rId3"/>
    <p:sldLayoutId id="2147483661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6" r:id="rId11"/>
    <p:sldLayoutId id="2147483657" r:id="rId12"/>
    <p:sldLayoutId id="2147483658" r:id="rId13"/>
    <p:sldLayoutId id="2147483659" r:id="rId1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WU PPT Wide Opt 5 - No Wordmark_Cover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80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733" y="1074371"/>
            <a:ext cx="8229266" cy="1102519"/>
          </a:xfrm>
        </p:spPr>
        <p:txBody>
          <a:bodyPr/>
          <a:lstStyle/>
          <a:p>
            <a:pPr algn="l"/>
            <a:r>
              <a:rPr lang="en-US" dirty="0" smtClean="0"/>
              <a:t>Cover 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734" y="2176889"/>
            <a:ext cx="8229266" cy="1314450"/>
          </a:xfrm>
        </p:spPr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4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561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86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53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5</Words>
  <Application>Microsoft Macintosh PowerPoint</Application>
  <PresentationFormat>On-screen Show (16:9)</PresentationFormat>
  <Paragraphs>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Cover Page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Rivera</dc:creator>
  <cp:lastModifiedBy>Geraldo Rivera</cp:lastModifiedBy>
  <cp:revision>30</cp:revision>
  <dcterms:created xsi:type="dcterms:W3CDTF">2015-07-21T16:44:10Z</dcterms:created>
  <dcterms:modified xsi:type="dcterms:W3CDTF">2015-10-06T23:54:27Z</dcterms:modified>
</cp:coreProperties>
</file>