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57"/>
            <p14:sldId id="265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5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074371"/>
            <a:ext cx="8229266" cy="1102519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34" y="2176889"/>
            <a:ext cx="8229266" cy="131445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1047" y="55864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</Words>
  <Application>Microsoft Macintosh PowerPoint</Application>
  <PresentationFormat>On-screen Show (16:9)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30</cp:revision>
  <dcterms:created xsi:type="dcterms:W3CDTF">2015-07-21T16:44:10Z</dcterms:created>
  <dcterms:modified xsi:type="dcterms:W3CDTF">2015-10-06T23:39:11Z</dcterms:modified>
</cp:coreProperties>
</file>