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5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56AE76-2CC2-E84D-BACD-8C0BD43B5C23}">
          <p14:sldIdLst>
            <p14:sldId id="256"/>
            <p14:sldId id="257"/>
            <p14:sldId id="265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94" autoAdjust="0"/>
  </p:normalViewPr>
  <p:slideViewPr>
    <p:cSldViewPr snapToGrid="0" snapToObjects="1">
      <p:cViewPr varScale="1">
        <p:scale>
          <a:sx n="143" d="100"/>
          <a:sy n="143" d="100"/>
        </p:scale>
        <p:origin x="-104" y="-7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9/25/15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9/25/15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/>
              </a:defRPr>
            </a:lvl1pPr>
          </a:lstStyle>
          <a:p>
            <a:r>
              <a:rPr lang="en-US" dirty="0" smtClean="0"/>
              <a:t>Separator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406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9/25/15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176C-065F-124D-AAA4-94F2B7A2EC7C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9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176C-065F-124D-AAA4-94F2B7A2EC7C}" type="datetime1">
              <a:rPr lang="en-US" smtClean="0"/>
              <a:t>9/25/15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8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9/25/15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D98C176C-065F-124D-AAA4-94F2B7A2EC7C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201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55" r:id="rId3"/>
    <p:sldLayoutId id="2147483661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6" r:id="rId11"/>
    <p:sldLayoutId id="2147483657" r:id="rId12"/>
    <p:sldLayoutId id="2147483658" r:id="rId13"/>
    <p:sldLayoutId id="2147483659" r:id="rId1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733" y="1432494"/>
            <a:ext cx="8229266" cy="1470025"/>
          </a:xfrm>
        </p:spPr>
        <p:txBody>
          <a:bodyPr/>
          <a:lstStyle/>
          <a:p>
            <a:pPr algn="l"/>
            <a:r>
              <a:rPr lang="en-US" dirty="0" smtClean="0"/>
              <a:t>Cover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734" y="2902519"/>
            <a:ext cx="8229266" cy="1752600"/>
          </a:xfrm>
        </p:spPr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6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8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5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5</Words>
  <Application>Microsoft Macintosh PowerPoint</Application>
  <PresentationFormat>On-screen Show 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Cover Page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Geraldo Rivera</cp:lastModifiedBy>
  <cp:revision>25</cp:revision>
  <dcterms:created xsi:type="dcterms:W3CDTF">2015-07-21T16:44:10Z</dcterms:created>
  <dcterms:modified xsi:type="dcterms:W3CDTF">2015-09-25T17:00:48Z</dcterms:modified>
</cp:coreProperties>
</file>