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1" r:id="rId4"/>
    <p:sldId id="266" r:id="rId5"/>
    <p:sldId id="262" r:id="rId6"/>
    <p:sldId id="263" r:id="rId7"/>
    <p:sldId id="268" r:id="rId8"/>
    <p:sldId id="264" r:id="rId9"/>
    <p:sldId id="265" r:id="rId10"/>
    <p:sldId id="267" r:id="rId11"/>
    <p:sldId id="257" r:id="rId12"/>
    <p:sldId id="272" r:id="rId13"/>
    <p:sldId id="258" r:id="rId14"/>
    <p:sldId id="259" r:id="rId15"/>
    <p:sldId id="273" r:id="rId16"/>
    <p:sldId id="260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B5C-D241-4E0A-98A0-47FE5DBA3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7E50B-5D4A-48DD-B130-23AB97387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7D0D-36BA-4094-9286-80601595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847D-7724-411D-A614-C3CA587A2C3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86C71-1FD7-4F0F-A619-D46A2246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70756-14EC-41F2-B9FF-025B0DD5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2755-780C-4978-B393-D13482B7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1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D0B4-B204-4D27-A1F4-C236D6B2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6897F-0BB2-49A8-99EE-C65F3F23F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26B1B-1456-4F4A-BA06-71068C7A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847D-7724-411D-A614-C3CA587A2C3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7492D-D1E0-4B52-8512-F4198EE0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35CF4-FCAB-4C57-B2D8-C5B56E4B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2755-780C-4978-B393-D13482B7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6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3B7363-81E6-4651-90AA-BCB743E05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02143-C15E-4CB5-A965-47D00AE4D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09D6C-2462-4AB0-8B41-69B6D9AA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847D-7724-411D-A614-C3CA587A2C3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3BF48-7135-44B2-B4B4-60B4C39D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5F09D-21BE-4A51-9AD8-3517F173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2755-780C-4978-B393-D13482B7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2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8AD9-7CD9-425C-A7EA-C587592C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13AF2-098A-4EB6-800C-67B4E4834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D961A-CF64-4138-AA9F-381832EE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847D-7724-411D-A614-C3CA587A2C3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B1057-F09A-4F86-904A-DBBACDB7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225AF-3794-493E-A407-B8CAAFEB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2755-780C-4978-B393-D13482B7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6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4E16-E03C-4649-B1F0-428CE72C2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4A5A8-1126-431F-B84E-EE0357DD7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76E5C-0198-4601-BF9E-AE037B1D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847D-7724-411D-A614-C3CA587A2C3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0B873-7D40-4414-871E-F3077C52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7BB63-6ECD-4A00-B88D-5432907E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2755-780C-4978-B393-D13482B7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1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0AA2-15D2-472A-8D3A-FBD7E9FE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F4441-A7E5-4BD9-8633-CAE4CF964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A4CE-07B8-4F02-8414-B58D41671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2F89C-0766-4B2D-860A-399F4B4A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847D-7724-411D-A614-C3CA587A2C3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FA598-0398-4258-9BBC-2A01CFBD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A229F-E7D6-4612-9D7F-C14E812F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2755-780C-4978-B393-D13482B7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2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4132-8BD9-4B9A-9404-C6800EE8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C684C-C3BD-458C-B0B1-599C0F586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FF34A-01FD-440D-B982-3A044950F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8457F-F1B7-4770-B149-6F8798C06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4F123B-FF54-4D57-B310-E3577C473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A31C1-42B7-4B2A-9A3C-5C56CEF0E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847D-7724-411D-A614-C3CA587A2C3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2E9B60-9CCC-4A5F-89BC-FEE20B15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80A4C8-EFCA-43FD-9A04-734F5FB4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2755-780C-4978-B393-D13482B7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9BCDA-EBA3-4D4A-9DB1-BF8F4BAF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67332-54EA-4C79-B30A-CDEF3AA1B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847D-7724-411D-A614-C3CA587A2C3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FEC88-40B2-4F71-B4B9-0EC83AFB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755E5-05BB-4852-8D51-BE2A581E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2755-780C-4978-B393-D13482B7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1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11716-2E62-452A-A30A-BFE0D82E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847D-7724-411D-A614-C3CA587A2C3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E0EB27-9A81-44DF-BA29-E4EA8B9C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1DC1E-257D-4327-A335-52908AB5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2755-780C-4978-B393-D13482B7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1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A9F8-FA2B-41EA-8D95-1BFBCCB03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0E653-E8FF-46F9-B089-6417F75CD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E3F52-F4DC-4002-A887-C516BD249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AD766-55C1-4E8D-80CA-D00755D3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847D-7724-411D-A614-C3CA587A2C3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B7B91-0CEF-43B1-B107-A7C4CBA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58D11-BE3A-4883-AFE7-1C7481FE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2755-780C-4978-B393-D13482B7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8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4EFB6-3C03-45D2-AB2C-ADEFE6E0A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CB078E-6AD8-45E3-95A8-D1EC1375B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022E4-CD9C-4079-95EE-D328EDF1C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0748A-80BB-4626-B6FD-F4C93D44F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847D-7724-411D-A614-C3CA587A2C3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6CF32-5BF7-4F12-8CF2-BC92B3B6D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5212E-7F77-47B9-912A-7D9BBCFB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2755-780C-4978-B393-D13482B7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7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3EDCB3-8F4E-4ED7-859A-66C32F1FE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B043A-7CD3-49C4-9D38-8CED86C79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74C45-6B47-4F3F-A2E5-526945841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F847D-7724-411D-A614-C3CA587A2C3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58BA1-9D14-47AA-AFC7-194A9B6BF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3454B-29A5-4093-A5B5-138B34903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D2755-780C-4978-B393-D13482B7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4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38B8-C3BA-462A-8425-3D7F7D4C3B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Topic Modeling and Cosine Similarity-Based Content Recommendation Engine for the Criterion Channel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4C6A6-8AA4-4DAA-A577-A4E82CEAF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 Tan, Prashant Mourya</a:t>
            </a:r>
          </a:p>
        </p:txBody>
      </p:sp>
    </p:spTree>
    <p:extLst>
      <p:ext uri="{BB962C8B-B14F-4D97-AF65-F5344CB8AC3E}">
        <p14:creationId xmlns:p14="http://schemas.microsoft.com/office/powerpoint/2010/main" val="2299801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C66E5F-B728-4C7D-ABEC-03A6ACB04A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</p:spTree>
    <p:extLst>
      <p:ext uri="{BB962C8B-B14F-4D97-AF65-F5344CB8AC3E}">
        <p14:creationId xmlns:p14="http://schemas.microsoft.com/office/powerpoint/2010/main" val="681206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5D62-D17F-4A1B-A3BB-D3AE1DA2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&amp; </a:t>
            </a:r>
            <a:r>
              <a:rPr lang="en-US" dirty="0" err="1"/>
              <a:t>Webscraping</a:t>
            </a:r>
            <a:br>
              <a:rPr lang="en-US" dirty="0"/>
            </a:br>
            <a:r>
              <a:rPr lang="en-US" dirty="0"/>
              <a:t>From This: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E8C7E5-CCD1-4D65-AB64-06A220071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2" y="1690688"/>
            <a:ext cx="11867535" cy="513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36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5D62-D17F-4A1B-A3BB-D3AE1DA2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&amp; </a:t>
            </a:r>
            <a:r>
              <a:rPr lang="en-US" dirty="0" err="1"/>
              <a:t>Webscraping</a:t>
            </a:r>
            <a:br>
              <a:rPr lang="en-US" dirty="0"/>
            </a:br>
            <a:r>
              <a:rPr lang="en-US" dirty="0"/>
              <a:t>To This: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4FDE38-0D54-4C9D-A93F-5AB410A4A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1" y="2025869"/>
            <a:ext cx="11916697" cy="429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89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85C33-CE73-4C40-8B1D-F40FAFE5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with IMDB Ratings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9586E-AE1C-4C9C-80C9-20EF64277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obtain average user ratings for each film in the Criterion Channel</a:t>
            </a:r>
          </a:p>
          <a:p>
            <a:r>
              <a:rPr lang="en-US" dirty="0"/>
              <a:t>String matching</a:t>
            </a:r>
          </a:p>
          <a:p>
            <a:pPr lvl="1"/>
            <a:r>
              <a:rPr lang="en-US" dirty="0"/>
              <a:t>FuzzyWuzzy and Levenshtein Distance (minimum number of single-character edits (insertions, deletions or substitutions) required to change one word into the other)</a:t>
            </a:r>
          </a:p>
          <a:p>
            <a:pPr lvl="2"/>
            <a:r>
              <a:rPr lang="en-US" dirty="0"/>
              <a:t>Comparing pairs of strings between one dataset of ~1,000 rows and another of ~1,000,000 rows is computationally intractable</a:t>
            </a:r>
          </a:p>
          <a:p>
            <a:pPr lvl="1"/>
            <a:r>
              <a:rPr lang="en-US" dirty="0"/>
              <a:t>String Grouper</a:t>
            </a:r>
          </a:p>
          <a:p>
            <a:pPr lvl="2"/>
            <a:r>
              <a:rPr lang="en-US" dirty="0"/>
              <a:t>A Python package that accomplishes string merging by comparing a target string from one dataset to the TF-IDF matrix of another dataset – outputs a list of strings from the other dataset ordered by 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1097428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0C735-DA29-4E1A-BA15-1D0592E6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Topic Modeling Using Mallet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C813D-3243-4061-9B23-C3FB7119C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Mallet - an extremely fast and highly scalable implementation of Gibbs sampling, efficient methods for document-topic hyperparameter optimization, and tools for inferring topics for new documents given trained models</a:t>
            </a:r>
          </a:p>
          <a:p>
            <a:r>
              <a:rPr lang="en-US" dirty="0"/>
              <a:t>Unigram + bigram model, 100 topics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5F08F6-BCFC-4628-95F1-79C41D4BD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4292600"/>
            <a:ext cx="118014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35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DD6418-2679-4503-B111-6EAC7C0DF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786" y="222607"/>
            <a:ext cx="8842427" cy="4041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7DB156-75A2-4262-8CDE-1144B34E1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1" y="4445257"/>
            <a:ext cx="118776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38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2ADD-3EB9-4DE2-8E7B-646FE4DE9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7C91C-4147-49A3-B583-EF4EB78F0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with ipywidgets and Voila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Enter film from the Criterion Channel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Scroll through 1</a:t>
            </a:r>
            <a:r>
              <a:rPr lang="en-US" baseline="30000" dirty="0"/>
              <a:t>st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, etc. top recommendations from the topic modeling and/or cosine similarity recommendation engine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app provides meta-data, description, IMDB rating/# ratings, </a:t>
            </a:r>
            <a:r>
              <a:rPr lang="en-US"/>
              <a:t>and URL </a:t>
            </a:r>
            <a:r>
              <a:rPr lang="en-US" dirty="0"/>
              <a:t>to explore new films to watch</a:t>
            </a:r>
          </a:p>
        </p:txBody>
      </p:sp>
    </p:spTree>
    <p:extLst>
      <p:ext uri="{BB962C8B-B14F-4D97-AF65-F5344CB8AC3E}">
        <p14:creationId xmlns:p14="http://schemas.microsoft.com/office/powerpoint/2010/main" val="1995902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FCA9BC-DADF-4110-90A5-71D4D61AA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74" y="708456"/>
            <a:ext cx="11415252" cy="544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3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41A04F-9A92-4AAA-8F1B-AEE412B4A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233"/>
            <a:ext cx="12192000" cy="55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B0AB5-E174-4E6A-ABB3-E817E4E4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71E5F-F42A-46A7-A85A-4B6CF9987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0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99E6A73-9988-4C8F-BB3F-65B3D3CBA6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 Concepts</a:t>
            </a:r>
          </a:p>
        </p:txBody>
      </p:sp>
    </p:spTree>
    <p:extLst>
      <p:ext uri="{BB962C8B-B14F-4D97-AF65-F5344CB8AC3E}">
        <p14:creationId xmlns:p14="http://schemas.microsoft.com/office/powerpoint/2010/main" val="130670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E22B0-2BAC-4FF8-803F-0CBFFE15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Content-Based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A1657-CA22-4BF9-BA77-E104F3C0E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1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9B1C-EBF2-4A97-A2E2-D714B72A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3C8FB-CF7A-4C68-9187-A62A36BD7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77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6BB6-2ECA-418F-8A3D-EA1EC4F3D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&amp; TD-IDF 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961F4-4F82-4676-8E9F-7768F51CF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0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EAA0F-E21F-42B1-AA7D-C06A7803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3123-8539-4D9B-A0F4-6225CFDDAC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Latent Semantic Analysis/Indexing (LSA/LSI)</a:t>
            </a:r>
          </a:p>
          <a:p>
            <a:pPr lvl="1"/>
            <a:r>
              <a:rPr lang="en-US" dirty="0"/>
              <a:t>Dimensionality reduction using singular value decomposition</a:t>
            </a:r>
          </a:p>
          <a:p>
            <a:pPr lvl="1"/>
            <a:r>
              <a:rPr lang="en-US" dirty="0"/>
              <a:t>Topics are “reduced” representations of documents in the corpus</a:t>
            </a:r>
          </a:p>
          <a:p>
            <a:r>
              <a:rPr lang="en-US" dirty="0"/>
              <a:t>Latent Dirichlet Allocation (LDA)</a:t>
            </a:r>
          </a:p>
          <a:p>
            <a:pPr lvl="1"/>
            <a:r>
              <a:rPr lang="en-US" dirty="0"/>
              <a:t>Generative statistical model using Bayesian Dirichlet priors</a:t>
            </a:r>
          </a:p>
          <a:p>
            <a:pPr lvl="1"/>
            <a:r>
              <a:rPr lang="en-US" dirty="0"/>
              <a:t>Topics are latent sources that “produce” documents as mixtures of topics, which are mixtures of tokens</a:t>
            </a:r>
          </a:p>
          <a:p>
            <a:r>
              <a:rPr lang="en-US" dirty="0"/>
              <a:t>Mathematics aside, LDA is generally known to produce more interpretable and coherent topics</a:t>
            </a:r>
          </a:p>
          <a:p>
            <a:pPr lvl="1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288BBC-5DA5-45CB-A181-8D10FD2CAA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799" y="569819"/>
            <a:ext cx="5507973" cy="5764158"/>
          </a:xfrm>
        </p:spPr>
      </p:pic>
    </p:spTree>
    <p:extLst>
      <p:ext uri="{BB962C8B-B14F-4D97-AF65-F5344CB8AC3E}">
        <p14:creationId xmlns:p14="http://schemas.microsoft.com/office/powerpoint/2010/main" val="142585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472FC-977A-4D14-8051-AD8C2969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BD5F0-F64A-4EE5-836D-0355FB883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02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326</Words>
  <Application>Microsoft Office PowerPoint</Application>
  <PresentationFormat>Widescreen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Office Theme</vt:lpstr>
      <vt:lpstr>Topic Modeling and Cosine Similarity-Based Content Recommendation Engine for the Criterion Channel</vt:lpstr>
      <vt:lpstr>PowerPoint Presentation</vt:lpstr>
      <vt:lpstr>Introduction</vt:lpstr>
      <vt:lpstr>NLP Concepts</vt:lpstr>
      <vt:lpstr>Why Content-Based Recommendation</vt:lpstr>
      <vt:lpstr>Text Preprocessing</vt:lpstr>
      <vt:lpstr>Count &amp; TD-IDF Vectorization</vt:lpstr>
      <vt:lpstr>Topic Modeling</vt:lpstr>
      <vt:lpstr>Cosine Similarity</vt:lpstr>
      <vt:lpstr>Project Summary</vt:lpstr>
      <vt:lpstr>Data Collection &amp; Webscraping From This:</vt:lpstr>
      <vt:lpstr>Data Collection &amp; Webscraping To This:</vt:lpstr>
      <vt:lpstr>Merging with IMDB Ratings Dataset</vt:lpstr>
      <vt:lpstr>LDA Topic Modeling Using Mallet</vt:lpstr>
      <vt:lpstr>PowerPoint Presentation</vt:lpstr>
      <vt:lpstr>Recommendation Engine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Modeling and Cosine Similarity-Based Content Recommendation Engine for the Criterion Channel</dc:title>
  <dc:creator>Aaron Tan</dc:creator>
  <cp:lastModifiedBy>Aaron Tan</cp:lastModifiedBy>
  <cp:revision>6</cp:revision>
  <dcterms:created xsi:type="dcterms:W3CDTF">2021-04-30T15:25:28Z</dcterms:created>
  <dcterms:modified xsi:type="dcterms:W3CDTF">2021-05-04T19:00:55Z</dcterms:modified>
</cp:coreProperties>
</file>