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177ba55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177ba55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177ba55d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177ba55d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177ba55d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177ba55d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177ba55d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177ba55d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177ba55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177ba55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400"/>
              <a:t>Predicting illegal drug usage from personality traits and demographic info</a:t>
            </a:r>
            <a:endParaRPr sz="5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Contributors: </a:t>
            </a:r>
            <a:r>
              <a:rPr lang="en" sz="2000">
                <a:solidFill>
                  <a:srgbClr val="000000"/>
                </a:solidFill>
              </a:rPr>
              <a:t>Aaron Tan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Objective: </a:t>
            </a:r>
            <a:r>
              <a:rPr lang="en" sz="1500"/>
              <a:t>To determine the demographic factors and personality traits that are predictive of illegal drug usage</a:t>
            </a:r>
            <a:endParaRPr sz="15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Data source: </a:t>
            </a:r>
            <a:r>
              <a:rPr lang="en" sz="1200">
                <a:solidFill>
                  <a:srgbClr val="000000"/>
                </a:solidFill>
              </a:rPr>
              <a:t>Fehrman et al., UCI Machine Learning Repository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Target variable (binary): </a:t>
            </a:r>
            <a:r>
              <a:rPr lang="en" sz="1200">
                <a:solidFill>
                  <a:schemeClr val="dk1"/>
                </a:solidFill>
              </a:rPr>
              <a:t>If an individual has used one of seven illegal drugs (mushrooms, ecstasy, cocaine, LSD, ketamine, heroin, and crack) at least once in their lifetime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Data: </a:t>
            </a:r>
            <a:r>
              <a:rPr lang="en" sz="1200">
                <a:solidFill>
                  <a:srgbClr val="000000"/>
                </a:solidFill>
              </a:rPr>
              <a:t>3 demographic factors (gender, age, education), 7 personality traits (Five Factor Model: neuroticism, extraversion, openness to experience, agreeableness, conscientiousness + impulsivity + sensation seeking)</a:t>
            </a:r>
            <a:endParaRPr sz="1200">
              <a:solidFill>
                <a:srgbClr val="000000"/>
              </a:solidFill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4311600" y="865325"/>
            <a:ext cx="1695370" cy="4123850"/>
            <a:chOff x="159300" y="445025"/>
            <a:chExt cx="1695370" cy="4123850"/>
          </a:xfrm>
        </p:grpSpPr>
        <p:pic>
          <p:nvPicPr>
            <p:cNvPr id="63" name="Google Shape;6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9300" y="445025"/>
              <a:ext cx="1695370" cy="412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486375" y="3892225"/>
              <a:ext cx="1280400" cy="5727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86375" y="2392050"/>
              <a:ext cx="1280400" cy="5727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4"/>
          <p:cNvSpPr txBox="1"/>
          <p:nvPr/>
        </p:nvSpPr>
        <p:spPr>
          <a:xfrm>
            <a:off x="6155200" y="1017725"/>
            <a:ext cx="267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Drugs by % of individuals who have used them once or more: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64% of individuals have used one of these illegal drugs at least once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What features are predictive of belonging to this class of individuals?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919600"/>
            <a:ext cx="2457300" cy="3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Logistic regression: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20% of data in test set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Default settings = lasso regularization, C = 1, max 100 iterations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Gender (being female) and conscientiousness decrease odds of using an illegal drug, openness and sensation seeking increase odds</a:t>
            </a:r>
            <a:endParaRPr sz="15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900" y="850900"/>
            <a:ext cx="2143125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7875" y="59525"/>
            <a:ext cx="3659925" cy="24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7875" y="2571750"/>
            <a:ext cx="3659952" cy="24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13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Decision tree classifier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Max depth = 3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Only one leaf ( &lt; sensation seeking, &lt; openness, &gt; conscientiousness) classifies an observation as a user</a:t>
            </a:r>
            <a:endParaRPr sz="1500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12996" r="10644" t="0"/>
          <a:stretch/>
        </p:blipFill>
        <p:spPr>
          <a:xfrm>
            <a:off x="311700" y="2083917"/>
            <a:ext cx="8520600" cy="278975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1259250" y="4011600"/>
            <a:ext cx="12804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Confusion matrices </a:t>
            </a:r>
            <a:r>
              <a:rPr lang="en" sz="1500"/>
              <a:t>for logistic regression and decision tree classifier (left, right, respectively)</a:t>
            </a:r>
            <a:endParaRPr sz="1500"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9094" l="5014" r="12093" t="9339"/>
          <a:stretch/>
        </p:blipFill>
        <p:spPr>
          <a:xfrm>
            <a:off x="512225" y="1221250"/>
            <a:ext cx="3315650" cy="32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8031" l="4646" r="10865" t="9337"/>
          <a:stretch/>
        </p:blipFill>
        <p:spPr>
          <a:xfrm>
            <a:off x="5018100" y="1221250"/>
            <a:ext cx="3379400" cy="33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355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Conclusions and preliminary future directions</a:t>
            </a:r>
            <a:endParaRPr b="1" sz="15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35500" y="1152475"/>
            <a:ext cx="294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Results appear to match published literature (importance of sensation seeking, openness to experience, and gender, ~70% test accuracy) and intuitions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Limitations:</a:t>
            </a:r>
            <a:r>
              <a:rPr b="1" lang="en"/>
              <a:t> </a:t>
            </a:r>
            <a:r>
              <a:rPr lang="en">
                <a:solidFill>
                  <a:srgbClr val="000000"/>
                </a:solidFill>
              </a:rPr>
              <a:t>Extremely high usage (~15%) of drugs like heroin and crack = not representative, participants disproportionately highly educated and white, no data on life outcomes of participants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125" y="865325"/>
            <a:ext cx="5783800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