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F055B-0927-894F-9C47-94D223B85E5F}" v="26" dt="2021-10-14T09:46:31.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showGuides="1">
      <p:cViewPr varScale="1">
        <p:scale>
          <a:sx n="110" d="100"/>
          <a:sy n="110" d="100"/>
        </p:scale>
        <p:origin x="68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 Hunt" userId="1926b8cb-1f86-48be-9517-5e6ba6fb2d4f" providerId="ADAL" clId="{AC5F055B-0927-894F-9C47-94D223B85E5F}"/>
    <pc:docChg chg="undo custSel modSld">
      <pc:chgData name="Hugh Hunt" userId="1926b8cb-1f86-48be-9517-5e6ba6fb2d4f" providerId="ADAL" clId="{AC5F055B-0927-894F-9C47-94D223B85E5F}" dt="2021-10-15T08:23:43.045" v="620" actId="20577"/>
      <pc:docMkLst>
        <pc:docMk/>
      </pc:docMkLst>
      <pc:sldChg chg="addSp delSp modSp mod">
        <pc:chgData name="Hugh Hunt" userId="1926b8cb-1f86-48be-9517-5e6ba6fb2d4f" providerId="ADAL" clId="{AC5F055B-0927-894F-9C47-94D223B85E5F}" dt="2021-10-15T08:23:43.045" v="620" actId="20577"/>
        <pc:sldMkLst>
          <pc:docMk/>
          <pc:sldMk cId="2435124002" sldId="256"/>
        </pc:sldMkLst>
        <pc:spChg chg="mod">
          <ac:chgData name="Hugh Hunt" userId="1926b8cb-1f86-48be-9517-5e6ba6fb2d4f" providerId="ADAL" clId="{AC5F055B-0927-894F-9C47-94D223B85E5F}" dt="2021-10-14T09:50:05.239" v="240" actId="1035"/>
          <ac:spMkLst>
            <pc:docMk/>
            <pc:sldMk cId="2435124002" sldId="256"/>
            <ac:spMk id="3" creationId="{3A890539-F2EE-B94A-BF27-5680CD960045}"/>
          </ac:spMkLst>
        </pc:spChg>
        <pc:spChg chg="add del mod">
          <ac:chgData name="Hugh Hunt" userId="1926b8cb-1f86-48be-9517-5e6ba6fb2d4f" providerId="ADAL" clId="{AC5F055B-0927-894F-9C47-94D223B85E5F}" dt="2021-10-14T09:44:30.893" v="94" actId="478"/>
          <ac:spMkLst>
            <pc:docMk/>
            <pc:sldMk cId="2435124002" sldId="256"/>
            <ac:spMk id="5" creationId="{ABCF4615-6E0B-4760-9EDD-60E5A147E6D7}"/>
          </ac:spMkLst>
        </pc:spChg>
        <pc:spChg chg="mod">
          <ac:chgData name="Hugh Hunt" userId="1926b8cb-1f86-48be-9517-5e6ba6fb2d4f" providerId="ADAL" clId="{AC5F055B-0927-894F-9C47-94D223B85E5F}" dt="2021-10-14T09:50:25.956" v="245" actId="1076"/>
          <ac:spMkLst>
            <pc:docMk/>
            <pc:sldMk cId="2435124002" sldId="256"/>
            <ac:spMk id="6" creationId="{D25DF08B-E93F-462B-941F-0B51D6AB65FE}"/>
          </ac:spMkLst>
        </pc:spChg>
        <pc:spChg chg="mod">
          <ac:chgData name="Hugh Hunt" userId="1926b8cb-1f86-48be-9517-5e6ba6fb2d4f" providerId="ADAL" clId="{AC5F055B-0927-894F-9C47-94D223B85E5F}" dt="2021-10-14T09:50:23.248" v="244" actId="1076"/>
          <ac:spMkLst>
            <pc:docMk/>
            <pc:sldMk cId="2435124002" sldId="256"/>
            <ac:spMk id="7" creationId="{899818B1-A8E5-4B37-8A7E-21D2E6BACE95}"/>
          </ac:spMkLst>
        </pc:spChg>
        <pc:spChg chg="mod">
          <ac:chgData name="Hugh Hunt" userId="1926b8cb-1f86-48be-9517-5e6ba6fb2d4f" providerId="ADAL" clId="{AC5F055B-0927-894F-9C47-94D223B85E5F}" dt="2021-10-14T09:54:32.075" v="296" actId="1037"/>
          <ac:spMkLst>
            <pc:docMk/>
            <pc:sldMk cId="2435124002" sldId="256"/>
            <ac:spMk id="9" creationId="{564D8A3D-01D0-B74A-B323-93FCCEAAC3FA}"/>
          </ac:spMkLst>
        </pc:spChg>
        <pc:spChg chg="mod">
          <ac:chgData name="Hugh Hunt" userId="1926b8cb-1f86-48be-9517-5e6ba6fb2d4f" providerId="ADAL" clId="{AC5F055B-0927-894F-9C47-94D223B85E5F}" dt="2021-10-15T07:47:25.685" v="383" actId="20577"/>
          <ac:spMkLst>
            <pc:docMk/>
            <pc:sldMk cId="2435124002" sldId="256"/>
            <ac:spMk id="19" creationId="{DB903B88-9C3B-454A-A2FB-30F2890D36A9}"/>
          </ac:spMkLst>
        </pc:spChg>
        <pc:spChg chg="mod">
          <ac:chgData name="Hugh Hunt" userId="1926b8cb-1f86-48be-9517-5e6ba6fb2d4f" providerId="ADAL" clId="{AC5F055B-0927-894F-9C47-94D223B85E5F}" dt="2021-10-15T07:48:00.562" v="386" actId="20577"/>
          <ac:spMkLst>
            <pc:docMk/>
            <pc:sldMk cId="2435124002" sldId="256"/>
            <ac:spMk id="21" creationId="{A4510B04-882D-43B2-9AB7-C7D5C20F6DEB}"/>
          </ac:spMkLst>
        </pc:spChg>
        <pc:spChg chg="mod">
          <ac:chgData name="Hugh Hunt" userId="1926b8cb-1f86-48be-9517-5e6ba6fb2d4f" providerId="ADAL" clId="{AC5F055B-0927-894F-9C47-94D223B85E5F}" dt="2021-10-15T07:48:35.971" v="477" actId="20577"/>
          <ac:spMkLst>
            <pc:docMk/>
            <pc:sldMk cId="2435124002" sldId="256"/>
            <ac:spMk id="23" creationId="{1D435972-36BD-467B-9A60-ACF0CD1D4190}"/>
          </ac:spMkLst>
        </pc:spChg>
        <pc:spChg chg="mod">
          <ac:chgData name="Hugh Hunt" userId="1926b8cb-1f86-48be-9517-5e6ba6fb2d4f" providerId="ADAL" clId="{AC5F055B-0927-894F-9C47-94D223B85E5F}" dt="2021-10-15T08:20:49.265" v="479" actId="20577"/>
          <ac:spMkLst>
            <pc:docMk/>
            <pc:sldMk cId="2435124002" sldId="256"/>
            <ac:spMk id="29" creationId="{DA661391-7C58-491B-A031-B23A80258C92}"/>
          </ac:spMkLst>
        </pc:spChg>
        <pc:spChg chg="mod">
          <ac:chgData name="Hugh Hunt" userId="1926b8cb-1f86-48be-9517-5e6ba6fb2d4f" providerId="ADAL" clId="{AC5F055B-0927-894F-9C47-94D223B85E5F}" dt="2021-10-15T08:21:10.824" v="501" actId="20577"/>
          <ac:spMkLst>
            <pc:docMk/>
            <pc:sldMk cId="2435124002" sldId="256"/>
            <ac:spMk id="32" creationId="{073775D3-1F6B-4DCB-92C1-9B67E5D52B31}"/>
          </ac:spMkLst>
        </pc:spChg>
        <pc:spChg chg="mod">
          <ac:chgData name="Hugh Hunt" userId="1926b8cb-1f86-48be-9517-5e6ba6fb2d4f" providerId="ADAL" clId="{AC5F055B-0927-894F-9C47-94D223B85E5F}" dt="2021-10-14T09:49:32.724" v="222" actId="14100"/>
          <ac:spMkLst>
            <pc:docMk/>
            <pc:sldMk cId="2435124002" sldId="256"/>
            <ac:spMk id="34" creationId="{CCC1D03B-E0E6-614C-A3D3-13563CE165BA}"/>
          </ac:spMkLst>
        </pc:spChg>
        <pc:spChg chg="del mod">
          <ac:chgData name="Hugh Hunt" userId="1926b8cb-1f86-48be-9517-5e6ba6fb2d4f" providerId="ADAL" clId="{AC5F055B-0927-894F-9C47-94D223B85E5F}" dt="2021-10-14T09:42:33.389" v="4" actId="478"/>
          <ac:spMkLst>
            <pc:docMk/>
            <pc:sldMk cId="2435124002" sldId="256"/>
            <ac:spMk id="36" creationId="{303F4F5D-76AB-8140-A469-BAEA67DE0EB2}"/>
          </ac:spMkLst>
        </pc:spChg>
        <pc:spChg chg="mod">
          <ac:chgData name="Hugh Hunt" userId="1926b8cb-1f86-48be-9517-5e6ba6fb2d4f" providerId="ADAL" clId="{AC5F055B-0927-894F-9C47-94D223B85E5F}" dt="2021-10-15T08:23:43.045" v="620" actId="20577"/>
          <ac:spMkLst>
            <pc:docMk/>
            <pc:sldMk cId="2435124002" sldId="256"/>
            <ac:spMk id="40" creationId="{E2BD77BD-723C-4A11-8957-C90B6A330FD4}"/>
          </ac:spMkLst>
        </pc:spChg>
        <pc:picChg chg="add del mod">
          <ac:chgData name="Hugh Hunt" userId="1926b8cb-1f86-48be-9517-5e6ba6fb2d4f" providerId="ADAL" clId="{AC5F055B-0927-894F-9C47-94D223B85E5F}" dt="2021-10-14T09:43:10.012" v="8"/>
          <ac:picMkLst>
            <pc:docMk/>
            <pc:sldMk cId="2435124002" sldId="256"/>
            <ac:picMk id="37" creationId="{03C6D76E-F67D-BC47-BD34-053531799549}"/>
          </ac:picMkLst>
        </pc:picChg>
        <pc:picChg chg="del mod">
          <ac:chgData name="Hugh Hunt" userId="1926b8cb-1f86-48be-9517-5e6ba6fb2d4f" providerId="ADAL" clId="{AC5F055B-0927-894F-9C47-94D223B85E5F}" dt="2021-10-14T09:39:22.880" v="1" actId="478"/>
          <ac:picMkLst>
            <pc:docMk/>
            <pc:sldMk cId="2435124002" sldId="256"/>
            <ac:picMk id="43" creationId="{462644BE-D144-F84D-838D-01516F237E75}"/>
          </ac:picMkLst>
        </pc:picChg>
        <pc:picChg chg="add mod">
          <ac:chgData name="Hugh Hunt" userId="1926b8cb-1f86-48be-9517-5e6ba6fb2d4f" providerId="ADAL" clId="{AC5F055B-0927-894F-9C47-94D223B85E5F}" dt="2021-10-14T09:46:31.676" v="132" actId="14100"/>
          <ac:picMkLst>
            <pc:docMk/>
            <pc:sldMk cId="2435124002" sldId="256"/>
            <ac:picMk id="43" creationId="{9782F1C5-3946-654E-BDAE-3CC57C3B4CB6}"/>
          </ac:picMkLst>
        </pc:picChg>
        <pc:picChg chg="add mod">
          <ac:chgData name="Hugh Hunt" userId="1926b8cb-1f86-48be-9517-5e6ba6fb2d4f" providerId="ADAL" clId="{AC5F055B-0927-894F-9C47-94D223B85E5F}" dt="2021-10-14T09:46:17.453" v="127" actId="14100"/>
          <ac:picMkLst>
            <pc:docMk/>
            <pc:sldMk cId="2435124002" sldId="256"/>
            <ac:picMk id="44" creationId="{35516A14-51A1-C74B-AC58-980B4E9363C1}"/>
          </ac:picMkLst>
        </pc:picChg>
        <pc:cxnChg chg="mod">
          <ac:chgData name="Hugh Hunt" userId="1926b8cb-1f86-48be-9517-5e6ba6fb2d4f" providerId="ADAL" clId="{AC5F055B-0927-894F-9C47-94D223B85E5F}" dt="2021-10-14T09:54:32.075" v="296" actId="1037"/>
          <ac:cxnSpMkLst>
            <pc:docMk/>
            <pc:sldMk cId="2435124002" sldId="256"/>
            <ac:cxnSpMk id="11" creationId="{15EEF901-1C90-A34F-A312-87D12305255F}"/>
          </ac:cxnSpMkLst>
        </pc:cxnChg>
        <pc:cxnChg chg="del">
          <ac:chgData name="Hugh Hunt" userId="1926b8cb-1f86-48be-9517-5e6ba6fb2d4f" providerId="ADAL" clId="{AC5F055B-0927-894F-9C47-94D223B85E5F}" dt="2021-10-14T09:42:40.684" v="5" actId="478"/>
          <ac:cxnSpMkLst>
            <pc:docMk/>
            <pc:sldMk cId="2435124002" sldId="256"/>
            <ac:cxnSpMk id="35" creationId="{25935230-017A-AD4B-845B-5465D7BDCA00}"/>
          </ac:cxnSpMkLst>
        </pc:cxnChg>
        <pc:cxnChg chg="add mod">
          <ac:chgData name="Hugh Hunt" userId="1926b8cb-1f86-48be-9517-5e6ba6fb2d4f" providerId="ADAL" clId="{AC5F055B-0927-894F-9C47-94D223B85E5F}" dt="2021-10-14T09:48:42.681" v="214" actId="14100"/>
          <ac:cxnSpMkLst>
            <pc:docMk/>
            <pc:sldMk cId="2435124002" sldId="256"/>
            <ac:cxnSpMk id="45" creationId="{A43335FB-8E49-114B-BD48-6D376F5022C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E106C-19BA-487E-98C5-67266F19FF1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2F6A8E-285B-4621-A96D-47B7878173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F8815CB-B9C0-4B82-8E77-6FCC01C4C7C9}"/>
              </a:ext>
            </a:extLst>
          </p:cNvPr>
          <p:cNvSpPr>
            <a:spLocks noGrp="1"/>
          </p:cNvSpPr>
          <p:nvPr>
            <p:ph type="dt" sz="half" idx="10"/>
          </p:nvPr>
        </p:nvSpPr>
        <p:spPr/>
        <p:txBody>
          <a:bodyPr/>
          <a:lstStyle/>
          <a:p>
            <a:fld id="{EEDD5431-0A31-43BA-B7FD-3344798DCFBD}" type="datetimeFigureOut">
              <a:rPr kumimoji="1" lang="ja-JP" altLang="en-US" smtClean="0"/>
              <a:t>2021/10/15</a:t>
            </a:fld>
            <a:endParaRPr kumimoji="1" lang="ja-JP" altLang="en-US"/>
          </a:p>
        </p:txBody>
      </p:sp>
      <p:sp>
        <p:nvSpPr>
          <p:cNvPr id="5" name="フッター プレースホルダー 4">
            <a:extLst>
              <a:ext uri="{FF2B5EF4-FFF2-40B4-BE49-F238E27FC236}">
                <a16:creationId xmlns:a16="http://schemas.microsoft.com/office/drawing/2014/main" id="{492C0E4B-A155-43C3-AF0A-7A4C15DE49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B8064C-1EA7-45D4-9D8D-6C1ED93DF83B}"/>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94113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53FDEB-1BED-4BD8-A215-FC79FA9C53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0FCFCA-9233-40DE-AC90-11DADBFEC37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3FFDEA-8B3F-4242-85CC-B28D64D6F2DE}"/>
              </a:ext>
            </a:extLst>
          </p:cNvPr>
          <p:cNvSpPr>
            <a:spLocks noGrp="1"/>
          </p:cNvSpPr>
          <p:nvPr>
            <p:ph type="dt" sz="half" idx="10"/>
          </p:nvPr>
        </p:nvSpPr>
        <p:spPr/>
        <p:txBody>
          <a:bodyPr/>
          <a:lstStyle/>
          <a:p>
            <a:fld id="{EEDD5431-0A31-43BA-B7FD-3344798DCFBD}" type="datetimeFigureOut">
              <a:rPr kumimoji="1" lang="ja-JP" altLang="en-US" smtClean="0"/>
              <a:t>2021/10/15</a:t>
            </a:fld>
            <a:endParaRPr kumimoji="1" lang="ja-JP" altLang="en-US"/>
          </a:p>
        </p:txBody>
      </p:sp>
      <p:sp>
        <p:nvSpPr>
          <p:cNvPr id="5" name="フッター プレースホルダー 4">
            <a:extLst>
              <a:ext uri="{FF2B5EF4-FFF2-40B4-BE49-F238E27FC236}">
                <a16:creationId xmlns:a16="http://schemas.microsoft.com/office/drawing/2014/main" id="{3E9C8C3E-6921-47E2-BE3B-9E4DD122CE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B39A13-A168-455F-B6C0-747B5FB1C0D4}"/>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141589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DC4EB90-8544-46C9-B368-C261DA676E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42DB3EF-0064-432A-9C19-F6F992C474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DCEF11-B419-4573-9D3D-E5A4E2C5F11E}"/>
              </a:ext>
            </a:extLst>
          </p:cNvPr>
          <p:cNvSpPr>
            <a:spLocks noGrp="1"/>
          </p:cNvSpPr>
          <p:nvPr>
            <p:ph type="dt" sz="half" idx="10"/>
          </p:nvPr>
        </p:nvSpPr>
        <p:spPr/>
        <p:txBody>
          <a:bodyPr/>
          <a:lstStyle/>
          <a:p>
            <a:fld id="{EEDD5431-0A31-43BA-B7FD-3344798DCFBD}" type="datetimeFigureOut">
              <a:rPr kumimoji="1" lang="ja-JP" altLang="en-US" smtClean="0"/>
              <a:t>2021/10/15</a:t>
            </a:fld>
            <a:endParaRPr kumimoji="1" lang="ja-JP" altLang="en-US"/>
          </a:p>
        </p:txBody>
      </p:sp>
      <p:sp>
        <p:nvSpPr>
          <p:cNvPr id="5" name="フッター プレースホルダー 4">
            <a:extLst>
              <a:ext uri="{FF2B5EF4-FFF2-40B4-BE49-F238E27FC236}">
                <a16:creationId xmlns:a16="http://schemas.microsoft.com/office/drawing/2014/main" id="{3690A052-1279-4F0B-ABA8-B03463F38A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B388B8-48D9-47CE-AE32-4F6AAA181725}"/>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84160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65A7A4-9F2F-4300-94E0-391492E1A8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4C6220-BD61-4DCB-8313-3AE12DAD85E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9B4C74-CC73-4431-823B-63CA12849A91}"/>
              </a:ext>
            </a:extLst>
          </p:cNvPr>
          <p:cNvSpPr>
            <a:spLocks noGrp="1"/>
          </p:cNvSpPr>
          <p:nvPr>
            <p:ph type="dt" sz="half" idx="10"/>
          </p:nvPr>
        </p:nvSpPr>
        <p:spPr/>
        <p:txBody>
          <a:bodyPr/>
          <a:lstStyle/>
          <a:p>
            <a:fld id="{EEDD5431-0A31-43BA-B7FD-3344798DCFBD}" type="datetimeFigureOut">
              <a:rPr kumimoji="1" lang="ja-JP" altLang="en-US" smtClean="0"/>
              <a:t>2021/10/15</a:t>
            </a:fld>
            <a:endParaRPr kumimoji="1" lang="ja-JP" altLang="en-US"/>
          </a:p>
        </p:txBody>
      </p:sp>
      <p:sp>
        <p:nvSpPr>
          <p:cNvPr id="5" name="フッター プレースホルダー 4">
            <a:extLst>
              <a:ext uri="{FF2B5EF4-FFF2-40B4-BE49-F238E27FC236}">
                <a16:creationId xmlns:a16="http://schemas.microsoft.com/office/drawing/2014/main" id="{41B59096-BE99-4C8D-A5CA-D0DF3489AB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590489-5486-4EB0-B80A-3726A023DEB3}"/>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317246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17A7C6-A316-4730-8243-6599BE895E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8CD3E8-85D5-4957-BAAA-82F5EC3BA4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8612E8B-6D71-49A2-8A05-FF13983761A1}"/>
              </a:ext>
            </a:extLst>
          </p:cNvPr>
          <p:cNvSpPr>
            <a:spLocks noGrp="1"/>
          </p:cNvSpPr>
          <p:nvPr>
            <p:ph type="dt" sz="half" idx="10"/>
          </p:nvPr>
        </p:nvSpPr>
        <p:spPr/>
        <p:txBody>
          <a:bodyPr/>
          <a:lstStyle/>
          <a:p>
            <a:fld id="{EEDD5431-0A31-43BA-B7FD-3344798DCFBD}" type="datetimeFigureOut">
              <a:rPr kumimoji="1" lang="ja-JP" altLang="en-US" smtClean="0"/>
              <a:t>2021/10/15</a:t>
            </a:fld>
            <a:endParaRPr kumimoji="1" lang="ja-JP" altLang="en-US"/>
          </a:p>
        </p:txBody>
      </p:sp>
      <p:sp>
        <p:nvSpPr>
          <p:cNvPr id="5" name="フッター プレースホルダー 4">
            <a:extLst>
              <a:ext uri="{FF2B5EF4-FFF2-40B4-BE49-F238E27FC236}">
                <a16:creationId xmlns:a16="http://schemas.microsoft.com/office/drawing/2014/main" id="{61DC8CC7-8817-403F-9D2A-6173C88F29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00E1C1-ACA9-4DD0-A394-C8FDAD95C94A}"/>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844971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CCE0D-97E6-452E-9E97-BAE0BD60EF1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DCEAE8-9290-41C6-9FEB-F6F455114E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DFD72B1-10D3-4C85-8FD7-3E564BE74D9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C8E5B7D-6791-4443-841D-820E7C3964D0}"/>
              </a:ext>
            </a:extLst>
          </p:cNvPr>
          <p:cNvSpPr>
            <a:spLocks noGrp="1"/>
          </p:cNvSpPr>
          <p:nvPr>
            <p:ph type="dt" sz="half" idx="10"/>
          </p:nvPr>
        </p:nvSpPr>
        <p:spPr/>
        <p:txBody>
          <a:bodyPr/>
          <a:lstStyle/>
          <a:p>
            <a:fld id="{EEDD5431-0A31-43BA-B7FD-3344798DCFBD}" type="datetimeFigureOut">
              <a:rPr kumimoji="1" lang="ja-JP" altLang="en-US" smtClean="0"/>
              <a:t>2021/10/15</a:t>
            </a:fld>
            <a:endParaRPr kumimoji="1" lang="ja-JP" altLang="en-US"/>
          </a:p>
        </p:txBody>
      </p:sp>
      <p:sp>
        <p:nvSpPr>
          <p:cNvPr id="6" name="フッター プレースホルダー 5">
            <a:extLst>
              <a:ext uri="{FF2B5EF4-FFF2-40B4-BE49-F238E27FC236}">
                <a16:creationId xmlns:a16="http://schemas.microsoft.com/office/drawing/2014/main" id="{506B5D0F-7922-4547-B129-6F721745E5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EE03734-8AE7-4841-9C50-4F6F3CDEFA03}"/>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113398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EFADC-2F21-42FD-B7BC-E9E41276F24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CCA06AB-83AC-4472-BEE2-5942AF83B5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787836E-3C0F-449A-9365-0FBA5C36267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B186CE9-708F-4B44-A697-DE6D378D1A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B992A63-24BF-4912-8ED6-548F783DBBD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EDCAF94-F5C9-4ABD-A770-640A07EC00CF}"/>
              </a:ext>
            </a:extLst>
          </p:cNvPr>
          <p:cNvSpPr>
            <a:spLocks noGrp="1"/>
          </p:cNvSpPr>
          <p:nvPr>
            <p:ph type="dt" sz="half" idx="10"/>
          </p:nvPr>
        </p:nvSpPr>
        <p:spPr/>
        <p:txBody>
          <a:bodyPr/>
          <a:lstStyle/>
          <a:p>
            <a:fld id="{EEDD5431-0A31-43BA-B7FD-3344798DCFBD}" type="datetimeFigureOut">
              <a:rPr kumimoji="1" lang="ja-JP" altLang="en-US" smtClean="0"/>
              <a:t>2021/10/15</a:t>
            </a:fld>
            <a:endParaRPr kumimoji="1" lang="ja-JP" altLang="en-US"/>
          </a:p>
        </p:txBody>
      </p:sp>
      <p:sp>
        <p:nvSpPr>
          <p:cNvPr id="8" name="フッター プレースホルダー 7">
            <a:extLst>
              <a:ext uri="{FF2B5EF4-FFF2-40B4-BE49-F238E27FC236}">
                <a16:creationId xmlns:a16="http://schemas.microsoft.com/office/drawing/2014/main" id="{F407EED7-0ED1-4A4D-8C42-617056187F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E927A75-3AF5-4F6B-9B30-BF94DCB299AB}"/>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67092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701A-8EA6-4764-9F62-98BA65154A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8115524-3E05-4398-B2FA-CEAC2F812916}"/>
              </a:ext>
            </a:extLst>
          </p:cNvPr>
          <p:cNvSpPr>
            <a:spLocks noGrp="1"/>
          </p:cNvSpPr>
          <p:nvPr>
            <p:ph type="dt" sz="half" idx="10"/>
          </p:nvPr>
        </p:nvSpPr>
        <p:spPr/>
        <p:txBody>
          <a:bodyPr/>
          <a:lstStyle/>
          <a:p>
            <a:fld id="{EEDD5431-0A31-43BA-B7FD-3344798DCFBD}" type="datetimeFigureOut">
              <a:rPr kumimoji="1" lang="ja-JP" altLang="en-US" smtClean="0"/>
              <a:t>2021/10/15</a:t>
            </a:fld>
            <a:endParaRPr kumimoji="1" lang="ja-JP" altLang="en-US"/>
          </a:p>
        </p:txBody>
      </p:sp>
      <p:sp>
        <p:nvSpPr>
          <p:cNvPr id="4" name="フッター プレースホルダー 3">
            <a:extLst>
              <a:ext uri="{FF2B5EF4-FFF2-40B4-BE49-F238E27FC236}">
                <a16:creationId xmlns:a16="http://schemas.microsoft.com/office/drawing/2014/main" id="{877C2482-5A77-4C9F-92DA-D2309757039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4A7CBA5-3124-49AE-BBF3-0D43B3DAB0D3}"/>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4064330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70CDAF-6B19-42F0-A571-B7F4087DE36E}"/>
              </a:ext>
            </a:extLst>
          </p:cNvPr>
          <p:cNvSpPr>
            <a:spLocks noGrp="1"/>
          </p:cNvSpPr>
          <p:nvPr>
            <p:ph type="dt" sz="half" idx="10"/>
          </p:nvPr>
        </p:nvSpPr>
        <p:spPr/>
        <p:txBody>
          <a:bodyPr/>
          <a:lstStyle/>
          <a:p>
            <a:fld id="{EEDD5431-0A31-43BA-B7FD-3344798DCFBD}" type="datetimeFigureOut">
              <a:rPr kumimoji="1" lang="ja-JP" altLang="en-US" smtClean="0"/>
              <a:t>2021/10/15</a:t>
            </a:fld>
            <a:endParaRPr kumimoji="1" lang="ja-JP" altLang="en-US"/>
          </a:p>
        </p:txBody>
      </p:sp>
      <p:sp>
        <p:nvSpPr>
          <p:cNvPr id="3" name="フッター プレースホルダー 2">
            <a:extLst>
              <a:ext uri="{FF2B5EF4-FFF2-40B4-BE49-F238E27FC236}">
                <a16:creationId xmlns:a16="http://schemas.microsoft.com/office/drawing/2014/main" id="{ACDC23AC-AB5B-418C-A80D-D428F22976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D039F59-6EDB-4CA5-A206-FA0F21DE7ECC}"/>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962924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86939-093B-4FB3-85A6-155CC218533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D7ABCD-0472-4E34-9044-529005B1F1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87E4A27-CD27-4B15-8F0B-116EA63DB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6DE3A81-B13E-4E9B-A3DE-F291A1E54D3A}"/>
              </a:ext>
            </a:extLst>
          </p:cNvPr>
          <p:cNvSpPr>
            <a:spLocks noGrp="1"/>
          </p:cNvSpPr>
          <p:nvPr>
            <p:ph type="dt" sz="half" idx="10"/>
          </p:nvPr>
        </p:nvSpPr>
        <p:spPr/>
        <p:txBody>
          <a:bodyPr/>
          <a:lstStyle/>
          <a:p>
            <a:fld id="{EEDD5431-0A31-43BA-B7FD-3344798DCFBD}" type="datetimeFigureOut">
              <a:rPr kumimoji="1" lang="ja-JP" altLang="en-US" smtClean="0"/>
              <a:t>2021/10/15</a:t>
            </a:fld>
            <a:endParaRPr kumimoji="1" lang="ja-JP" altLang="en-US"/>
          </a:p>
        </p:txBody>
      </p:sp>
      <p:sp>
        <p:nvSpPr>
          <p:cNvPr id="6" name="フッター プレースホルダー 5">
            <a:extLst>
              <a:ext uri="{FF2B5EF4-FFF2-40B4-BE49-F238E27FC236}">
                <a16:creationId xmlns:a16="http://schemas.microsoft.com/office/drawing/2014/main" id="{E357A367-2FE4-46F5-AF3E-A39BB8CB5D3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7DC670-1CE1-4A31-98C2-A79AA3C3DB92}"/>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93326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84AE51-A436-4C56-ABE0-DE97BE7C8F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5D22D83-1C5D-49D5-9B5C-AC8BC159B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581704-8EAB-4F20-A460-521ABED56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FFF7AF-0867-40A6-AEBF-9C6C1984897B}"/>
              </a:ext>
            </a:extLst>
          </p:cNvPr>
          <p:cNvSpPr>
            <a:spLocks noGrp="1"/>
          </p:cNvSpPr>
          <p:nvPr>
            <p:ph type="dt" sz="half" idx="10"/>
          </p:nvPr>
        </p:nvSpPr>
        <p:spPr/>
        <p:txBody>
          <a:bodyPr/>
          <a:lstStyle/>
          <a:p>
            <a:fld id="{EEDD5431-0A31-43BA-B7FD-3344798DCFBD}" type="datetimeFigureOut">
              <a:rPr kumimoji="1" lang="ja-JP" altLang="en-US" smtClean="0"/>
              <a:t>2021/10/15</a:t>
            </a:fld>
            <a:endParaRPr kumimoji="1" lang="ja-JP" altLang="en-US"/>
          </a:p>
        </p:txBody>
      </p:sp>
      <p:sp>
        <p:nvSpPr>
          <p:cNvPr id="6" name="フッター プレースホルダー 5">
            <a:extLst>
              <a:ext uri="{FF2B5EF4-FFF2-40B4-BE49-F238E27FC236}">
                <a16:creationId xmlns:a16="http://schemas.microsoft.com/office/drawing/2014/main" id="{46E5B77D-47E1-4626-A095-971BAD8EC7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1A7D5C-E7F5-42E6-BFEA-6A263767221C}"/>
              </a:ext>
            </a:extLst>
          </p:cNvPr>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38015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6AE6459-B085-4653-B161-EB9F26E77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E9870D6-CA18-4C56-8A94-D826CC945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16D404-8349-433E-8BAA-69EC7287AB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D5431-0A31-43BA-B7FD-3344798DCFBD}" type="datetimeFigureOut">
              <a:rPr kumimoji="1" lang="ja-JP" altLang="en-US" smtClean="0"/>
              <a:t>2021/10/15</a:t>
            </a:fld>
            <a:endParaRPr kumimoji="1" lang="ja-JP" altLang="en-US"/>
          </a:p>
        </p:txBody>
      </p:sp>
      <p:sp>
        <p:nvSpPr>
          <p:cNvPr id="5" name="フッター プレースホルダー 4">
            <a:extLst>
              <a:ext uri="{FF2B5EF4-FFF2-40B4-BE49-F238E27FC236}">
                <a16:creationId xmlns:a16="http://schemas.microsoft.com/office/drawing/2014/main" id="{3171BFDF-8743-453E-AA45-08C05D169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6EC79F-EF3B-48C4-96A5-CF8A69709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07020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682A5EEF-DF8E-4912-8A29-9D48377AFCDC}"/>
              </a:ext>
            </a:extLst>
          </p:cNvPr>
          <p:cNvPicPr>
            <a:picLocks noChangeAspect="1"/>
          </p:cNvPicPr>
          <p:nvPr/>
        </p:nvPicPr>
        <p:blipFill>
          <a:blip r:embed="rId2"/>
          <a:stretch>
            <a:fillRect/>
          </a:stretch>
        </p:blipFill>
        <p:spPr>
          <a:xfrm>
            <a:off x="3271666" y="4259997"/>
            <a:ext cx="2236280" cy="1888236"/>
          </a:xfrm>
          <a:prstGeom prst="rect">
            <a:avLst/>
          </a:prstGeom>
        </p:spPr>
      </p:pic>
      <p:pic>
        <p:nvPicPr>
          <p:cNvPr id="2" name="図 1">
            <a:extLst>
              <a:ext uri="{FF2B5EF4-FFF2-40B4-BE49-F238E27FC236}">
                <a16:creationId xmlns:a16="http://schemas.microsoft.com/office/drawing/2014/main" id="{764DB939-FD15-48FC-9AE7-C4A3DB3F2182}"/>
              </a:ext>
            </a:extLst>
          </p:cNvPr>
          <p:cNvPicPr>
            <a:picLocks noChangeAspect="1"/>
          </p:cNvPicPr>
          <p:nvPr/>
        </p:nvPicPr>
        <p:blipFill>
          <a:blip r:embed="rId3"/>
          <a:stretch>
            <a:fillRect/>
          </a:stretch>
        </p:blipFill>
        <p:spPr>
          <a:xfrm>
            <a:off x="519157" y="4232643"/>
            <a:ext cx="2280285" cy="1928241"/>
          </a:xfrm>
          <a:prstGeom prst="rect">
            <a:avLst/>
          </a:prstGeom>
        </p:spPr>
      </p:pic>
      <p:sp>
        <p:nvSpPr>
          <p:cNvPr id="6" name="テキスト ボックス 5">
            <a:extLst>
              <a:ext uri="{FF2B5EF4-FFF2-40B4-BE49-F238E27FC236}">
                <a16:creationId xmlns:a16="http://schemas.microsoft.com/office/drawing/2014/main" id="{D25DF08B-E93F-462B-941F-0B51D6AB65FE}"/>
              </a:ext>
            </a:extLst>
          </p:cNvPr>
          <p:cNvSpPr txBox="1"/>
          <p:nvPr/>
        </p:nvSpPr>
        <p:spPr>
          <a:xfrm>
            <a:off x="4452380" y="98789"/>
            <a:ext cx="2842060" cy="461665"/>
          </a:xfrm>
          <a:prstGeom prst="rect">
            <a:avLst/>
          </a:prstGeom>
          <a:noFill/>
        </p:spPr>
        <p:txBody>
          <a:bodyPr wrap="none" rtlCol="0">
            <a:spAutoFit/>
          </a:bodyPr>
          <a:lstStyle/>
          <a:p>
            <a:pPr algn="ctr"/>
            <a:r>
              <a:rPr kumimoji="1" lang="en-US" altLang="ja-JP" sz="2400" dirty="0">
                <a:latin typeface="Arial" panose="020B0604020202020204" pitchFamily="34" charset="0"/>
                <a:cs typeface="Arial" panose="020B0604020202020204" pitchFamily="34" charset="0"/>
              </a:rPr>
              <a:t>Title of Your Project</a:t>
            </a:r>
            <a:endParaRPr kumimoji="1" lang="ja-JP" altLang="en-US" sz="2400" dirty="0">
              <a:latin typeface="Arial" panose="020B060402020202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899818B1-A8E5-4B37-8A7E-21D2E6BACE95}"/>
              </a:ext>
            </a:extLst>
          </p:cNvPr>
          <p:cNvSpPr txBox="1"/>
          <p:nvPr/>
        </p:nvSpPr>
        <p:spPr>
          <a:xfrm>
            <a:off x="4274255" y="541098"/>
            <a:ext cx="3198311" cy="338554"/>
          </a:xfrm>
          <a:prstGeom prst="rect">
            <a:avLst/>
          </a:prstGeom>
          <a:noFill/>
        </p:spPr>
        <p:txBody>
          <a:bodyPr wrap="none" rtlCol="0">
            <a:spAutoFit/>
          </a:bodyPr>
          <a:lstStyle/>
          <a:p>
            <a:pPr algn="ctr"/>
            <a:r>
              <a:rPr kumimoji="1" lang="en-US" altLang="ja-JP" sz="1600" dirty="0">
                <a:latin typeface="Arial" panose="020B0604020202020204" pitchFamily="34" charset="0"/>
                <a:cs typeface="Arial" panose="020B0604020202020204" pitchFamily="34" charset="0"/>
              </a:rPr>
              <a:t>Partner Name 1, Partner Name 2</a:t>
            </a:r>
          </a:p>
        </p:txBody>
      </p:sp>
      <p:sp>
        <p:nvSpPr>
          <p:cNvPr id="18" name="テキスト ボックス 17">
            <a:extLst>
              <a:ext uri="{FF2B5EF4-FFF2-40B4-BE49-F238E27FC236}">
                <a16:creationId xmlns:a16="http://schemas.microsoft.com/office/drawing/2014/main" id="{D953B912-C286-47FB-94BE-32B20E6F65A5}"/>
              </a:ext>
            </a:extLst>
          </p:cNvPr>
          <p:cNvSpPr txBox="1"/>
          <p:nvPr/>
        </p:nvSpPr>
        <p:spPr>
          <a:xfrm>
            <a:off x="257876" y="1142344"/>
            <a:ext cx="2762250" cy="369332"/>
          </a:xfrm>
          <a:prstGeom prst="rect">
            <a:avLst/>
          </a:prstGeom>
          <a:noFill/>
        </p:spPr>
        <p:txBody>
          <a:bodyPr wrap="square" rtlCol="0">
            <a:spAutoFit/>
          </a:bodyPr>
          <a:lstStyle/>
          <a:p>
            <a:r>
              <a:rPr kumimoji="1" lang="en-US" altLang="ja-JP" dirty="0">
                <a:latin typeface="Arial" panose="020B0604020202020204" pitchFamily="34" charset="0"/>
                <a:cs typeface="Arial" panose="020B0604020202020204" pitchFamily="34" charset="0"/>
              </a:rPr>
              <a:t>1. Poster presentation</a:t>
            </a:r>
            <a:endParaRPr kumimoji="1" lang="ja-JP" altLang="en-US" dirty="0">
              <a:latin typeface="Arial" panose="020B060402020202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DB903B88-9C3B-454A-A2FB-30F2890D36A9}"/>
              </a:ext>
            </a:extLst>
          </p:cNvPr>
          <p:cNvSpPr txBox="1"/>
          <p:nvPr/>
        </p:nvSpPr>
        <p:spPr>
          <a:xfrm>
            <a:off x="257875" y="1445001"/>
            <a:ext cx="5695249" cy="461665"/>
          </a:xfrm>
          <a:prstGeom prst="rect">
            <a:avLst/>
          </a:prstGeom>
          <a:noFill/>
        </p:spPr>
        <p:txBody>
          <a:bodyPr wrap="square" rtlCol="0">
            <a:spAutoFit/>
          </a:bodyPr>
          <a:lstStyle/>
          <a:p>
            <a:pPr algn="just"/>
            <a:r>
              <a:rPr lang="en-US" altLang="ja-JP" sz="1200" dirty="0">
                <a:latin typeface="Arial" panose="020B0604020202020204" pitchFamily="34" charset="0"/>
                <a:cs typeface="Arial" panose="020B0604020202020204" pitchFamily="34" charset="0"/>
              </a:rPr>
              <a:t>The poster presentations will be done in Gather Town. You need to have submitted your Poster in landscape, pdf format by 20 October 2021 8:00.</a:t>
            </a:r>
            <a:endParaRPr kumimoji="1" lang="ja-JP" altLang="en-US" sz="1200" dirty="0">
              <a:latin typeface="Arial" panose="020B060402020202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FE4F190D-CBB8-4AD8-8525-F3E2968725E6}"/>
              </a:ext>
            </a:extLst>
          </p:cNvPr>
          <p:cNvSpPr txBox="1"/>
          <p:nvPr/>
        </p:nvSpPr>
        <p:spPr>
          <a:xfrm>
            <a:off x="257876" y="2220514"/>
            <a:ext cx="2762250" cy="369332"/>
          </a:xfrm>
          <a:prstGeom prst="rect">
            <a:avLst/>
          </a:prstGeom>
          <a:noFill/>
        </p:spPr>
        <p:txBody>
          <a:bodyPr wrap="square" rtlCol="0">
            <a:spAutoFit/>
          </a:bodyPr>
          <a:lstStyle/>
          <a:p>
            <a:r>
              <a:rPr kumimoji="1" lang="en-US" altLang="ja-JP" dirty="0">
                <a:latin typeface="Arial" panose="020B0604020202020204" pitchFamily="34" charset="0"/>
                <a:cs typeface="Arial" panose="020B0604020202020204" pitchFamily="34" charset="0"/>
              </a:rPr>
              <a:t>2. Poster format</a:t>
            </a:r>
            <a:endParaRPr kumimoji="1" lang="ja-JP" altLang="en-US" dirty="0">
              <a:latin typeface="Arial" panose="020B060402020202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A4510B04-882D-43B2-9AB7-C7D5C20F6DEB}"/>
              </a:ext>
            </a:extLst>
          </p:cNvPr>
          <p:cNvSpPr txBox="1"/>
          <p:nvPr/>
        </p:nvSpPr>
        <p:spPr>
          <a:xfrm>
            <a:off x="257875" y="2523171"/>
            <a:ext cx="5695249" cy="461665"/>
          </a:xfrm>
          <a:prstGeom prst="rect">
            <a:avLst/>
          </a:prstGeom>
          <a:noFill/>
        </p:spPr>
        <p:txBody>
          <a:bodyPr wrap="square" rtlCol="0">
            <a:spAutoFit/>
          </a:bodyPr>
          <a:lstStyle/>
          <a:p>
            <a:pPr algn="just"/>
            <a:r>
              <a:rPr lang="en-US" altLang="ja-JP" sz="1200" dirty="0">
                <a:latin typeface="Arial" panose="020B0604020202020204" pitchFamily="34" charset="0"/>
                <a:cs typeface="Arial" panose="020B0604020202020204" pitchFamily="34" charset="0"/>
              </a:rPr>
              <a:t>Please prepare the landscape-format poster. Aspect ratio of the poster should be 16 : 9.</a:t>
            </a:r>
          </a:p>
        </p:txBody>
      </p:sp>
      <p:sp>
        <p:nvSpPr>
          <p:cNvPr id="22" name="テキスト ボックス 21">
            <a:extLst>
              <a:ext uri="{FF2B5EF4-FFF2-40B4-BE49-F238E27FC236}">
                <a16:creationId xmlns:a16="http://schemas.microsoft.com/office/drawing/2014/main" id="{FDB48048-1BFD-4C17-8183-04764291A30B}"/>
              </a:ext>
            </a:extLst>
          </p:cNvPr>
          <p:cNvSpPr txBox="1"/>
          <p:nvPr/>
        </p:nvSpPr>
        <p:spPr>
          <a:xfrm>
            <a:off x="257876" y="3311009"/>
            <a:ext cx="2762250" cy="369332"/>
          </a:xfrm>
          <a:prstGeom prst="rect">
            <a:avLst/>
          </a:prstGeom>
          <a:noFill/>
        </p:spPr>
        <p:txBody>
          <a:bodyPr wrap="square" rtlCol="0">
            <a:spAutoFit/>
          </a:bodyPr>
          <a:lstStyle/>
          <a:p>
            <a:r>
              <a:rPr lang="en-US" altLang="ja-JP" dirty="0">
                <a:latin typeface="Arial" panose="020B0604020202020204" pitchFamily="34" charset="0"/>
                <a:cs typeface="Arial" panose="020B0604020202020204" pitchFamily="34" charset="0"/>
              </a:rPr>
              <a:t>3</a:t>
            </a:r>
            <a:r>
              <a:rPr kumimoji="1" lang="en-US" altLang="ja-JP" dirty="0">
                <a:latin typeface="Arial" panose="020B0604020202020204" pitchFamily="34" charset="0"/>
                <a:cs typeface="Arial" panose="020B0604020202020204" pitchFamily="34" charset="0"/>
              </a:rPr>
              <a:t>. Figures and tables</a:t>
            </a:r>
            <a:endParaRPr kumimoji="1" lang="ja-JP" altLang="en-US" dirty="0">
              <a:latin typeface="Arial" panose="020B0604020202020204" pitchFamily="34" charset="0"/>
              <a:cs typeface="Arial" panose="020B0604020202020204" pitchFamily="34" charset="0"/>
            </a:endParaRPr>
          </a:p>
        </p:txBody>
      </p:sp>
      <p:sp>
        <p:nvSpPr>
          <p:cNvPr id="23" name="テキスト ボックス 22">
            <a:extLst>
              <a:ext uri="{FF2B5EF4-FFF2-40B4-BE49-F238E27FC236}">
                <a16:creationId xmlns:a16="http://schemas.microsoft.com/office/drawing/2014/main" id="{1D435972-36BD-467B-9A60-ACF0CD1D4190}"/>
              </a:ext>
            </a:extLst>
          </p:cNvPr>
          <p:cNvSpPr txBox="1"/>
          <p:nvPr/>
        </p:nvSpPr>
        <p:spPr>
          <a:xfrm>
            <a:off x="257875" y="3613666"/>
            <a:ext cx="5695249" cy="461665"/>
          </a:xfrm>
          <a:prstGeom prst="rect">
            <a:avLst/>
          </a:prstGeom>
          <a:noFill/>
        </p:spPr>
        <p:txBody>
          <a:bodyPr wrap="square" rtlCol="0">
            <a:spAutoFit/>
          </a:bodyPr>
          <a:lstStyle/>
          <a:p>
            <a:pPr algn="just"/>
            <a:r>
              <a:rPr lang="en-US" altLang="ja-JP" sz="1200" dirty="0">
                <a:latin typeface="Arial" panose="020B0604020202020204" pitchFamily="34" charset="0"/>
                <a:cs typeface="Arial" panose="020B0604020202020204" pitchFamily="34" charset="0"/>
              </a:rPr>
              <a:t>All of the text and symbols in figure must be readable with the full-screen mode. Your poster should have LOTS of figures and graphs, very minimal text.</a:t>
            </a:r>
            <a:endParaRPr kumimoji="1" lang="ja-JP" altLang="en-US" sz="1200" dirty="0">
              <a:latin typeface="Arial" panose="020B0604020202020204" pitchFamily="34" charset="0"/>
              <a:cs typeface="Arial" panose="020B0604020202020204" pitchFamily="34" charset="0"/>
            </a:endParaRPr>
          </a:p>
        </p:txBody>
      </p:sp>
      <p:grpSp>
        <p:nvGrpSpPr>
          <p:cNvPr id="33" name="グループ化 32">
            <a:extLst>
              <a:ext uri="{FF2B5EF4-FFF2-40B4-BE49-F238E27FC236}">
                <a16:creationId xmlns:a16="http://schemas.microsoft.com/office/drawing/2014/main" id="{C48718D8-A66C-4630-8D22-595D2A5307F9}"/>
              </a:ext>
            </a:extLst>
          </p:cNvPr>
          <p:cNvGrpSpPr/>
          <p:nvPr/>
        </p:nvGrpSpPr>
        <p:grpSpPr>
          <a:xfrm>
            <a:off x="497758" y="6153461"/>
            <a:ext cx="5375654" cy="600621"/>
            <a:chOff x="22548531" y="15977546"/>
            <a:chExt cx="32043833" cy="2659320"/>
          </a:xfrm>
        </p:grpSpPr>
        <p:sp>
          <p:nvSpPr>
            <p:cNvPr id="27" name="テキスト ボックス 26">
              <a:extLst>
                <a:ext uri="{FF2B5EF4-FFF2-40B4-BE49-F238E27FC236}">
                  <a16:creationId xmlns:a16="http://schemas.microsoft.com/office/drawing/2014/main" id="{0B55993B-3970-48FF-89D5-E1245F5AA6E2}"/>
                </a:ext>
              </a:extLst>
            </p:cNvPr>
            <p:cNvSpPr txBox="1"/>
            <p:nvPr/>
          </p:nvSpPr>
          <p:spPr>
            <a:xfrm>
              <a:off x="22548531" y="15977546"/>
              <a:ext cx="15013824" cy="1158309"/>
            </a:xfrm>
            <a:prstGeom prst="rect">
              <a:avLst/>
            </a:prstGeom>
            <a:noFill/>
          </p:spPr>
          <p:txBody>
            <a:bodyPr wrap="square" rtlCol="0">
              <a:spAutoFit/>
            </a:bodyPr>
            <a:lstStyle/>
            <a:p>
              <a:pPr algn="ctr"/>
              <a:r>
                <a:rPr kumimoji="1" lang="en-US" altLang="ja-JP" sz="1100" dirty="0">
                  <a:latin typeface="Arial" panose="020B0604020202020204" pitchFamily="34" charset="0"/>
                  <a:cs typeface="Arial" panose="020B0604020202020204" pitchFamily="34" charset="0"/>
                </a:rPr>
                <a:t>Fig. 1  Sample figure</a:t>
              </a:r>
              <a:endParaRPr kumimoji="1" lang="ja-JP" altLang="en-US" sz="1100" dirty="0">
                <a:latin typeface="Arial" panose="020B060402020202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62284A8D-88CD-46F9-B3FA-BC9955F44285}"/>
                </a:ext>
              </a:extLst>
            </p:cNvPr>
            <p:cNvSpPr txBox="1"/>
            <p:nvPr/>
          </p:nvSpPr>
          <p:spPr>
            <a:xfrm>
              <a:off x="38126818" y="15979569"/>
              <a:ext cx="16465546" cy="2657297"/>
            </a:xfrm>
            <a:prstGeom prst="rect">
              <a:avLst/>
            </a:prstGeom>
            <a:noFill/>
          </p:spPr>
          <p:txBody>
            <a:bodyPr wrap="square" rtlCol="0">
              <a:spAutoFit/>
            </a:bodyPr>
            <a:lstStyle/>
            <a:p>
              <a:pPr algn="just"/>
              <a:r>
                <a:rPr kumimoji="1" lang="en-US" altLang="ja-JP" sz="1100" dirty="0">
                  <a:latin typeface="Arial" panose="020B0604020202020204" pitchFamily="34" charset="0"/>
                  <a:cs typeface="Arial" panose="020B0604020202020204" pitchFamily="34" charset="0"/>
                </a:rPr>
                <a:t>Fig. 2 Text is not readable with the full-screen mode, </a:t>
              </a:r>
              <a:r>
                <a:rPr lang="en-US" altLang="ja-JP" sz="1100" dirty="0">
                  <a:latin typeface="Arial" panose="020B0604020202020204" pitchFamily="34" charset="0"/>
                  <a:cs typeface="Arial" panose="020B0604020202020204" pitchFamily="34" charset="0"/>
                </a:rPr>
                <a:t>although it is readable by enlarging the figure</a:t>
              </a:r>
              <a:r>
                <a:rPr kumimoji="1" lang="en-US" altLang="ja-JP" sz="1100" dirty="0">
                  <a:latin typeface="Arial" panose="020B0604020202020204" pitchFamily="34" charset="0"/>
                  <a:cs typeface="Arial" panose="020B0604020202020204" pitchFamily="34" charset="0"/>
                </a:rPr>
                <a:t>. </a:t>
              </a:r>
              <a:endParaRPr kumimoji="1" lang="ja-JP" altLang="en-US" sz="1100" dirty="0">
                <a:latin typeface="Arial" panose="020B0604020202020204" pitchFamily="34" charset="0"/>
                <a:cs typeface="Arial" panose="020B0604020202020204" pitchFamily="34" charset="0"/>
              </a:endParaRPr>
            </a:p>
          </p:txBody>
        </p:sp>
      </p:grpSp>
      <p:sp>
        <p:nvSpPr>
          <p:cNvPr id="38" name="十字形 37">
            <a:extLst>
              <a:ext uri="{FF2B5EF4-FFF2-40B4-BE49-F238E27FC236}">
                <a16:creationId xmlns:a16="http://schemas.microsoft.com/office/drawing/2014/main" id="{AE27269B-1903-4A3D-AD0D-13A8223F029A}"/>
              </a:ext>
            </a:extLst>
          </p:cNvPr>
          <p:cNvSpPr/>
          <p:nvPr/>
        </p:nvSpPr>
        <p:spPr>
          <a:xfrm rot="2700000">
            <a:off x="3872685" y="4211288"/>
            <a:ext cx="612067" cy="612067"/>
          </a:xfrm>
          <a:prstGeom prst="plus">
            <a:avLst>
              <a:gd name="adj" fmla="val 4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390" tIns="54695" rIns="109390" bIns="54695" numCol="1" spcCol="0" rtlCol="0" fromWordArt="0" anchor="ctr" anchorCtr="0" forceAA="0" compatLnSpc="1">
            <a:prstTxWarp prst="textNoShape">
              <a:avLst/>
            </a:prstTxWarp>
            <a:noAutofit/>
          </a:bodyPr>
          <a:lstStyle/>
          <a:p>
            <a:pPr algn="ctr"/>
            <a:endParaRPr kumimoji="1" lang="ja-JP" altLang="en-US" sz="2153"/>
          </a:p>
        </p:txBody>
      </p:sp>
      <p:sp>
        <p:nvSpPr>
          <p:cNvPr id="39" name="テキスト ボックス 38">
            <a:extLst>
              <a:ext uri="{FF2B5EF4-FFF2-40B4-BE49-F238E27FC236}">
                <a16:creationId xmlns:a16="http://schemas.microsoft.com/office/drawing/2014/main" id="{FACD983B-5FBF-42A0-93CF-57A5A734ED0C}"/>
              </a:ext>
            </a:extLst>
          </p:cNvPr>
          <p:cNvSpPr txBox="1"/>
          <p:nvPr/>
        </p:nvSpPr>
        <p:spPr>
          <a:xfrm>
            <a:off x="6238879" y="4063278"/>
            <a:ext cx="2762250" cy="369332"/>
          </a:xfrm>
          <a:prstGeom prst="rect">
            <a:avLst/>
          </a:prstGeom>
          <a:noFill/>
        </p:spPr>
        <p:txBody>
          <a:bodyPr wrap="square" rtlCol="0">
            <a:spAutoFit/>
          </a:bodyPr>
          <a:lstStyle/>
          <a:p>
            <a:r>
              <a:rPr lang="en-US" altLang="ja-JP" dirty="0">
                <a:latin typeface="Arial" panose="020B0604020202020204" pitchFamily="34" charset="0"/>
                <a:cs typeface="Arial" panose="020B0604020202020204" pitchFamily="34" charset="0"/>
              </a:rPr>
              <a:t>6</a:t>
            </a:r>
            <a:r>
              <a:rPr kumimoji="1" lang="en-US" altLang="ja-JP" dirty="0">
                <a:latin typeface="Arial" panose="020B0604020202020204" pitchFamily="34" charset="0"/>
                <a:cs typeface="Arial" panose="020B0604020202020204" pitchFamily="34" charset="0"/>
              </a:rPr>
              <a:t>. Conclusions</a:t>
            </a:r>
            <a:endParaRPr kumimoji="1" lang="ja-JP" altLang="en-US" dirty="0">
              <a:latin typeface="Arial" panose="020B0604020202020204" pitchFamily="34" charset="0"/>
              <a:cs typeface="Arial" panose="020B0604020202020204" pitchFamily="34" charset="0"/>
            </a:endParaRPr>
          </a:p>
        </p:txBody>
      </p:sp>
      <p:sp>
        <p:nvSpPr>
          <p:cNvPr id="40" name="テキスト ボックス 39">
            <a:extLst>
              <a:ext uri="{FF2B5EF4-FFF2-40B4-BE49-F238E27FC236}">
                <a16:creationId xmlns:a16="http://schemas.microsoft.com/office/drawing/2014/main" id="{E2BD77BD-723C-4A11-8957-C90B6A330FD4}"/>
              </a:ext>
            </a:extLst>
          </p:cNvPr>
          <p:cNvSpPr txBox="1"/>
          <p:nvPr/>
        </p:nvSpPr>
        <p:spPr>
          <a:xfrm>
            <a:off x="6238878" y="4352877"/>
            <a:ext cx="5695249" cy="646331"/>
          </a:xfrm>
          <a:prstGeom prst="rect">
            <a:avLst/>
          </a:prstGeom>
          <a:noFill/>
        </p:spPr>
        <p:txBody>
          <a:bodyPr wrap="square" rtlCol="0">
            <a:spAutoFit/>
          </a:bodyPr>
          <a:lstStyle/>
          <a:p>
            <a:pPr algn="just"/>
            <a:r>
              <a:rPr lang="en-US" altLang="ja-JP" sz="1200" dirty="0">
                <a:latin typeface="Arial" panose="020B0604020202020204" pitchFamily="34" charset="0"/>
                <a:cs typeface="Arial" panose="020B0604020202020204" pitchFamily="34" charset="0"/>
              </a:rPr>
              <a:t>It is important that the presenter is familiar with the operation of Gather Town. Please make sure you attend the Dry Run on 20 October 2021 at 12:30. Link will be share soon.</a:t>
            </a:r>
            <a:endParaRPr kumimoji="1" lang="ja-JP" altLang="en-US" sz="1200" dirty="0">
              <a:latin typeface="Arial" panose="020B0604020202020204" pitchFamily="34" charset="0"/>
              <a:cs typeface="Arial" panose="020B0604020202020204" pitchFamily="34" charset="0"/>
            </a:endParaRPr>
          </a:p>
        </p:txBody>
      </p:sp>
      <p:sp>
        <p:nvSpPr>
          <p:cNvPr id="41" name="テキスト ボックス 40">
            <a:extLst>
              <a:ext uri="{FF2B5EF4-FFF2-40B4-BE49-F238E27FC236}">
                <a16:creationId xmlns:a16="http://schemas.microsoft.com/office/drawing/2014/main" id="{853F7FB1-56C0-4D1F-B2A9-0CB354A93AC4}"/>
              </a:ext>
            </a:extLst>
          </p:cNvPr>
          <p:cNvSpPr txBox="1"/>
          <p:nvPr/>
        </p:nvSpPr>
        <p:spPr>
          <a:xfrm>
            <a:off x="6238879" y="5137611"/>
            <a:ext cx="2762250" cy="338554"/>
          </a:xfrm>
          <a:prstGeom prst="rect">
            <a:avLst/>
          </a:prstGeom>
          <a:noFill/>
        </p:spPr>
        <p:txBody>
          <a:bodyPr wrap="square" rtlCol="0">
            <a:spAutoFit/>
          </a:bodyPr>
          <a:lstStyle/>
          <a:p>
            <a:r>
              <a:rPr kumimoji="1" lang="en-US" altLang="ja-JP" sz="1600" dirty="0">
                <a:latin typeface="Arial" panose="020B0604020202020204" pitchFamily="34" charset="0"/>
                <a:cs typeface="Arial" panose="020B0604020202020204" pitchFamily="34" charset="0"/>
              </a:rPr>
              <a:t>References</a:t>
            </a:r>
            <a:endParaRPr kumimoji="1" lang="ja-JP" altLang="en-US" sz="1600" dirty="0">
              <a:latin typeface="Arial" panose="020B0604020202020204" pitchFamily="34" charset="0"/>
              <a:cs typeface="Arial" panose="020B0604020202020204" pitchFamily="34" charset="0"/>
            </a:endParaRPr>
          </a:p>
        </p:txBody>
      </p:sp>
      <p:sp>
        <p:nvSpPr>
          <p:cNvPr id="42" name="テキスト ボックス 41">
            <a:extLst>
              <a:ext uri="{FF2B5EF4-FFF2-40B4-BE49-F238E27FC236}">
                <a16:creationId xmlns:a16="http://schemas.microsoft.com/office/drawing/2014/main" id="{2F4562C3-7E1C-43D4-9E70-45B25D8B5847}"/>
              </a:ext>
            </a:extLst>
          </p:cNvPr>
          <p:cNvSpPr txBox="1"/>
          <p:nvPr/>
        </p:nvSpPr>
        <p:spPr>
          <a:xfrm>
            <a:off x="6238878" y="5476165"/>
            <a:ext cx="5695249" cy="430887"/>
          </a:xfrm>
          <a:prstGeom prst="rect">
            <a:avLst/>
          </a:prstGeom>
          <a:noFill/>
        </p:spPr>
        <p:txBody>
          <a:bodyPr wrap="square" rtlCol="0">
            <a:spAutoFit/>
          </a:bodyPr>
          <a:lstStyle/>
          <a:p>
            <a:pPr marL="228600" indent="-228600" algn="just">
              <a:buAutoNum type="arabicPeriod"/>
            </a:pPr>
            <a:r>
              <a:rPr lang="en-US" altLang="ja-JP" sz="1100" dirty="0">
                <a:latin typeface="Arial" panose="020B0604020202020204" pitchFamily="34" charset="0"/>
                <a:cs typeface="Arial" panose="020B0604020202020204" pitchFamily="34" charset="0"/>
              </a:rPr>
              <a:t>J. </a:t>
            </a:r>
            <a:r>
              <a:rPr lang="en-US" altLang="ja-JP" sz="1100" dirty="0" err="1">
                <a:latin typeface="Arial" panose="020B0604020202020204" pitchFamily="34" charset="0"/>
                <a:cs typeface="Arial" panose="020B0604020202020204" pitchFamily="34" charset="0"/>
              </a:rPr>
              <a:t>Tatenami</a:t>
            </a:r>
            <a:r>
              <a:rPr lang="en-US" altLang="ja-JP" sz="1100" dirty="0">
                <a:latin typeface="Arial" panose="020B0604020202020204" pitchFamily="34" charset="0"/>
                <a:cs typeface="Arial" panose="020B0604020202020204" pitchFamily="34" charset="0"/>
              </a:rPr>
              <a:t>, H. </a:t>
            </a:r>
            <a:r>
              <a:rPr lang="en-US" altLang="ja-JP" sz="1100" dirty="0" err="1">
                <a:latin typeface="Arial" panose="020B0604020202020204" pitchFamily="34" charset="0"/>
                <a:cs typeface="Arial" panose="020B0604020202020204" pitchFamily="34" charset="0"/>
              </a:rPr>
              <a:t>Yokonami</a:t>
            </a:r>
            <a:r>
              <a:rPr lang="en-US" altLang="ja-JP" sz="1100" dirty="0">
                <a:latin typeface="Arial" panose="020B0604020202020204" pitchFamily="34" charset="0"/>
                <a:cs typeface="Arial" panose="020B0604020202020204" pitchFamily="34" charset="0"/>
              </a:rPr>
              <a:t>, and T. Cho-</a:t>
            </a:r>
            <a:r>
              <a:rPr lang="en-US" altLang="ja-JP" sz="1100" dirty="0" err="1">
                <a:latin typeface="Arial" panose="020B0604020202020204" pitchFamily="34" charset="0"/>
                <a:cs typeface="Arial" panose="020B0604020202020204" pitchFamily="34" charset="0"/>
              </a:rPr>
              <a:t>onpa</a:t>
            </a:r>
            <a:r>
              <a:rPr lang="en-US" altLang="ja-JP" sz="1100" dirty="0">
                <a:latin typeface="Arial" panose="020B0604020202020204" pitchFamily="34" charset="0"/>
                <a:cs typeface="Arial" panose="020B0604020202020204" pitchFamily="34" charset="0"/>
              </a:rPr>
              <a:t>, </a:t>
            </a:r>
            <a:r>
              <a:rPr lang="en-US" altLang="ja-JP" sz="1100" dirty="0" err="1">
                <a:latin typeface="Arial" panose="020B0604020202020204" pitchFamily="34" charset="0"/>
                <a:cs typeface="Arial" panose="020B0604020202020204" pitchFamily="34" charset="0"/>
              </a:rPr>
              <a:t>Jpn</a:t>
            </a:r>
            <a:r>
              <a:rPr lang="en-US" altLang="ja-JP" sz="1100" dirty="0">
                <a:latin typeface="Arial" panose="020B0604020202020204" pitchFamily="34" charset="0"/>
                <a:cs typeface="Arial" panose="020B0604020202020204" pitchFamily="34" charset="0"/>
              </a:rPr>
              <a:t>. J. Appl. Phys. 9A9 (20XX) 123456.</a:t>
            </a:r>
          </a:p>
          <a:p>
            <a:pPr marL="228600" indent="-228600" algn="just">
              <a:buAutoNum type="arabicPeriod"/>
            </a:pPr>
            <a:r>
              <a:rPr lang="en-US" altLang="ja-JP" sz="1100" dirty="0">
                <a:latin typeface="Arial" panose="020B0604020202020204" pitchFamily="34" charset="0"/>
                <a:cs typeface="Arial" panose="020B0604020202020204" pitchFamily="34" charset="0"/>
              </a:rPr>
              <a:t>T. </a:t>
            </a:r>
            <a:r>
              <a:rPr lang="en-US" altLang="ja-JP" sz="1100" dirty="0" err="1">
                <a:latin typeface="Arial" panose="020B0604020202020204" pitchFamily="34" charset="0"/>
                <a:cs typeface="Arial" panose="020B0604020202020204" pitchFamily="34" charset="0"/>
              </a:rPr>
              <a:t>Kyoshin</a:t>
            </a:r>
            <a:r>
              <a:rPr lang="en-US" altLang="ja-JP" sz="1100" dirty="0">
                <a:latin typeface="Arial" panose="020B0604020202020204" pitchFamily="34" charset="0"/>
                <a:cs typeface="Arial" panose="020B0604020202020204" pitchFamily="34" charset="0"/>
              </a:rPr>
              <a:t>, </a:t>
            </a:r>
            <a:r>
              <a:rPr lang="en-US" altLang="ja-JP" sz="1100" dirty="0" err="1">
                <a:latin typeface="Arial" panose="020B0604020202020204" pitchFamily="34" charset="0"/>
                <a:cs typeface="Arial" panose="020B0604020202020204" pitchFamily="34" charset="0"/>
              </a:rPr>
              <a:t>Jpn</a:t>
            </a:r>
            <a:r>
              <a:rPr lang="en-US" altLang="ja-JP" sz="1100" dirty="0">
                <a:latin typeface="Arial" panose="020B0604020202020204" pitchFamily="34" charset="0"/>
                <a:cs typeface="Arial" panose="020B0604020202020204" pitchFamily="34" charset="0"/>
              </a:rPr>
              <a:t>. J. Appl. Phys. 8B8 (19XX) 654321.</a:t>
            </a:r>
          </a:p>
        </p:txBody>
      </p:sp>
      <p:sp>
        <p:nvSpPr>
          <p:cNvPr id="8" name="円: 塗りつぶしなし 7">
            <a:extLst>
              <a:ext uri="{FF2B5EF4-FFF2-40B4-BE49-F238E27FC236}">
                <a16:creationId xmlns:a16="http://schemas.microsoft.com/office/drawing/2014/main" id="{01788939-1E26-4209-B668-30017B204666}"/>
              </a:ext>
            </a:extLst>
          </p:cNvPr>
          <p:cNvSpPr/>
          <p:nvPr/>
        </p:nvSpPr>
        <p:spPr>
          <a:xfrm>
            <a:off x="1085005" y="4291895"/>
            <a:ext cx="505068" cy="505068"/>
          </a:xfrm>
          <a:prstGeom prst="donut">
            <a:avLst>
              <a:gd name="adj" fmla="val 132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a:extLst>
              <a:ext uri="{FF2B5EF4-FFF2-40B4-BE49-F238E27FC236}">
                <a16:creationId xmlns:a16="http://schemas.microsoft.com/office/drawing/2014/main" id="{2A9E5BD4-6BAE-4BE5-9E00-70ED902B35CA}"/>
              </a:ext>
            </a:extLst>
          </p:cNvPr>
          <p:cNvSpPr txBox="1"/>
          <p:nvPr/>
        </p:nvSpPr>
        <p:spPr>
          <a:xfrm>
            <a:off x="6238879" y="1142344"/>
            <a:ext cx="2762250" cy="369332"/>
          </a:xfrm>
          <a:prstGeom prst="rect">
            <a:avLst/>
          </a:prstGeom>
          <a:noFill/>
        </p:spPr>
        <p:txBody>
          <a:bodyPr wrap="square" rtlCol="0">
            <a:spAutoFit/>
          </a:bodyPr>
          <a:lstStyle/>
          <a:p>
            <a:r>
              <a:rPr kumimoji="1" lang="en-US" altLang="ja-JP" dirty="0">
                <a:latin typeface="Arial" panose="020B0604020202020204" pitchFamily="34" charset="0"/>
                <a:cs typeface="Arial" panose="020B0604020202020204" pitchFamily="34" charset="0"/>
              </a:rPr>
              <a:t>4. Font size</a:t>
            </a:r>
            <a:endParaRPr kumimoji="1" lang="ja-JP" altLang="en-US" dirty="0">
              <a:latin typeface="Arial" panose="020B0604020202020204" pitchFamily="34" charset="0"/>
              <a:cs typeface="Arial" panose="020B0604020202020204" pitchFamily="34" charset="0"/>
            </a:endParaRPr>
          </a:p>
        </p:txBody>
      </p:sp>
      <p:sp>
        <p:nvSpPr>
          <p:cNvPr id="29" name="テキスト ボックス 28">
            <a:extLst>
              <a:ext uri="{FF2B5EF4-FFF2-40B4-BE49-F238E27FC236}">
                <a16:creationId xmlns:a16="http://schemas.microsoft.com/office/drawing/2014/main" id="{DA661391-7C58-491B-A031-B23A80258C92}"/>
              </a:ext>
            </a:extLst>
          </p:cNvPr>
          <p:cNvSpPr txBox="1"/>
          <p:nvPr/>
        </p:nvSpPr>
        <p:spPr>
          <a:xfrm>
            <a:off x="6238878" y="1438880"/>
            <a:ext cx="5695249" cy="830997"/>
          </a:xfrm>
          <a:prstGeom prst="rect">
            <a:avLst/>
          </a:prstGeom>
          <a:noFill/>
        </p:spPr>
        <p:txBody>
          <a:bodyPr wrap="square" rtlCol="0">
            <a:spAutoFit/>
          </a:bodyPr>
          <a:lstStyle/>
          <a:p>
            <a:pPr algn="just"/>
            <a:r>
              <a:rPr lang="en-US" altLang="ja-JP" sz="1200" dirty="0">
                <a:latin typeface="Arial" panose="020B0604020202020204" pitchFamily="34" charset="0"/>
                <a:cs typeface="Arial" panose="020B0604020202020204" pitchFamily="34" charset="0"/>
              </a:rPr>
              <a:t>The resolution of the poster displayed on the PC screen of the audience depends on the resolution of the presenter’s PC screen as well as the condition of the internet connection and the resolution of the audience PC screen. If the presenter fails to read the text on its screen, the audiences will not read it either.</a:t>
            </a:r>
            <a:endParaRPr kumimoji="1" lang="ja-JP" altLang="en-US" sz="1200" dirty="0">
              <a:latin typeface="Arial" panose="020B060402020202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86BA9CC8-47CB-484B-BB21-24F9D5266B3C}"/>
              </a:ext>
            </a:extLst>
          </p:cNvPr>
          <p:cNvSpPr txBox="1"/>
          <p:nvPr/>
        </p:nvSpPr>
        <p:spPr>
          <a:xfrm>
            <a:off x="6238879" y="2639209"/>
            <a:ext cx="2762250" cy="369332"/>
          </a:xfrm>
          <a:prstGeom prst="rect">
            <a:avLst/>
          </a:prstGeom>
          <a:noFill/>
        </p:spPr>
        <p:txBody>
          <a:bodyPr wrap="square" rtlCol="0">
            <a:spAutoFit/>
          </a:bodyPr>
          <a:lstStyle/>
          <a:p>
            <a:r>
              <a:rPr lang="en-US" altLang="ja-JP" dirty="0">
                <a:latin typeface="Arial" panose="020B0604020202020204" pitchFamily="34" charset="0"/>
                <a:cs typeface="Arial" panose="020B0604020202020204" pitchFamily="34" charset="0"/>
              </a:rPr>
              <a:t>5</a:t>
            </a:r>
            <a:r>
              <a:rPr kumimoji="1" lang="en-US" altLang="ja-JP" dirty="0">
                <a:latin typeface="Arial" panose="020B0604020202020204" pitchFamily="34" charset="0"/>
                <a:cs typeface="Arial" panose="020B0604020202020204" pitchFamily="34" charset="0"/>
              </a:rPr>
              <a:t>. Internet and PC</a:t>
            </a:r>
            <a:endParaRPr kumimoji="1" lang="ja-JP" altLang="en-US" dirty="0">
              <a:latin typeface="Arial" panose="020B060402020202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073775D3-1F6B-4DCB-92C1-9B67E5D52B31}"/>
              </a:ext>
            </a:extLst>
          </p:cNvPr>
          <p:cNvSpPr txBox="1"/>
          <p:nvPr/>
        </p:nvSpPr>
        <p:spPr>
          <a:xfrm>
            <a:off x="6238878" y="2935745"/>
            <a:ext cx="5695249" cy="830997"/>
          </a:xfrm>
          <a:prstGeom prst="rect">
            <a:avLst/>
          </a:prstGeom>
          <a:noFill/>
        </p:spPr>
        <p:txBody>
          <a:bodyPr wrap="square" rtlCol="0">
            <a:spAutoFit/>
          </a:bodyPr>
          <a:lstStyle/>
          <a:p>
            <a:pPr algn="just"/>
            <a:r>
              <a:rPr lang="en-US" altLang="ja-JP" sz="1200" dirty="0">
                <a:latin typeface="Arial" panose="020B0604020202020204" pitchFamily="34" charset="0"/>
                <a:cs typeface="Arial" panose="020B0604020202020204" pitchFamily="34" charset="0"/>
              </a:rPr>
              <a:t>The presenter should be at a location with a stable internet connection so that the online presentation will not be interrupted. The resolution of the poster displayed on the audience PC screen depends on the resolution of presenter’s screen. It is recommended that the presenter uses the monitor with higher resolution.</a:t>
            </a:r>
            <a:endParaRPr kumimoji="1" lang="ja-JP" altLang="en-US" sz="1200" dirty="0">
              <a:latin typeface="Arial" panose="020B0604020202020204" pitchFamily="34" charset="0"/>
              <a:cs typeface="Arial" panose="020B0604020202020204" pitchFamily="34" charset="0"/>
            </a:endParaRPr>
          </a:p>
        </p:txBody>
      </p:sp>
      <p:sp>
        <p:nvSpPr>
          <p:cNvPr id="3" name="正方形/長方形 2">
            <a:extLst>
              <a:ext uri="{FF2B5EF4-FFF2-40B4-BE49-F238E27FC236}">
                <a16:creationId xmlns:a16="http://schemas.microsoft.com/office/drawing/2014/main" id="{3A890539-F2EE-B94A-BF27-5680CD960045}"/>
              </a:ext>
            </a:extLst>
          </p:cNvPr>
          <p:cNvSpPr/>
          <p:nvPr/>
        </p:nvSpPr>
        <p:spPr>
          <a:xfrm>
            <a:off x="3307613" y="210513"/>
            <a:ext cx="876615" cy="39983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64D8A3D-01D0-B74A-B323-93FCCEAAC3FA}"/>
              </a:ext>
            </a:extLst>
          </p:cNvPr>
          <p:cNvSpPr txBox="1"/>
          <p:nvPr/>
        </p:nvSpPr>
        <p:spPr>
          <a:xfrm>
            <a:off x="3319805" y="248444"/>
            <a:ext cx="876615" cy="377851"/>
          </a:xfrm>
          <a:prstGeom prst="rect">
            <a:avLst/>
          </a:prstGeom>
          <a:noFill/>
        </p:spPr>
        <p:txBody>
          <a:bodyPr wrap="square" rtlCol="0">
            <a:spAutoFit/>
          </a:bodyPr>
          <a:lstStyle/>
          <a:p>
            <a:r>
              <a:rPr kumimoji="1" lang="en-US" altLang="ja-JP" b="1" dirty="0"/>
              <a:t>21P01</a:t>
            </a:r>
            <a:endParaRPr kumimoji="1" lang="ja-JP" altLang="en-US" b="1"/>
          </a:p>
        </p:txBody>
      </p:sp>
      <p:cxnSp>
        <p:nvCxnSpPr>
          <p:cNvPr id="11" name="直線矢印コネクタ 10">
            <a:extLst>
              <a:ext uri="{FF2B5EF4-FFF2-40B4-BE49-F238E27FC236}">
                <a16:creationId xmlns:a16="http://schemas.microsoft.com/office/drawing/2014/main" id="{15EEF901-1C90-A34F-A312-87D12305255F}"/>
              </a:ext>
            </a:extLst>
          </p:cNvPr>
          <p:cNvCxnSpPr>
            <a:cxnSpLocks/>
            <a:endCxn id="9" idx="1"/>
          </p:cNvCxnSpPr>
          <p:nvPr/>
        </p:nvCxnSpPr>
        <p:spPr>
          <a:xfrm flipV="1">
            <a:off x="2940794" y="437370"/>
            <a:ext cx="379011" cy="2604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CCC1D03B-E0E6-614C-A3D3-13563CE165BA}"/>
              </a:ext>
            </a:extLst>
          </p:cNvPr>
          <p:cNvSpPr txBox="1"/>
          <p:nvPr/>
        </p:nvSpPr>
        <p:spPr>
          <a:xfrm>
            <a:off x="1659299" y="615199"/>
            <a:ext cx="1772368" cy="430887"/>
          </a:xfrm>
          <a:prstGeom prst="rect">
            <a:avLst/>
          </a:prstGeom>
          <a:noFill/>
        </p:spPr>
        <p:txBody>
          <a:bodyPr wrap="square" rtlCol="0">
            <a:spAutoFit/>
          </a:bodyPr>
          <a:lstStyle/>
          <a:p>
            <a:r>
              <a:rPr kumimoji="1" lang="en-US" altLang="ja-JP" sz="1100" dirty="0">
                <a:solidFill>
                  <a:schemeClr val="accent1"/>
                </a:solidFill>
              </a:rPr>
              <a:t>Show your project number </a:t>
            </a:r>
            <a:endParaRPr kumimoji="1" lang="ja-JP" altLang="en-US">
              <a:solidFill>
                <a:schemeClr val="accent1"/>
              </a:solidFill>
            </a:endParaRPr>
          </a:p>
        </p:txBody>
      </p:sp>
      <p:pic>
        <p:nvPicPr>
          <p:cNvPr id="43" name="Picture 2" descr="Image result for wits university logo">
            <a:extLst>
              <a:ext uri="{FF2B5EF4-FFF2-40B4-BE49-F238E27FC236}">
                <a16:creationId xmlns:a16="http://schemas.microsoft.com/office/drawing/2014/main" id="{9782F1C5-3946-654E-BDAE-3CC57C3B4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
            <a:ext cx="1180523" cy="108706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School of Electrical and Information Engineering logo ">
            <a:extLst>
              <a:ext uri="{FF2B5EF4-FFF2-40B4-BE49-F238E27FC236}">
                <a16:creationId xmlns:a16="http://schemas.microsoft.com/office/drawing/2014/main" id="{35516A14-51A1-C74B-AC58-980B4E9363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81745" y="103133"/>
            <a:ext cx="1078645" cy="973476"/>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Connector 44">
            <a:extLst>
              <a:ext uri="{FF2B5EF4-FFF2-40B4-BE49-F238E27FC236}">
                <a16:creationId xmlns:a16="http://schemas.microsoft.com/office/drawing/2014/main" id="{A43335FB-8E49-114B-BD48-6D376F5022CB}"/>
              </a:ext>
            </a:extLst>
          </p:cNvPr>
          <p:cNvCxnSpPr>
            <a:cxnSpLocks/>
          </p:cNvCxnSpPr>
          <p:nvPr/>
        </p:nvCxnSpPr>
        <p:spPr>
          <a:xfrm>
            <a:off x="1389888" y="1037411"/>
            <a:ext cx="9440408" cy="867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1240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338</Words>
  <Application>Microsoft Macintosh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游ゴシック</vt:lpstr>
      <vt:lpstr>游ゴシック Light</vt:lpstr>
      <vt:lpstr>Arial</vt:lpstr>
      <vt:lpstr>Office テーマ</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Hugh Hunt</cp:lastModifiedBy>
  <cp:revision>9</cp:revision>
  <dcterms:created xsi:type="dcterms:W3CDTF">2020-08-03T04:01:52Z</dcterms:created>
  <dcterms:modified xsi:type="dcterms:W3CDTF">2021-10-15T08:23:45Z</dcterms:modified>
</cp:coreProperties>
</file>