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12"/>
    <p:sldId id="261" r:id="rId11"/>
    <p:sldId id="256"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2B5D2F-6069-4BCA-9017-D22B042A2D5F}">
          <p14:sldIdLst>
            <p14:sldId id="256"/>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8" d="100"/>
          <a:sy n="128" d="100"/>
        </p:scale>
        <p:origin x="216" y="17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customXml/item1.xml" Type="http://schemas.openxmlformats.org/officeDocument/2006/relationships/customXml"/><Relationship Id="rId10" Target="tableStyles.xml" Type="http://schemas.openxmlformats.org/officeDocument/2006/relationships/tableStyles"/><Relationship Id="rId11" Target="slides/slide3.xml" Type="http://schemas.openxmlformats.org/officeDocument/2006/relationships/slide"/><Relationship Id="rId12" Target="slides/slide4.xml" Type="http://schemas.openxmlformats.org/officeDocument/2006/relationships/slide"/><Relationship Id="rId2" Target="../customXml/item2.xml" Type="http://schemas.openxmlformats.org/officeDocument/2006/relationships/customXml"/><Relationship Id="rId3" Target="../customXml/item3.xml" Type="http://schemas.openxmlformats.org/officeDocument/2006/relationships/customXml"/><Relationship Id="rId4" Target="slideMasters/slideMaster1.xml" Type="http://schemas.openxmlformats.org/officeDocument/2006/relationships/slideMaster"/><Relationship Id="rId5" Target="slides/slide1.xml" Type="http://schemas.openxmlformats.org/officeDocument/2006/relationships/slide"/><Relationship Id="rId6" Target="slides/slide2.xml" Type="http://schemas.openxmlformats.org/officeDocument/2006/relationships/slide"/><Relationship Id="rId7" Target="presProps.xml" Type="http://schemas.openxmlformats.org/officeDocument/2006/relationships/presProps"/><Relationship Id="rId8" Target="viewProps.xml" Type="http://schemas.openxmlformats.org/officeDocument/2006/relationships/viewProps"/><Relationship Id="rId9" Target="theme/theme1.xml" Type="http://schemas.openxmlformats.org/officeDocument/2006/relationships/them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74DE844-782E-428F-BF11-D8C75D6813C3}" type="datetimeFigureOut">
              <a:rPr lang="en-US" smtClean="0"/>
              <a:t>4/6/24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1EBE38-370C-4C2C-8919-A16BD229A095}" type="slidenum">
              <a:rPr lang="en-US" smtClean="0"/>
              <a:t>‹#›</a:t>
            </a:fld>
            <a:endParaRPr lang="en-US" dirty="0"/>
          </a:p>
        </p:txBody>
      </p:sp>
    </p:spTree>
    <p:extLst>
      <p:ext uri="{BB962C8B-B14F-4D97-AF65-F5344CB8AC3E}">
        <p14:creationId xmlns:p14="http://schemas.microsoft.com/office/powerpoint/2010/main" val="1622656812"/>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p:transition spd="med" advClick="0" advTm="6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DE844-782E-428F-BF11-D8C75D6813C3}" type="datetimeFigureOut">
              <a:rPr lang="en-US" smtClean="0"/>
              <a:t>4/6/24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1EBE38-370C-4C2C-8919-A16BD229A095}" type="slidenum">
              <a:rPr lang="en-US" smtClean="0"/>
              <a:t>‹#›</a:t>
            </a:fld>
            <a:endParaRPr lang="en-US" dirty="0"/>
          </a:p>
        </p:txBody>
      </p:sp>
    </p:spTree>
    <p:extLst>
      <p:ext uri="{BB962C8B-B14F-4D97-AF65-F5344CB8AC3E}">
        <p14:creationId xmlns:p14="http://schemas.microsoft.com/office/powerpoint/2010/main" val="3944423644"/>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p:transition spd="med" advClick="0" advTm="6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DE844-782E-428F-BF11-D8C75D6813C3}" type="datetimeFigureOut">
              <a:rPr lang="en-US" smtClean="0"/>
              <a:t>4/6/24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1EBE38-370C-4C2C-8919-A16BD229A095}" type="slidenum">
              <a:rPr lang="en-US" smtClean="0"/>
              <a:t>‹#›</a:t>
            </a:fld>
            <a:endParaRPr lang="en-US" dirty="0"/>
          </a:p>
        </p:txBody>
      </p:sp>
    </p:spTree>
    <p:extLst>
      <p:ext uri="{BB962C8B-B14F-4D97-AF65-F5344CB8AC3E}">
        <p14:creationId xmlns:p14="http://schemas.microsoft.com/office/powerpoint/2010/main" val="2994150705"/>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p:transition spd="med" advClick="0" advTm="6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DE844-782E-428F-BF11-D8C75D6813C3}" type="datetimeFigureOut">
              <a:rPr lang="en-US" smtClean="0"/>
              <a:t>4/6/24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1EBE38-370C-4C2C-8919-A16BD229A095}" type="slidenum">
              <a:rPr lang="en-US" smtClean="0"/>
              <a:t>‹#›</a:t>
            </a:fld>
            <a:endParaRPr lang="en-US" dirty="0"/>
          </a:p>
        </p:txBody>
      </p:sp>
    </p:spTree>
    <p:extLst>
      <p:ext uri="{BB962C8B-B14F-4D97-AF65-F5344CB8AC3E}">
        <p14:creationId xmlns:p14="http://schemas.microsoft.com/office/powerpoint/2010/main" val="1695246200"/>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p:transition spd="med" advClick="0" advTm="6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4DE844-782E-428F-BF11-D8C75D6813C3}" type="datetimeFigureOut">
              <a:rPr lang="en-US" smtClean="0"/>
              <a:t>4/6/24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1EBE38-370C-4C2C-8919-A16BD229A095}" type="slidenum">
              <a:rPr lang="en-US" smtClean="0"/>
              <a:t>‹#›</a:t>
            </a:fld>
            <a:endParaRPr lang="en-US" dirty="0"/>
          </a:p>
        </p:txBody>
      </p:sp>
    </p:spTree>
    <p:extLst>
      <p:ext uri="{BB962C8B-B14F-4D97-AF65-F5344CB8AC3E}">
        <p14:creationId xmlns:p14="http://schemas.microsoft.com/office/powerpoint/2010/main" val="4166390703"/>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p:transition spd="med" advClick="0" advTm="6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4DE844-782E-428F-BF11-D8C75D6813C3}" type="datetimeFigureOut">
              <a:rPr lang="en-US" smtClean="0"/>
              <a:t>4/6/24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1EBE38-370C-4C2C-8919-A16BD229A095}" type="slidenum">
              <a:rPr lang="en-US" smtClean="0"/>
              <a:t>‹#›</a:t>
            </a:fld>
            <a:endParaRPr lang="en-US" dirty="0"/>
          </a:p>
        </p:txBody>
      </p:sp>
    </p:spTree>
    <p:extLst>
      <p:ext uri="{BB962C8B-B14F-4D97-AF65-F5344CB8AC3E}">
        <p14:creationId xmlns:p14="http://schemas.microsoft.com/office/powerpoint/2010/main" val="231894202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p:transition spd="med" advClick="0" advTm="6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4DE844-782E-428F-BF11-D8C75D6813C3}" type="datetimeFigureOut">
              <a:rPr lang="en-US" smtClean="0"/>
              <a:t>4/6/24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1EBE38-370C-4C2C-8919-A16BD229A095}" type="slidenum">
              <a:rPr lang="en-US" smtClean="0"/>
              <a:t>‹#›</a:t>
            </a:fld>
            <a:endParaRPr lang="en-US" dirty="0"/>
          </a:p>
        </p:txBody>
      </p:sp>
    </p:spTree>
    <p:extLst>
      <p:ext uri="{BB962C8B-B14F-4D97-AF65-F5344CB8AC3E}">
        <p14:creationId xmlns:p14="http://schemas.microsoft.com/office/powerpoint/2010/main" val="850683688"/>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p:transition spd="med" advClick="0" advTm="6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4DE844-782E-428F-BF11-D8C75D6813C3}" type="datetimeFigureOut">
              <a:rPr lang="en-US" smtClean="0"/>
              <a:t>4/6/24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1EBE38-370C-4C2C-8919-A16BD229A095}" type="slidenum">
              <a:rPr lang="en-US" smtClean="0"/>
              <a:t>‹#›</a:t>
            </a:fld>
            <a:endParaRPr lang="en-US" dirty="0"/>
          </a:p>
        </p:txBody>
      </p:sp>
    </p:spTree>
    <p:extLst>
      <p:ext uri="{BB962C8B-B14F-4D97-AF65-F5344CB8AC3E}">
        <p14:creationId xmlns:p14="http://schemas.microsoft.com/office/powerpoint/2010/main" val="4161148860"/>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p:transition spd="med" advClick="0" advTm="6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DE844-782E-428F-BF11-D8C75D6813C3}" type="datetimeFigureOut">
              <a:rPr lang="en-US" smtClean="0"/>
              <a:t>4/6/24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1EBE38-370C-4C2C-8919-A16BD229A095}" type="slidenum">
              <a:rPr lang="en-US" smtClean="0"/>
              <a:t>‹#›</a:t>
            </a:fld>
            <a:endParaRPr lang="en-US" dirty="0"/>
          </a:p>
        </p:txBody>
      </p:sp>
    </p:spTree>
    <p:extLst>
      <p:ext uri="{BB962C8B-B14F-4D97-AF65-F5344CB8AC3E}">
        <p14:creationId xmlns:p14="http://schemas.microsoft.com/office/powerpoint/2010/main" val="3617646801"/>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p:transition spd="med" advClick="0" advTm="6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4DE844-782E-428F-BF11-D8C75D6813C3}" type="datetimeFigureOut">
              <a:rPr lang="en-US" smtClean="0"/>
              <a:t>4/6/24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1EBE38-370C-4C2C-8919-A16BD229A095}" type="slidenum">
              <a:rPr lang="en-US" smtClean="0"/>
              <a:t>‹#›</a:t>
            </a:fld>
            <a:endParaRPr lang="en-US" dirty="0"/>
          </a:p>
        </p:txBody>
      </p:sp>
    </p:spTree>
    <p:extLst>
      <p:ext uri="{BB962C8B-B14F-4D97-AF65-F5344CB8AC3E}">
        <p14:creationId xmlns:p14="http://schemas.microsoft.com/office/powerpoint/2010/main" val="1191807702"/>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p:transition spd="med" advClick="0" advTm="6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4DE844-782E-428F-BF11-D8C75D6813C3}" type="datetimeFigureOut">
              <a:rPr lang="en-US" smtClean="0"/>
              <a:t>4/6/24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1EBE38-370C-4C2C-8919-A16BD229A095}" type="slidenum">
              <a:rPr lang="en-US" smtClean="0"/>
              <a:t>‹#›</a:t>
            </a:fld>
            <a:endParaRPr lang="en-US" dirty="0"/>
          </a:p>
        </p:txBody>
      </p:sp>
    </p:spTree>
    <p:extLst>
      <p:ext uri="{BB962C8B-B14F-4D97-AF65-F5344CB8AC3E}">
        <p14:creationId xmlns:p14="http://schemas.microsoft.com/office/powerpoint/2010/main" val="2668130252"/>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p:transition spd="med" advClick="0" advTm="6000">
        <p:fade/>
      </p:transition>
    </mc:Fallback>
  </mc:AlternateContent>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DE844-782E-428F-BF11-D8C75D6813C3}" type="datetimeFigureOut">
              <a:rPr lang="en-US" smtClean="0"/>
              <a:t>4/6/24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EBE38-370C-4C2C-8919-A16BD229A095}" type="slidenum">
              <a:rPr lang="en-US" smtClean="0"/>
              <a:t>‹#›</a:t>
            </a:fld>
            <a:endParaRPr lang="en-US" dirty="0"/>
          </a:p>
        </p:txBody>
      </p:sp>
    </p:spTree>
    <p:extLst>
      <p:ext uri="{BB962C8B-B14F-4D97-AF65-F5344CB8AC3E}">
        <p14:creationId xmlns:p14="http://schemas.microsoft.com/office/powerpoint/2010/main" val="3580220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Click="0" advTm="6000">
        <p:fade/>
      </p:transition>
    </mc:Choice>
    <mc:Fallback>
      <p:transition spd="med" advClick="0" advTm="6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idx="1" type="subTitle"/>
          </p:nvPr>
        </p:nvSpPr>
        <p:spPr>
          <a:xfrm>
            <a:off x="420129" y="691977"/>
            <a:ext cx="11236411" cy="5848865"/>
          </a:xfrm>
        </p:spPr>
        <p:txBody>
          <a:bodyPr anchor="ctr">
            <a:normAutofit/>
          </a:bodyPr>
          <a:lstStyle/>
          <a:p>
            <a:pPr indent="-571500" marL="571500">
              <a:buFont charset="0" panose="020B0604020202020204" pitchFamily="34" typeface="Arial"/>
              <a:buChar char="•"/>
              <a:defRPr/>
            </a:pPr>
            <a:r>
              <a:rPr dirty="0" lang="en-US" sz="4000">
                <a:solidFill>
                  <a:schemeClr val="bg1"/>
                </a:solidFill>
              </a:rPr>
              <a:t>Prayer3a</a:t>
            </a:r>
            <a:endParaRPr/>
          </a:p>
          <a:p>
            <a:pPr indent="-571500" marL="571500">
              <a:buFont charset="0" panose="020B0604020202020204" pitchFamily="34" typeface="Arial"/>
              <a:buChar char="•"/>
              <a:defRPr/>
            </a:pPr>
            <a:endParaRPr dirty="0" lang="en-US" sz="4000">
              <a:solidFill>
                <a:schemeClr val="bg1"/>
              </a:solidFill>
            </a:endParaRPr>
          </a:p>
          <a:p>
            <a:pPr indent="-571500" marL="571500">
              <a:buFont charset="0" panose="020B0604020202020204" pitchFamily="34" typeface="Arial"/>
              <a:buChar char="•"/>
              <a:defRPr/>
            </a:pPr>
            <a:r>
              <a:rPr lang="en-US" sz="4000">
                <a:solidFill>
                  <a:schemeClr val="bg1"/>
                </a:solidFill>
              </a:rPr>
              <a:t/>
            </a:r>
            <a:endParaRPr dirty="0" lang="en-US" sz="4000">
              <a:solidFill>
                <a:schemeClr val="bg1"/>
              </a:solidFill>
            </a:endParaRPr>
          </a:p>
        </p:txBody>
      </p:sp>
      <p:sp>
        <p:nvSpPr>
          <p:cNvPr id="2" name="TextBox 1"/>
          <p:cNvSpPr txBox="1"/>
          <p:nvPr/>
        </p:nvSpPr>
        <p:spPr>
          <a:xfrm>
            <a:off x="840259" y="551935"/>
            <a:ext cx="10610336" cy="707886"/>
          </a:xfrm>
          <a:prstGeom prst="rect">
            <a:avLst/>
          </a:prstGeom>
          <a:noFill/>
        </p:spPr>
        <p:txBody>
          <a:bodyPr rtlCol="0" wrap="square">
            <a:spAutoFit/>
          </a:bodyPr>
          <a:lstStyle/>
          <a:p>
            <a:pPr algn="ctr"/>
            <a:r>
              <a:rPr cap="small" dirty="0" lang="en-US" sz="4000">
                <a:solidFill>
                  <a:schemeClr val="bg1"/>
                </a:solidFill>
              </a:rPr>
              <a:t>Today’s </a:t>
            </a:r>
            <a:r>
              <a:rPr cap="small" lang="en-US" sz="4000">
                <a:solidFill>
                  <a:schemeClr val="bg1"/>
                </a:solidFill>
              </a:rPr>
              <a:t>Prayer Requests</a:t>
            </a:r>
            <a:endParaRPr cap="small" dirty="0" lang="en-US" sz="4000">
              <a:solidFill>
                <a:schemeClr val="bg1"/>
              </a:solidFill>
            </a:endParaRPr>
          </a:p>
        </p:txBody>
      </p:sp>
    </p:spTree>
    <p:extLst>
      <p:ext uri="{BB962C8B-B14F-4D97-AF65-F5344CB8AC3E}">
        <p14:creationId xmlns:p14="http://schemas.microsoft.com/office/powerpoint/2010/main" val="244359740"/>
      </p:ext>
    </p:extLst>
  </p:cSld>
  <p:clrMapOvr>
    <a:masterClrMapping/>
  </p:clrMapOvr>
  <mc:AlternateContent xmlns:mc="http://schemas.openxmlformats.org/markup-compatibility/2006" xmlns:p14="http://schemas.microsoft.com/office/powerpoint/2010/main">
    <mc:Choice Requires="p14">
      <p:transition advClick="0" advTm="7000" p14:dur="700" spd="med">
        <p:fade/>
      </p:transition>
    </mc:Choice>
    <mc:Fallback>
      <p:transition advClick="0" advTm="7000"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605790" y="1729740"/>
            <a:ext cx="11064240" cy="5139869"/>
          </a:xfrm>
          <a:prstGeom prst="rect">
            <a:avLst/>
          </a:prstGeom>
          <a:noFill/>
        </p:spPr>
        <p:txBody>
          <a:bodyPr rtlCol="0" wrap="square">
            <a:spAutoFit/>
          </a:bodyPr>
          <a:lstStyle/>
          <a:p>
            <a:pPr algn="ctr" defTabSz="914400" eaLnBrk="1" fontAlgn="auto" hangingPunct="1" indent="0" latinLnBrk="0" lvl="0" marL="0" marR="0" rtl="0">
              <a:lnSpc>
                <a:spcPct val="100000"/>
              </a:lnSpc>
              <a:spcBef>
                <a:spcPts val="0"/>
              </a:spcBef>
              <a:spcAft>
                <a:spcPts val="2400"/>
              </a:spcAft>
              <a:buClrTx/>
              <a:buSzTx/>
              <a:buFontTx/>
              <a:buNone/>
              <a:tabLst/>
              <a:defRPr/>
            </a:pPr>
            <a:r>
              <a:rPr b="0" baseline="0" cap="none" dirty="0" i="1" kern="1200" kumimoji="0" lang="en-US" noProof="0" normalizeH="0" spc="0" strike="noStrike" sz="3600" u="none">
                <a:ln>
                  <a:noFill/>
                </a:ln>
                <a:solidFill>
                  <a:prstClr val="white"/>
                </a:solidFill>
                <a:effectLst/>
                <a:uLnTx/>
                <a:uFillTx/>
                <a:latin panose="020F0502020204030204" typeface="Calibri"/>
                <a:ea typeface="+mn-ea"/>
                <a:cs typeface="+mn-cs"/>
              </a:rPr>
              <a:t>Now to him who is able to do immeasurably more         than all we ask or imagine, according to his                   power that is at work within us, to him be glory                    in the church and in Christ Jesus throughout all generations, for ever and ever!                                        Amen. </a:t>
            </a:r>
          </a:p>
          <a:p>
            <a:pPr algn="ctr" defTabSz="914400" eaLnBrk="1" fontAlgn="auto" hangingPunct="1" indent="0" latinLnBrk="0" lvl="0" marL="0" marR="0" rtl="0">
              <a:lnSpc>
                <a:spcPct val="100000"/>
              </a:lnSpc>
              <a:spcBef>
                <a:spcPts val="0"/>
              </a:spcBef>
              <a:spcAft>
                <a:spcPts val="2400"/>
              </a:spcAft>
              <a:buClrTx/>
              <a:buSzTx/>
              <a:buFontTx/>
              <a:buNone/>
              <a:tabLst/>
              <a:defRPr/>
            </a:pPr>
            <a:r>
              <a:rPr dirty="0" i="1" lang="en-US" sz="3600">
                <a:solidFill>
                  <a:prstClr val="white"/>
                </a:solidFill>
                <a:latin panose="020F0502020204030204" typeface="Calibri"/>
              </a:rPr>
              <a:t>Ephesians 3:20-21</a:t>
            </a:r>
            <a:endParaRPr b="0" baseline="0" cap="none" i="0" kern="1200" kumimoji="0" lang="en-US" noProof="0" normalizeH="0" spc="0" strike="noStrike" sz="3600" u="none">
              <a:ln>
                <a:noFill/>
              </a:ln>
              <a:solidFill>
                <a:prstClr val="white"/>
              </a:solidFill>
              <a:effectLst/>
              <a:uLnTx/>
              <a:uFillTx/>
              <a:latin panose="020F0502020204030204" typeface="Calibri"/>
              <a:ea typeface="+mn-ea"/>
              <a:cs typeface="+mn-cs"/>
            </a:endParaRPr>
          </a:p>
          <a:p>
            <a:pPr algn="ctr" defTabSz="914400" eaLnBrk="1" fontAlgn="auto" hangingPunct="1" indent="0" latinLnBrk="0" lvl="0" marL="0" marR="0" rtl="0">
              <a:lnSpc>
                <a:spcPct val="100000"/>
              </a:lnSpc>
              <a:spcBef>
                <a:spcPts val="0"/>
              </a:spcBef>
              <a:spcAft>
                <a:spcPts val="2400"/>
              </a:spcAft>
              <a:buClrTx/>
              <a:buSzTx/>
              <a:buFontTx/>
              <a:buNone/>
              <a:tabLst/>
              <a:defRPr/>
            </a:pPr>
            <a:endParaRPr b="0" baseline="0" cap="none" dirty="0" i="0" kern="1200" kumimoji="0" lang="en-US" noProof="0" normalizeH="0" spc="0" strike="noStrike" sz="3600" u="none">
              <a:ln>
                <a:noFill/>
              </a:ln>
              <a:solidFill>
                <a:prstClr val="white"/>
              </a:solidFill>
              <a:effectLst/>
              <a:uLnTx/>
              <a:uFillTx/>
              <a:latin panose="020F0502020204030204" typeface="Calibri"/>
              <a:ea typeface="+mn-ea"/>
              <a:cs typeface="+mn-cs"/>
            </a:endParaRPr>
          </a:p>
        </p:txBody>
      </p:sp>
    </p:spTree>
    <p:extLst>
      <p:ext uri="{BB962C8B-B14F-4D97-AF65-F5344CB8AC3E}">
        <p14:creationId xmlns:p14="http://schemas.microsoft.com/office/powerpoint/2010/main" val="1152199224"/>
      </p:ext>
    </p:extLst>
  </p:cSld>
  <p:clrMapOvr>
    <a:masterClrMapping/>
  </p:clrMapOvr>
  <mc:AlternateContent xmlns:mc="http://schemas.openxmlformats.org/markup-compatibility/2006" xmlns:p14="http://schemas.microsoft.com/office/powerpoint/2010/main">
    <mc:Choice Requires="p14">
      <p:transition advClick="0" advTm="5000" p14:dur="700" spd="med">
        <p:fade/>
      </p:transition>
    </mc:Choice>
    <mc:Fallback>
      <p:transition advClick="0" advTm="5000" spd="med">
        <p:fade/>
      </p:transition>
    </mc:Fallback>
  </mc:AlternateContent>
</p:sld>
</file>

<file path=ppt/slides/slide3.xml><?xml version="1.0" encoding="utf-8"?>
<p:sld xmlns:p="http://schemas.openxmlformats.org/presentationml/2006/main" xmlns:a="http://schemas.openxmlformats.org/drawingml/2006/main">
  <p:cSld>
    <p:bg xmlns:r="http://schemas.openxmlformats.org/officeDocument/2006/relationships">
      <p:bgPr>
        <a:solidFill>
          <a:schemeClr val="tx1"/>
        </a:solidFill>
        <a:effectLst/>
      </p:bgPr>
    </p:bg>
    <p:spTree xmlns:r="http://schemas.openxmlformats.org/officeDocument/2006/relationships">
      <p:nvGrpSpPr>
        <p:cNvPr id="1" name=""/>
        <p:cNvGrpSpPr/>
        <p:nvPr/>
      </p:nvGrpSpPr>
      <p:grpSpPr>
        <a:xfrm>
          <a:off x="0" y="0"/>
          <a:ext cx="0" cy="0"/>
          <a:chOff x="0" y="0"/>
          <a:chExt cx="0" cy="0"/>
        </a:xfrm>
      </p:grpSpPr>
      <p:sp>
        <p:nvSpPr>
          <p:cNvPr id="3" name="Subtitle 2"/>
          <p:cNvSpPr>
            <a:spLocks noGrp="1"/>
          </p:cNvSpPr>
          <p:nvPr>
            <p:ph idx="1" type="subTitle"/>
          </p:nvPr>
        </p:nvSpPr>
        <p:spPr>
          <a:xfrm>
            <a:off x="420129" y="691977"/>
            <a:ext cx="11236411" cy="5848865"/>
          </a:xfrm>
        </p:spPr>
        <p:txBody>
          <a:bodyPr anchor="ctr">
            <a:normAutofit/>
          </a:bodyPr>
          <a:lstStyle/>
          <a:p>
            <a:pPr indent="-571500" marL="571500" algn="ctr">
              <a:buFont charset="0" panose="020B0604020202020204" pitchFamily="34" typeface="Arial"/>
              <a:buChar char="•"/>
              <a:defRPr/>
            </a:pPr>
            <a:r>
              <a:rPr dirty="0" lang="en-US" sz="4000">
                <a:solidFill>
                  <a:schemeClr val="bg1"/>
                </a:solidFill>
              </a:rPr>
              <a:t>Prayer2a 😀</a:t>
            </a:r>
            <a:endParaRPr/>
          </a:p>
          <a:p>
            <a:pPr indent="-571500" marL="571500" algn="ctr">
              <a:buFont charset="0" panose="020B0604020202020204" pitchFamily="34" typeface="Arial"/>
              <a:buChar char="•"/>
              <a:defRPr/>
            </a:pPr>
            <a:endParaRPr dirty="0" lang="en-US" sz="4000">
              <a:solidFill>
                <a:schemeClr val="bg1"/>
              </a:solidFill>
            </a:endParaRPr>
          </a:p>
          <a:p>
            <a:pPr indent="-571500" marL="571500" algn="ctr">
              <a:buFont charset="0" panose="020B0604020202020204" pitchFamily="34" typeface="Arial"/>
              <a:buChar char="•"/>
              <a:defRPr/>
            </a:pPr>
            <a:r>
              <a:rPr lang="en-US" sz="4000">
                <a:solidFill>
                  <a:schemeClr val="bg1"/>
                </a:solidFill>
              </a:rPr>
              <a:t>Prayer2b</a:t>
            </a:r>
            <a:endParaRPr dirty="0" lang="en-US" sz="4000">
              <a:solidFill>
                <a:schemeClr val="bg1"/>
              </a:solidFill>
            </a:endParaRPr>
          </a:p>
        </p:txBody>
      </p:sp>
      <p:sp>
        <p:nvSpPr>
          <p:cNvPr id="2" name="TextBox 1"/>
          <p:cNvSpPr txBox="1"/>
          <p:nvPr/>
        </p:nvSpPr>
        <p:spPr>
          <a:xfrm>
            <a:off x="840259" y="551935"/>
            <a:ext cx="10610336" cy="707886"/>
          </a:xfrm>
          <a:prstGeom prst="rect">
            <a:avLst/>
          </a:prstGeom>
          <a:noFill/>
        </p:spPr>
        <p:txBody>
          <a:bodyPr rtlCol="0" wrap="square">
            <a:spAutoFit/>
          </a:bodyPr>
          <a:lstStyle/>
          <a:p>
            <a:pPr algn="ctr"/>
            <a:r>
              <a:rPr cap="small" dirty="0" lang="en-US" sz="4000">
                <a:solidFill>
                  <a:schemeClr val="bg1"/>
                </a:solidFill>
              </a:rPr>
              <a:t>Today’s </a:t>
            </a:r>
            <a:r>
              <a:rPr cap="small" lang="en-US" sz="4000">
                <a:solidFill>
                  <a:schemeClr val="bg1"/>
                </a:solidFill>
              </a:rPr>
              <a:t>Prayer Requests</a:t>
            </a:r>
            <a:endParaRPr cap="small" dirty="0" lang="en-US" sz="4000">
              <a:solidFill>
                <a:schemeClr val="bg1"/>
              </a:solidFill>
            </a:endParaRPr>
          </a:p>
        </p:txBody>
      </p:sp>
    </p:spTree>
  </p:cSld>
  <p:clrMapOvr>
    <a:masterClrMapping/>
  </p:clrMapOvr>
</p:sld>
</file>

<file path=ppt/slides/slide4.xml><?xml version="1.0" encoding="utf-8"?>
<p:sld xmlns:p="http://schemas.openxmlformats.org/presentationml/2006/main" xmlns:a="http://schemas.openxmlformats.org/drawingml/2006/main">
  <p:cSld>
    <p:bg xmlns:r="http://schemas.openxmlformats.org/officeDocument/2006/relationships">
      <p:bgPr>
        <a:solidFill>
          <a:schemeClr val="tx1"/>
        </a:solidFill>
        <a:effectLst/>
      </p:bgPr>
    </p:bg>
    <p:spTree xmlns:r="http://schemas.openxmlformats.org/officeDocument/2006/relationships">
      <p:nvGrpSpPr>
        <p:cNvPr id="1" name=""/>
        <p:cNvGrpSpPr/>
        <p:nvPr/>
      </p:nvGrpSpPr>
      <p:grpSpPr>
        <a:xfrm>
          <a:off x="0" y="0"/>
          <a:ext cx="0" cy="0"/>
          <a:chOff x="0" y="0"/>
          <a:chExt cx="0" cy="0"/>
        </a:xfrm>
      </p:grpSpPr>
      <p:sp>
        <p:nvSpPr>
          <p:cNvPr id="3" name="Subtitle 2"/>
          <p:cNvSpPr>
            <a:spLocks noGrp="1"/>
          </p:cNvSpPr>
          <p:nvPr>
            <p:ph idx="1" type="subTitle"/>
          </p:nvPr>
        </p:nvSpPr>
        <p:spPr>
          <a:xfrm>
            <a:off x="420129" y="691977"/>
            <a:ext cx="11236411" cy="5848865"/>
          </a:xfrm>
        </p:spPr>
        <p:txBody>
          <a:bodyPr anchor="ctr">
            <a:normAutofit/>
          </a:bodyPr>
          <a:lstStyle/>
          <a:p>
            <a:pPr indent="-571500" marL="571500" algn="ctr">
              <a:buFont charset="0" panose="020B0604020202020204" pitchFamily="34" typeface="Arial"/>
              <a:buChar char="•"/>
              <a:defRPr/>
            </a:pPr>
            <a:r>
              <a:rPr dirty="0" lang="en-US" sz="4000">
                <a:solidFill>
                  <a:schemeClr val="bg1"/>
                </a:solidFill>
              </a:rPr>
              <a:t>Prayer1a</a:t>
            </a:r>
            <a:endParaRPr/>
          </a:p>
          <a:p>
            <a:pPr indent="-571500" marL="571500" algn="ctr">
              <a:buFont charset="0" panose="020B0604020202020204" pitchFamily="34" typeface="Arial"/>
              <a:buChar char="•"/>
              <a:defRPr/>
            </a:pPr>
            <a:endParaRPr dirty="0" lang="en-US" sz="4000">
              <a:solidFill>
                <a:schemeClr val="bg1"/>
              </a:solidFill>
            </a:endParaRPr>
          </a:p>
          <a:p>
            <a:pPr indent="-571500" marL="571500" algn="ctr">
              <a:buFont charset="0" panose="020B0604020202020204" pitchFamily="34" typeface="Arial"/>
              <a:buChar char="•"/>
              <a:defRPr/>
            </a:pPr>
            <a:r>
              <a:rPr lang="en-US" sz="4000">
                <a:solidFill>
                  <a:schemeClr val="bg1"/>
                </a:solidFill>
              </a:rPr>
              <a:t>Prayer1b</a:t>
            </a:r>
            <a:endParaRPr dirty="0" lang="en-US" sz="4000">
              <a:solidFill>
                <a:schemeClr val="bg1"/>
              </a:solidFill>
            </a:endParaRPr>
          </a:p>
        </p:txBody>
      </p:sp>
      <p:sp>
        <p:nvSpPr>
          <p:cNvPr id="2" name="TextBox 1"/>
          <p:cNvSpPr txBox="1"/>
          <p:nvPr/>
        </p:nvSpPr>
        <p:spPr>
          <a:xfrm>
            <a:off x="840259" y="551935"/>
            <a:ext cx="10610336" cy="707886"/>
          </a:xfrm>
          <a:prstGeom prst="rect">
            <a:avLst/>
          </a:prstGeom>
          <a:noFill/>
        </p:spPr>
        <p:txBody>
          <a:bodyPr rtlCol="0" wrap="square">
            <a:spAutoFit/>
          </a:bodyPr>
          <a:lstStyle/>
          <a:p>
            <a:pPr algn="ctr"/>
            <a:r>
              <a:rPr cap="small" dirty="0" lang="en-US" sz="4000">
                <a:solidFill>
                  <a:schemeClr val="bg1"/>
                </a:solidFill>
              </a:rPr>
              <a:t>Today’s </a:t>
            </a:r>
            <a:r>
              <a:rPr cap="small" lang="en-US" sz="4000">
                <a:solidFill>
                  <a:schemeClr val="bg1"/>
                </a:solidFill>
              </a:rPr>
              <a:t>Prayer Requests</a:t>
            </a:r>
            <a:endParaRPr cap="small" dirty="0" lang="en-US" sz="400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no"?><Relationships xmlns="http://schemas.openxmlformats.org/package/2006/relationships"><Relationship Id="rId1" Target="itemProps1.xml" Type="http://schemas.openxmlformats.org/officeDocument/2006/relationships/customXmlProps"/></Relationships>
</file>

<file path=customXml/_rels/item2.xml.rels><?xml version="1.0" encoding="UTF-8" standalone="no"?><Relationships xmlns="http://schemas.openxmlformats.org/package/2006/relationships"><Relationship Id="rId1" Target="itemProps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xml" Type="http://schemas.openxmlformats.org/officeDocument/2006/relationships/customXmlProps"/></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c9c63ea-9207-43f4-9f9f-d259e2d29949">
      <Terms xmlns="http://schemas.microsoft.com/office/infopath/2007/PartnerControls"/>
    </lcf76f155ced4ddcb4097134ff3c332f>
    <TaxCatchAll xmlns="791a789e-515a-4a8c-8198-39873ce4b6a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471E3B7EEA6741861C09A31684744D" ma:contentTypeVersion="17" ma:contentTypeDescription="Create a new document." ma:contentTypeScope="" ma:versionID="54fbf5335d0791c0fe06f719ae79d129">
  <xsd:schema xmlns:xsd="http://www.w3.org/2001/XMLSchema" xmlns:xs="http://www.w3.org/2001/XMLSchema" xmlns:p="http://schemas.microsoft.com/office/2006/metadata/properties" xmlns:ns2="791a789e-515a-4a8c-8198-39873ce4b6a3" xmlns:ns3="dc9c63ea-9207-43f4-9f9f-d259e2d29949" targetNamespace="http://schemas.microsoft.com/office/2006/metadata/properties" ma:root="true" ma:fieldsID="f75628ece201117ae04aa50eda1ef4db" ns2:_="" ns3:_="">
    <xsd:import namespace="791a789e-515a-4a8c-8198-39873ce4b6a3"/>
    <xsd:import namespace="dc9c63ea-9207-43f4-9f9f-d259e2d2994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element ref="ns3:lcf76f155ced4ddcb4097134ff3c332f" minOccurs="0"/>
                <xsd:element ref="ns2:TaxCatchAll"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1a789e-515a-4a8c-8198-39873ce4b6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59eb7447-c167-48f6-9203-cdb2137cad29}" ma:internalName="TaxCatchAll" ma:showField="CatchAllData" ma:web="791a789e-515a-4a8c-8198-39873ce4b6a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c9c63ea-9207-43f4-9f9f-d259e2d2994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b2cbaa7-3849-428f-aa71-3743f975771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FFD526-9E24-43DE-A36C-6413A330248C}">
  <ds:schemaRefs>
    <ds:schemaRef ds:uri="791a789e-515a-4a8c-8198-39873ce4b6a3"/>
    <ds:schemaRef ds:uri="http://purl.org/dc/dcmitype/"/>
    <ds:schemaRef ds:uri="http://purl.org/dc/elements/1.1/"/>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dc9c63ea-9207-43f4-9f9f-d259e2d29949"/>
    <ds:schemaRef ds:uri="http://schemas.microsoft.com/office/2006/metadata/properties"/>
  </ds:schemaRefs>
</ds:datastoreItem>
</file>

<file path=customXml/itemProps2.xml><?xml version="1.0" encoding="utf-8"?>
<ds:datastoreItem xmlns:ds="http://schemas.openxmlformats.org/officeDocument/2006/customXml" ds:itemID="{C2620DEF-1635-406D-BFED-FE4498B8B1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1a789e-515a-4a8c-8198-39873ce4b6a3"/>
    <ds:schemaRef ds:uri="dc9c63ea-9207-43f4-9f9f-d259e2d299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AB16D5-C19D-487C-ACF3-4275287D8D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538</TotalTime>
  <Words>61</Words>
  <Application>Microsoft Macintosh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2016-01-29T19:38:17Z</dcterms:created>
  <dc:creator>Debbie Koske</dc:creator>
  <cp:lastModifiedBy>Aaron Freeman</cp:lastModifiedBy>
  <dcterms:modified xsi:type="dcterms:W3CDTF">2024-04-06T23:33:32Z</dcterms:modified>
  <cp:revision>122</cp:revision>
  <dc:title>&lt;name&gt;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0x01010060471E3B7EEA6741861C09A31684744D</vt:lpwstr>
  </property>
</Properties>
</file>