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7" r:id="rId4"/>
    <p:sldId id="278" r:id="rId5"/>
    <p:sldId id="271" r:id="rId6"/>
    <p:sldId id="279" r:id="rId7"/>
    <p:sldId id="28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8"/>
  </p:normalViewPr>
  <p:slideViewPr>
    <p:cSldViewPr snapToGrid="0">
      <p:cViewPr varScale="1">
        <p:scale>
          <a:sx n="84" d="100"/>
          <a:sy n="84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4:37.26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380 1664 8027,'16'-86'0,"0"-1"0,6 10 0,4 2 0,5 2 0,4 3 0,8 1 0,4 3-205,7 0 0,5 2 1,4 1-1,4 3 205,4 3 0,4 4 0,-20 15 0,3 0 0,1 1-177,11-6 1,2 1 0,1 3 0,-5 6 0,1 3 0,3-1 176,-2 1 0,3-1 0,2 1 0,-4 3 0,7 1 0,-3 4 0,3 1 0,13-2 0,2 0 0,1 3 0,1 3 0,1 1 0,-1 2 0,1 1 0,-1 1 0,3 2 0,-14 2 0,1 1 0,1 1 0,-4 1 0,7 2 0,-3 1 0,3 2 0,-8-1 0,4 2 0,0 0 0,-4 1 0,8 2 0,-3 1 0,3 3 0,-6 1 0,3 2 0,1 1 0,-3 3 0,14 8 0,-2 2 0,-2 2 0,-1-1 0,-2 1 0,-1 2 0,-7 1 0,-1 2 0,0 1 0,1 1 0,1 1 0,0 2 0,0 3 0,-1 3 0,-1 1 0,3 1 0,-1 2 0,-2 1 0,-4 1 0,-2 1 0,-2 2 0,-1 0 0,-2 1 0,-3 2 0,-5 0 0,-2 2 0,-2 1 0,-5 2 0,-1 2 0,-4 1 0,-2 0 0,-3 1 0,-3 1 0,-4 3 0,-4 0 0,-2 3 0,-2 2 0,-3 2 0,-4 3 0,-2 6 0,-4 3 0,-2 0 0,-2-1 0,-3 0 0,-2 2 0,-2 8 0,-2 3 0,-3-3 0,-3-9 0,-2-2 0,-1-1 0,-2 2 0,-1-1 0,-2 0 0,-1 0 0,-3 0 0,-1 2 0,-2 7 0,-1 2 0,-1 0 0,-2-1 0,-1-2 0,-1 1 0,-1-3 0,0 0 0,-2-1 0,-3-1 0,-1-2 0,-1 0 0,0-4 0,-2 0 0,-2-2 0,-2-1 0,-1-2 0,-3-1 0,-1-1 0,-1-2 0,-4-1 0,-4 0 0,-3-2 0,-3-1 0,-7 2 0,-3 0 0,-2-4 0,2-8 0,-1-3 0,-3-1 0,12-13 0,-2 0 0,-2-2 0,-1-2 0,-23 11 0,-1-3 0,1-6 0,10-10 0,0-5 0,-4 0 0,6-2 0,-5 1 0,-1-1 0,2-4 0,-16 1 0,2-4 0,-3-2-100,14-3 0,-2-1 1,-1-1-1,2-2 0,3-1 1,0-2-1,2-2 0,-1-1 100,0-1 0,1-2 0,0-2 0,0-2 0,1-1 0,-1-3 0,1-1 0,0-1 0,-1-3 0,0-2 0,0 0 0,2-2 0,1 1 0,2-2 0,-1 0 0,3 0-136,-18-6 0,2-1 1,-1 0-1,-6-3 0,1-2 1,1 1 135,10 2 0,2 0 0,0-1 0,-3-4 0,0-1 0,1-1 0,1-1 0,1 0 0,2-2 0,3-2 0,1 0 0,1-2 0,2 0 0,1-1 0,2-2 0,3-1 0,3-2 0,0-2-53,3-2 0,1-1 0,2-2 0,3-3 0,1-2 1,3-3 52,2-1 0,2-3 0,3-3 0,1-4 0,3-4 0,3-2 0,1-7 0,2-4 0,5 0 0,6-1 0,4-2 0,4-2 0,6 15 0,2-2 0,2-1 0,4 1 0,1 0 0,2 1 0,4-1 0,4 1 0,4-1 0,5 0 0,4 0 0,3 2-53,5-4 1,4 1 0,3 1 0,2 2 0,4 1 0,2 1 0,3 2 0,2 2 52,4-1 0,2 2 0,2 3 0,0 3 0,-7 9 0,1 4 0,0 2 0,1 1 0,21-12 0,1 3 0,-1 5 0,-13 13 0,0 4 0,1 2 86,4-3 0,3 2 1,-1 3-1,-5 6 1,0 3-1,2 2-86,5-1 0,1 2 0,-1 2 0,-4 4 0,0 3 0,-1 2 0,28 0 0,0 5 0,-5 0 0,-1 7 0,-1 14 0,0 6 0,-1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7:50.5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3502 58 8027,'-70'-32'0,"3"7"0,23 25 0,-10 0 0,-9 1 0,-14 1 0,28 6 0,-1 4 0,-3 2 0,-1 2 0,-6 4 0,0 2 0,1 2 0,0 2 0,-4 2 0,0 1 0,-2 4 0,1 0 0,-4 2 0,1 1-68,-2 2 0,0 1 1,-1 2-1,-1 1 68,1 1 0,0 2 0,-3 2 0,1 2 0,1 0 0,1 1 0,-1 3 0,0 2 0,-1 2 0,-1 2 0,22-17 0,-1 2 0,1 0 0,-18 19 0,2 1 0,-1 1 0,1 2 0,1 2 0,3 0 0,7-6 0,2 1 0,0 4 0,2 3 0,1 3 0,3 1 0,1 3 0,3 3 0,0 5 0,3 1 0,9-12 0,2 0 0,-1 9 0,2 0 0,6-3 0,4 0 0,-2 8 0,3 1 0,4-1 0,2 0 0,3 1 0,2-1 0,1 0 0,3 1 0,1 1 0,4 0 0,2-3 0,3 1 0,2-2 0,4-1 0,3 1 0,5-2 0,6 0 0,4-2 0,3 0 0,3-2 0,2-2 0,4-2 0,2-1 0,4-3 0,3-2 0,3-3 0,1 0 0,3-3 0,7 3 0,3-3 0,-1-6 0,4-2 0,-19-17 0,2-1 0,1-2-128,24 11 0,2-5 0,3-3 0,2-2 128,-22-11 0,3-1 0,0-2 0,-1-2 0,0-3 0,2-2 0,0-1 0,0-3 0,2-1 0,1-1 0,1-1 0,0-1-124,2-2 0,0-1 1,1 0-1,0-1 0,1-1 1,1 0 123,1-2 0,1 0 0,0-1 0,0 0 0,0 0 0,0-2 0,-1 0 0,1-2 0,0-1 0,-2-2 0,1-1 0,-1-3 0,-1-2 0,1-2 0,-2-1 0,-3 0 0,-2-1 0,-1-2-80,26-10 0,-2-2 1,-28 9-1,-1-1 0,-1-2 80,21-11 0,-2-4 0,2-3 0,0-2 0,0-5 0,-3-2 0,-1-1 0,-3-2 0,-4-3 0,-3-1 0,-3-2 0,-1-1 0,-4-2 0,-3-1 0,-2 0 0,-3-1 0,-2-2 0,-3 0 0,-3 0 0,-3-1 0,-7 7 0,-3-1 28,2-2 0,-3-1 0,-8 7 0,-2-2-28,5-10 0,-1-3 0,-7 6 0,-2 1 0,-5 0 0,-2-1 0,-1 0 0,-2-1 0,-2-1 0,-1 0 0,-2-4 0,-1-1 0,0-1 0,-1-1 0,-4 0 0,-3 1 0,-3-1 0,-1 0 0,-4 1 0,-4 1 0,-5-1 0,-3 1 0,-1 1 0,-3 1 0,-5 0 0,-2 1 0,0 2 0,-3 1 0,-2-1 0,-3 2 0,1-1 0,-3 0 0,-3 2 0,-3 0 0,0 0 0,-2 0 0,-1 2 0,-1 0 15,-2 3 1,-1 1 0,-2-1 0,-2 0-16,-7-2 0,-1 3 0,9 10 0,-1 3 0,-7-2 0,-1 2 0,5 7 0,0 3 0,-3-2 0,0 1 0,-2 3 0,0 3 130,-1 2 1,0 2 0,1 4 0,1 1-131,1 3 0,0 2 0,-1 3 0,0 3 0,1 2 0,0 1 0,0 3 0,0 2 0,-2 2 0,0 1 0,4 0 0,2 1 0,5 0 0,1 0 0,-4 2 0,1 0 108,7 0 0,2 1 0,0 3 0,2 1-108,-45 7 0,6 6 0,19-3 0,-14 8 0,5 5 0,-9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8:17.6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4483 381 8027,'-51'-30'0,"0"1"0,4 1 0,5 8 0,7 20 0,-5-1 0,-7-2 0,-8 2 0,-11-1 0,-1 1 0,-4 1 0,-4 0 0,-2 0 0,-4 1 0,-2 1 0,-3 4 0,-5 5 0,2 0 0,-2 5 0,-2 1 0,43-6 0,0 2 0,1-1 0,1 1 0,-6 3 0,1 0 0,-38 20 0,42-15 0,-2 1 0,-7 5 0,0 1 0,5 0 0,0 0 0,-4 3 0,-1 2 0,3-1 0,2 1 0,-1 2 0,0 1 0,2 3 0,1 1 0,-1 3 0,2 2 0,-1 3 0,2 2 0,-1 2 0,1 1 0,-3 5 0,1 3-77,-5 7 1,2 2 0,9-8 0,2 1 76,-4 7 0,0 3 0,1 9 0,0 2-105,13-23 0,0 1 1,0 0-1,-1 2 0,1 1 1,1-1 104,1-1 0,1-1 0,0 0 0,0 3 0,0 0 0,0 0 0,0 2 0,1 1 0,0 1 0,-1 1 0,0 1 0,1 1 0,0 1 0,1 1 0,1 0 0,-1 2 0,1 1 0,0 0 0,0 1 0,1 2 0,0-1 0,1 2 0,0-1 0,1 1 0,1 1 0,1 0 0,1 0 0,0 0 0,1 0 0,0-1 0,2-3 0,1-1 0,1-2 0,2-5 0,2-1 0,-1 1 0,-1 12 0,-1 1 0,2-1 0,3-7 0,1-1 0,1 0 0,-1 0 0,1-1 0,1 0 0,2-2 0,2 0 0,0-1 0,0 24 0,0 1 0,2-26 0,0 2 0,1 1 0,-1 7 0,1 2 0,0-2 0,-1-5 0,1-2 0,1 0 0,0-3 0,0 0 0,1-1 0,1 28 0,2-2 0,4-2 0,3 0 0,-3-25 0,1 0 0,1 0 0,6 30 0,3-1 0,1-5 0,2-1 0,1-3 0,2-1-11,2-4 0,2-2 1,0-2-1,3-2 0,2-5 1,3-1 10,0-3 0,3-2 0,2-5 0,1-1 0,4-2 0,1-1 0,-1-4 0,3-2 0,3-1 0,2-2 0,0-2 0,3-2 0,3-1 0,2-2 0,2-1 0,0-3 0,2-2 0,2-2 0,2-5 0,3-4 0,0-2 0,1-3 0,1-5 0,1-3 0,0-4 0,1-1 0,0-3 0,1-3-67,0-4 1,0-4 0,0-5 0,0-4 66,-2-9 0,0-4 0,1-2 0,-1-3 0,1-3 0,-2-3 0,0-1 0,-1-3 0,-1-1 0,-1-2 0,2-5 0,0-2 0,-2-3 0,-1-2 0,-3 0 0,-1-1 0,-19 17 0,0 0 0,-2-1 0,14-18 0,-1-2 0,3-5 0,0-1 0,-1-1 0,0-2 0,-18 20 0,0-3 0,-2 2 0,16-24 0,-2 0 0,-3 1 0,-1-1 0,1-3 0,-1-2 0,-18 27 0,0-1 0,-2 0 0,14-28 0,-3 1 0,-7 10 0,-2-1 0,4-11 0,-1-3 0,-2-1 0,0-2-54,-11 27 1,0-1 0,-1-1 0,0 0 0,0-2 0,-2 2 53,-3 3 0,-1 1 0,0 1 0,7-32 0,-2 1 0,-4 6 0,0-1 0,-4 19 0,0-3 0,-1 2 0,-1 2 0,-2 2 0,1-1 0,-1 3 0,-1-1 0,-1 2 0,2-26 0,-3 1 0,-1-1 0,-2-1 0,0 26 0,0-2 0,-1 1 0,1-32 0,-1 1 0,-1 1 0,0 1 0,-1 2 0,-1 0 0,-1 1 0,-2 1 51,-2 0 1,-1 1-1,-1 2 1,-3 0-52,-5 3 0,-3 1 0,1-1 0,-2 1 0,-3 2 0,-2 1 0,-3 0 0,-1 1 0,-1 2 0,-1 1 0,-3 0 0,-1-1 0,1 1 0,-2-1 0,-1 3 0,-1 0 0,-3 1 0,-2 2 0,0 1 0,-2 1 0,-3 2 0,-2 1 0,1 1 0,-1 1 0,-1-1 0,-1 2 0,-2 2 0,0 2 0,-1 2 0,-1 2 0,-3 1 0,0 1 0,-2 2 0,0 2 0,-2 1 0,0 1 0,0 2 0,1 0 0,-4 1 0,0 1 0,-2-1 0,0 1 0,0 1 0,-2 1 0,-2 2 0,0 2 0,-2 1 0,0 3 0,-3 3 0,-2 2 0,0 2 0,-2 4 0,-4 2 0,-2 3 0,-9 0 0,1 3 0,11 5 0,1 4 0,-7 1 0,-3 1 0,-5 2 0,-3 2 0,30 1 0,0 0 0,1 0 0,-27 2 0,3 1 0,8 0 0,2 2 0,1 2 0,-2 1 0,-8 1 0,-2 1 0,0 0 0,-1-1 0,27-3 0,-1 0 0,-1-1 0,0 0 0,0-1 0,-2 0 0,-9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0:49.76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3882 240 8027,'-51'-46'0,"1"15"0,5 15 0,-5 5 0,0-3 0,-11 3 0,-23-2 0,34 9 0,-2 0 0,-8 0 0,-1 2 0,-1 0 0,-3 4 0,-12 3 0,-3 3-154,-4 3 0,-2 3 0,-4 8 0,0 5 154,0 6 0,1 5 0,28-9 0,0 3 0,0 1 0,-4 3 0,1 1 0,0 3 0,0 2 0,0 2 0,0 1-130,-1 3 0,0 1 0,0 2 1,0 3-1,0 1 0,1 1 130,-2 2 0,1 2 0,0 0 0,1 3 0,1 1 0,1 1 0,1 1 0,0 1 0,2 1 0,1 1 0,1 1 0,2 0 0,1 1 0,2 1 0,1 0 0,1 0 0,2 1 0,1 1 0,4-1 0,2 1 0,1 1 0,4-1 0,1 0 0,2 1 0,3 0 0,2 0 0,2 0 0,2 0 0,2 1 0,2-1 0,3 0 0,2 0 0,2 0-95,4-2 1,2 1 0,1-1 0,1 0 0,0 0 0,2-1 94,2 1 0,1-1 0,1-2 0,4 24 0,3-2 0,1 0 0,4 0 0,0-26 0,3 0 0,0 1 0,3 3 0,1 1 0,1-1 0,9 22 0,2 0 0,-5-19 0,2 1 0,0-4 0,9 9 0,1-2 0,-11-16 0,2 2 0,0 0 0,4 7 0,1 1 0,0-1 0,-2-6 0,-2-1 0,2 0 0,0 3 0,1 0 0,0-2 0,12 20 0,1-2 0,3 5 0,1-2 0,-3-10 0,0-1 0,5 3 0,2 1 0,1-4 0,2-2-81,1-3 0,2-3 1,1-6-1,3-3 81,2-6 0,4-3 0,10-1 0,5-3 0,3-3 0,3-5 0,-28-12 0,1-3 0,1-1-31,29 4 1,2-2-1,-28-7 1,1-1-1,1 0 31,4-1 0,0 0 0,1-1 0,3 1 0,1-1 0,1 0 0,2 0 0,1-1 0,0-1 0,1-2 0,1-1 0,0 0 4,1-1 0,0 0 1,1-2-1,-1 0 1,1-2-1,0 0-4,0 0 0,0 0 0,0-3 0,0-5 0,0-2 0,0-1 0,0-3 0,0-1 0,0-3 0,-1-2 0,0-2 0,0-2 0,-1-3 0,-1-1 0,0-4 0,5-5 0,1-3 0,-2-2 0,-6 2 0,-2-1 0,0-2 0,5-5 0,-1-2 0,-4 0 0,-16 5 0,-2 1 0,-1-3 0,3-4 0,-1-3 0,0-1 0,0-1 0,-1-2 0,-2-2 0,-1 1 0,-1-1 0,-3-3 0,-2-1 0,-2-3 0,-2 0 0,-2-1 0,-2 0 0,-2-3 0,2-11 0,-1-2 0,-3-3 0,-2-2 0,-2-1 0,-3-1 0,-4 2 0,-1-1 0,-4 0 0,-3-5 0,-3-1 0,-3 3 0,-5 14 0,-2 2 0,-1-3 0,0-14 0,0-5 0,-3 3 0,-1 9 0,-3 2 0,-1-1 0,-3-4 0,-2 0 0,-1 1 0,-2 2 0,-1 0 0,-2 2 0,-3 4 0,-3 0 0,-3 2 0,-2 1 0,-2 2 0,-2 1 0,-1 1 0,-1 1 0,-3 2 0,-2 1 0,-1 1 0,-2 0 0,-1 0 0,-2 1 0,-1 1 0,-2 0 0,-1 0 0,-1 0 0,0 1 0,-2-1 0,-1 2 0,-3-1 0,-1 1 0,-1 1 0,0 0 0,-1 0 0,-2 2 0,-2-2 0,-1 0 0,-1 2 0,-2 1 0,-1 1 0,-1 1 0,-1-1 0,-2 2 0,0 0 0,-3 1 0,0 2 0,-2 1 0,0 1 0,-2 1 0,0 2 0,-2 0 0,0 2 0,0 0 0,-2 1 0,0 0 0,-1 3 0,0 0 0,-1 2 0,-1 1 0,1 0 0,-1 1 0,0 2 0,-1 0 0,0 2 0,0 0 0,0 1 0,-1 1 0,0 1 0,2 1 0,0 2 0,0 0 0,-1 3 0,0 1 0,0 2 0,2 1 0,0 2 0,0 2 0,1 2 0,-1 2 0,0 1 18,1 1 0,0 1 0,2 1 0,-24-1 0,2 3-18,3 2 0,1 2 0,5 0 0,1 1 0,8 2 0,1 0 0,5 0 0,3 0 0,5 1 0,1 2 0,-7 3 0,-1 3 0,4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1:28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4797 165 8027,'-51'-16'0,"0"0"0,-26-3 0,25 10 0,11 6 0,-3-3 0,0 0 0,-3-1 0,-2-2 0,-7 1 0,-13 0 0,-3 0 0,-5-1 0,1 1 0,-4 0 0,2 2 0,-2 1 0,-5 2 0,3-1 0,-2 0 0,-2 1 0,1 3 0,0 0 0,2 0 0,0 0 0,-3 0 0,2 0 0,-4 0 0,1 5 0,-1 3 0,-2 14 0,43-6 0,0 4 0,0 6 0,0 5 0,-10 8 0,1 4 0,8 0 0,2 2 0,-5 9 0,0 2 0,3 0 0,-1 1-74,-2 6 1,0 1 0,0-2-1,1-1 74,0 1 0,1 0 0,1-1 0,0-1 0,1 0 0,1-1 0,0 0 0,1 2 0,0 1 0,2 0 0,0-1 0,0 2 0,3-2 0,1 1 0,0 3 0,1 1 0,1 2 0,1-1 0,0 2 0,1 1 0,2 0 0,1 1 0,-2 0 0,1 1 0,2 0 0,-1 1 0,1 1 0,-1 1 0,-1-1 0,1 1 0,0 1 0,1 0 0,-2 0 0,1 2 0,0 1 0,1 1 0,0-1 0,0 1 0,2 0 0,1 2 0,-3 8 0,2 0 0,2-4 0,2 1 0,7-23 0,1 2 0,2-1 0,-3 27 0,3-3 0,3-8 0,1-1 0,0 12 0,0 0 0,4-6 0,1-1 0,0 7 0,1 0 0,2-1 0,1 0 0,0 0 0,1-1 0,1-2 0,-1-1 0,1-3 0,0-1 0,0-1 0,0-1 0,1-4 0,2-1 0,4-2 0,2-1 0,4-4 0,3-1-11,2 0 0,2-1 0,3-2 0,1-1 11,3-2 0,1 0 0,0-1 0,1 0 0,4-1 0,0-1 0,-2 1 0,0 0 0,2 0 0,0 1 0,-1 0 0,0 0 0,1 4 0,0-1 0,0-1 0,-1 0 0,0 0 0,-1 1 0,2-1 0,-1 1 0,-2-1 0,0 1 0,2-1 0,0-1 0,0-1 0,0-1 0,1 0 0,2 0 0,-2-2 0,2-1 0,3 1 0,-1 0 0,1 0 0,-1-1 0,0-2 0,0-2 0,-1-3 0,0 0 0,-1-4 0,1-1 0,5 5 0,1-1 0,4 5 0,1 0 0,0-2 0,-1-3 0,-5-10 0,0-1 0,10 8 0,0 1 0,-3-5 0,1-1 0,4 4 0,0 0 0,-4-4 0,1 0 0,1 0 0,2 0 0,1-1 0,2 0 0,1-2 0,1-2 0,2-1 0,1-1 0,1-4 0,1-2 0,1-1 0,2-1 0,-2-3 0,2-1 0,2-4 0,1-1 0,-1 0 0,-1-2 0,2-4 0,0 0 0,-1-1 0,1-1 0,1-2 0,1 0 0,-1-1 0,0 0 0,0-2 0,0 0 0,2 0 0,-1-1 0,1 0 0,0 0 0,1-2 0,-1 0 0,-1-1 0,0-1 0,1 0 0,-1-3 0,0-2 0,0-3 0,-1-3 0,0-3 0,-1-4 0,-1-4 0,0-2 0,-1-5 0,-1-4 0,0-3 0,-1-3 0,-1-3 0,2-2 0,-2-2 0,0-2 0,-1-1 0,-1-2 0,0-1-111,-1-2 0,-1-3 0,0-2 0,1-3 111,4-10 0,-1 0 0,-7 4 0,-1 0 0,0-4 0,-2-3 0,-1 0 0,-2 0 0,-7 6 0,0 0 0,1-5 0,0-2 0,-2-3 0,-1 0 0,-1 1 0,-1 0 0,-4 0 0,-1-1 0,0 1 0,-1 0 0,-2 1 0,-1-1 0,0 0 0,-1 0 0,-2 0 0,-1-1 0,0-1 0,-2-1 0,-1 0 0,-2 0 0,-1 0 0,-1-1 0,-2 2 0,-2 0 0,-1 0 0,-2-1 0,-2 3 0,0 0 0,-1-1 0,-1 0 0,-2 1 0,0 0 0,-1 1 0,-1 0 0,-1-1 0,0 1 0,-1-1 0,-1 1 0,1-2 0,-2-1 0,-1 0 0,0 0 0,0-2 0,0-1 0,0 0 0,0 0 0,-2 0 0,0 0 0,-2 2 0,-1-1 0,0 1 0,-3-1 0,-1 1 0,-1-1 0,0 0 0,-1 0 0,-1-1 0,-1 0 0,0 1 0,-1 0 0,0-1 0,0 0 0,-1 2 0,-2-1 0,1 1 0,-1 1-38,-1-1 1,-1 2 0,-1 5-1,0 2 38,1 7 0,0 0 0,-4-11 0,-1 0 0,1 10 0,-1 2 0,-2-6 0,-2 1 0,1 9 0,-1 1 0,-2 2 0,-1 1 0,0 1 0,-1 2 0,-2-1 0,-1 0 0,0 0 0,-1 0 0,-2 1 0,-1-1 0,-1-1 0,0-1 0,-1 3 0,0 0 0,0 0 0,0 1 0,-2 1 0,-1 0 0,-1 2 0,-1 1 0,0 1 0,0 1 0,-2 0 0,0 0 0,1 1 0,1 0 0,-1 1 0,1 0 0,-1 0 0,1 2 0,-1-2 0,0 2 0,-2 0 0,-1 2 0,-2 0 0,0 0 0,-1 3 0,-1 1 0,-3 3 0,-1 3 0,-2 2 0,-1 3 0,-5 1 0,-1 2 0,-3 4 0,-1 3 0,-1 0 0,-2 3 0,2 3 0,-1 1 0,-3 0 0,0 1 0,-1 1 0,0 1 0,11 1 0,1 0 0,2 2 0,0 1 0,-3 1 0,0 0 0,2 0 0,-1-1 0,-15 2 0,-1-1 0,9 1 0,4 0 0,-25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6EB92-D7A0-85F4-AD91-C41BDC859B0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A93D6000-E94F-FE2B-730D-4F3A0B32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225351AA-4AF0-A157-AF47-DE1FA3AD5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waterpoint type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1B73E-D547-9B66-043C-31A62EB2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313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14:cNvPr>
              <p14:cNvContentPartPr/>
              <p14:nvPr/>
            </p14:nvContentPartPr>
            <p14:xfrm>
              <a:off x="6007300" y="4514300"/>
              <a:ext cx="2217240" cy="211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700" y="4483700"/>
                <a:ext cx="227880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14:cNvPr>
              <p14:cNvContentPartPr/>
              <p14:nvPr/>
            </p14:nvContentPartPr>
            <p14:xfrm>
              <a:off x="867580" y="3089420"/>
              <a:ext cx="1991520" cy="3399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80" y="3058820"/>
                <a:ext cx="205308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9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installer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E4E80-D374-72ED-70B0-36715E6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186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14:cNvPr>
              <p14:cNvContentPartPr/>
              <p14:nvPr/>
            </p14:nvContentPartPr>
            <p14:xfrm>
              <a:off x="6123220" y="3653540"/>
              <a:ext cx="2760840" cy="274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620" y="3622940"/>
                <a:ext cx="2822040" cy="28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14:cNvPr>
              <p14:cNvContentPartPr/>
              <p14:nvPr/>
            </p14:nvContentPartPr>
            <p14:xfrm>
              <a:off x="565600" y="2856860"/>
              <a:ext cx="2725560" cy="36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000" y="2825900"/>
                <a:ext cx="2787120" cy="37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i="1" dirty="0"/>
              <a:t>before </a:t>
            </a:r>
            <a:r>
              <a:rPr lang="en-US" sz="3200" dirty="0"/>
              <a:t>installing wells, prioritize, if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sufficient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using handpump or communal standpipe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installation by community or DWE</a:t>
            </a:r>
          </a:p>
        </p:txBody>
      </p:sp>
    </p:spTree>
    <p:extLst>
      <p:ext uri="{BB962C8B-B14F-4D97-AF65-F5344CB8AC3E}">
        <p14:creationId xmlns:p14="http://schemas.microsoft.com/office/powerpoint/2010/main" val="41344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i="1" dirty="0"/>
              <a:t>after </a:t>
            </a:r>
            <a:r>
              <a:rPr lang="en-US" sz="3200" dirty="0"/>
              <a:t>installing wells, commit resources to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wells with low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communal standpipe </a:t>
            </a:r>
            <a:r>
              <a:rPr lang="en-US" sz="3200" i="1" dirty="0"/>
              <a:t>multiple</a:t>
            </a:r>
            <a:r>
              <a:rPr lang="en-US" sz="3200" dirty="0"/>
              <a:t>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government-installed wells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0425-B227-0009-4ACC-69BDB375D995}"/>
              </a:ext>
            </a:extLst>
          </p:cNvPr>
          <p:cNvSpPr txBox="1"/>
          <p:nvPr/>
        </p:nvSpPr>
        <p:spPr>
          <a:xfrm>
            <a:off x="2560320" y="50991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d. wells installed before 1985</a:t>
            </a:r>
          </a:p>
        </p:txBody>
      </p:sp>
    </p:spTree>
    <p:extLst>
      <p:ext uri="{BB962C8B-B14F-4D97-AF65-F5344CB8AC3E}">
        <p14:creationId xmlns:p14="http://schemas.microsoft.com/office/powerpoint/2010/main" val="7227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Further Inquiry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351782"/>
            <a:ext cx="902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gather more complete data, particularly in water quantity, waterpoint type, and installer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1752600" y="3956127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acquire data on cost and availability of options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4661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7C2633-30CC-D745-C639-C7FE8DD49D2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2D42B9A8-22FD-3A2A-74A6-CCCFF5FB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4012348D-0BF9-9B79-735F-A294BE7C2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E59C-0AE2-A8BC-5B57-4A6F77CD8F6B}"/>
              </a:ext>
            </a:extLst>
          </p:cNvPr>
          <p:cNvSpPr txBox="1"/>
          <p:nvPr/>
        </p:nvSpPr>
        <p:spPr>
          <a:xfrm>
            <a:off x="1357313" y="2286000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23 million people in Tanzania lack access to safe drinking water</a:t>
            </a:r>
          </a:p>
        </p:txBody>
      </p:sp>
      <p:pic>
        <p:nvPicPr>
          <p:cNvPr id="1026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7E5C19FC-B884-29A7-65B5-45744A1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FC2B-6F9C-5B0C-9FC2-31A177B4568B}"/>
              </a:ext>
            </a:extLst>
          </p:cNvPr>
          <p:cNvSpPr txBox="1"/>
          <p:nvPr/>
        </p:nvSpPr>
        <p:spPr>
          <a:xfrm>
            <a:off x="1357313" y="3563272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59% of government-funded wells fail, compared to 43% of wells funded by other orgs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Project Goal</a:t>
            </a:r>
          </a:p>
          <a:p>
            <a:pPr algn="ctr"/>
            <a:endParaRPr lang="en-US" sz="3200" dirty="0"/>
          </a:p>
          <a:p>
            <a:r>
              <a:rPr lang="en-US" sz="3200" dirty="0"/>
              <a:t>to help the Government of Tanzania identify trends associated with wells that become non-functional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3517750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adjust plans </a:t>
            </a:r>
            <a:r>
              <a:rPr lang="en-US" sz="3200" i="1" dirty="0"/>
              <a:t>before</a:t>
            </a:r>
            <a:r>
              <a:rPr lang="en-US" sz="3200" dirty="0"/>
              <a:t>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72870" y="43371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monitor at-risk wells </a:t>
            </a:r>
            <a:r>
              <a:rPr lang="en-US" sz="3200" i="1" dirty="0"/>
              <a:t>after</a:t>
            </a:r>
            <a:r>
              <a:rPr lang="en-US" sz="3200" dirty="0"/>
              <a:t> installation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Success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844225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“recall”: identification of non-functional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41212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overall accuracy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93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AC3B5-1A19-ADC7-955A-77024B4CC487}"/>
              </a:ext>
            </a:extLst>
          </p:cNvPr>
          <p:cNvSpPr txBox="1"/>
          <p:nvPr/>
        </p:nvSpPr>
        <p:spPr>
          <a:xfrm>
            <a:off x="1520414" y="24454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62C19-A0FA-ABF6-E2B5-7ECDCA54389E}"/>
              </a:ext>
            </a:extLst>
          </p:cNvPr>
          <p:cNvSpPr txBox="1"/>
          <p:nvPr/>
        </p:nvSpPr>
        <p:spPr>
          <a:xfrm>
            <a:off x="1520414" y="34360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natural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8DE5A-2E9F-30C6-AAFD-B78A68DE17A7}"/>
              </a:ext>
            </a:extLst>
          </p:cNvPr>
          <p:cNvSpPr txBox="1"/>
          <p:nvPr/>
        </p:nvSpPr>
        <p:spPr>
          <a:xfrm>
            <a:off x="1520414" y="4411228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well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7F616-D43C-C2E0-1913-AA0106C84904}"/>
              </a:ext>
            </a:extLst>
          </p:cNvPr>
          <p:cNvSpPr txBox="1"/>
          <p:nvPr/>
        </p:nvSpPr>
        <p:spPr>
          <a:xfrm>
            <a:off x="1520414" y="5386402"/>
            <a:ext cx="9151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installation and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8BB0A-CB61-9AB5-9940-458446BD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1748241"/>
            <a:ext cx="6029324" cy="47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failure rate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A48-9B5B-5F29-93DD-14FCF9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66" y="2311400"/>
            <a:ext cx="728146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Modeling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6BBA723-A31F-A52C-157A-14017F3DB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73355"/>
              </p:ext>
            </p:extLst>
          </p:nvPr>
        </p:nvGraphicFramePr>
        <p:xfrm>
          <a:off x="1951038" y="1916799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07424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1281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86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525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B1FBCA-3829-1212-A37B-D147284873CE}"/>
              </a:ext>
            </a:extLst>
          </p:cNvPr>
          <p:cNvSpPr txBox="1"/>
          <p:nvPr/>
        </p:nvSpPr>
        <p:spPr>
          <a:xfrm>
            <a:off x="1897380" y="4480560"/>
            <a:ext cx="83972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random forest model statistics:</a:t>
            </a:r>
          </a:p>
          <a:p>
            <a:pPr algn="ctr"/>
            <a:endParaRPr lang="en-US" sz="3200" u="sng" dirty="0"/>
          </a:p>
          <a:p>
            <a:r>
              <a:rPr lang="en-US" sz="3200" dirty="0"/>
              <a:t>train recall: 83.0%		train accuracy: 80.2%</a:t>
            </a:r>
          </a:p>
          <a:p>
            <a:r>
              <a:rPr lang="en-US" sz="3200" dirty="0"/>
              <a:t>test recall: 80.9%			test accuracy: 76.3%</a:t>
            </a:r>
          </a:p>
        </p:txBody>
      </p:sp>
    </p:spTree>
    <p:extLst>
      <p:ext uri="{BB962C8B-B14F-4D97-AF65-F5344CB8AC3E}">
        <p14:creationId xmlns:p14="http://schemas.microsoft.com/office/powerpoint/2010/main" val="4905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3D3F1-0868-2ADC-6D0A-38751EAA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440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14:cNvPr>
              <p14:cNvContentPartPr/>
              <p14:nvPr/>
            </p14:nvContentPartPr>
            <p14:xfrm>
              <a:off x="7007740" y="4657220"/>
              <a:ext cx="2608560" cy="236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140" y="4626620"/>
                <a:ext cx="2670120" cy="24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26765</TotalTime>
  <Words>289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10</cp:revision>
  <dcterms:created xsi:type="dcterms:W3CDTF">2023-03-03T16:30:25Z</dcterms:created>
  <dcterms:modified xsi:type="dcterms:W3CDTF">2023-07-13T23:36:33Z</dcterms:modified>
</cp:coreProperties>
</file>