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7" r:id="rId4"/>
    <p:sldId id="278" r:id="rId5"/>
    <p:sldId id="271" r:id="rId6"/>
    <p:sldId id="279" r:id="rId7"/>
    <p:sldId id="284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8"/>
  </p:normalViewPr>
  <p:slideViewPr>
    <p:cSldViewPr snapToGrid="0">
      <p:cViewPr>
        <p:scale>
          <a:sx n="100" d="100"/>
          <a:sy n="100" d="100"/>
        </p:scale>
        <p:origin x="-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14:37.261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380 1664 8027,'16'-86'0,"0"-1"0,6 10 0,4 2 0,5 2 0,4 3 0,8 1 0,4 3-205,7 0 0,5 2 1,4 1-1,4 3 205,4 3 0,4 4 0,-20 15 0,3 0 0,1 1-177,11-6 1,2 1 0,1 3 0,-5 6 0,1 3 0,3-1 176,-2 1 0,3-1 0,2 1 0,-4 3 0,7 1 0,-3 4 0,3 1 0,13-2 0,2 0 0,1 3 0,1 3 0,1 1 0,-1 2 0,1 1 0,-1 1 0,3 2 0,-14 2 0,1 1 0,1 1 0,-4 1 0,7 2 0,-3 1 0,3 2 0,-8-1 0,4 2 0,0 0 0,-4 1 0,8 2 0,-3 1 0,3 3 0,-6 1 0,3 2 0,1 1 0,-3 3 0,14 8 0,-2 2 0,-2 2 0,-1-1 0,-2 1 0,-1 2 0,-7 1 0,-1 2 0,0 1 0,1 1 0,1 1 0,0 2 0,0 3 0,-1 3 0,-1 1 0,3 1 0,-1 2 0,-2 1 0,-4 1 0,-2 1 0,-2 2 0,-1 0 0,-2 1 0,-3 2 0,-5 0 0,-2 2 0,-2 1 0,-5 2 0,-1 2 0,-4 1 0,-2 0 0,-3 1 0,-3 1 0,-4 3 0,-4 0 0,-2 3 0,-2 2 0,-3 2 0,-4 3 0,-2 6 0,-4 3 0,-2 0 0,-2-1 0,-3 0 0,-2 2 0,-2 8 0,-2 3 0,-3-3 0,-3-9 0,-2-2 0,-1-1 0,-2 2 0,-1-1 0,-2 0 0,-1 0 0,-3 0 0,-1 2 0,-2 7 0,-1 2 0,-1 0 0,-2-1 0,-1-2 0,-1 1 0,-1-3 0,0 0 0,-2-1 0,-3-1 0,-1-2 0,-1 0 0,0-4 0,-2 0 0,-2-2 0,-2-1 0,-1-2 0,-3-1 0,-1-1 0,-1-2 0,-4-1 0,-4 0 0,-3-2 0,-3-1 0,-7 2 0,-3 0 0,-2-4 0,2-8 0,-1-3 0,-3-1 0,12-13 0,-2 0 0,-2-2 0,-1-2 0,-23 11 0,-1-3 0,1-6 0,10-10 0,0-5 0,-4 0 0,6-2 0,-5 1 0,-1-1 0,2-4 0,-16 1 0,2-4 0,-3-2-100,14-3 0,-2-1 1,-1-1-1,2-2 0,3-1 1,0-2-1,2-2 0,-1-1 100,0-1 0,1-2 0,0-2 0,0-2 0,1-1 0,-1-3 0,1-1 0,0-1 0,-1-3 0,0-2 0,0 0 0,2-2 0,1 1 0,2-2 0,-1 0 0,3 0-136,-18-6 0,2-1 1,-1 0-1,-6-3 0,1-2 1,1 1 135,10 2 0,2 0 0,0-1 0,-3-4 0,0-1 0,1-1 0,1-1 0,1 0 0,2-2 0,3-2 0,1 0 0,1-2 0,2 0 0,1-1 0,2-2 0,3-1 0,3-2 0,0-2-53,3-2 0,1-1 0,2-2 0,3-3 0,1-2 1,3-3 52,2-1 0,2-3 0,3-3 0,1-4 0,3-4 0,3-2 0,1-7 0,2-4 0,5 0 0,6-1 0,4-2 0,4-2 0,6 15 0,2-2 0,2-1 0,4 1 0,1 0 0,2 1 0,4-1 0,4 1 0,4-1 0,5 0 0,4 0 0,3 2-53,5-4 1,4 1 0,3 1 0,2 2 0,4 1 0,2 1 0,3 2 0,2 2 52,4-1 0,2 2 0,2 3 0,0 3 0,-7 9 0,1 4 0,0 2 0,1 1 0,21-12 0,1 3 0,-1 5 0,-13 13 0,0 4 0,1 2 86,4-3 0,3 2 1,-1 3-1,-5 6 1,0 3-1,2 2-86,5-1 0,1 2 0,-1 2 0,-4 4 0,0 3 0,-1 2 0,28 0 0,0 5 0,-5 0 0,-1 7 0,-1 14 0,0 6 0,-1 3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17:50.55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3502 58 8027,'-70'-32'0,"3"7"0,23 25 0,-10 0 0,-9 1 0,-14 1 0,28 6 0,-1 4 0,-3 2 0,-1 2 0,-6 4 0,0 2 0,1 2 0,0 2 0,-4 2 0,0 1 0,-2 4 0,1 0 0,-4 2 0,1 1-68,-2 2 0,0 1 1,-1 2-1,-1 1 68,1 1 0,0 2 0,-3 2 0,1 2 0,1 0 0,1 1 0,-1 3 0,0 2 0,-1 2 0,-1 2 0,22-17 0,-1 2 0,1 0 0,-18 19 0,2 1 0,-1 1 0,1 2 0,1 2 0,3 0 0,7-6 0,2 1 0,0 4 0,2 3 0,1 3 0,3 1 0,1 3 0,3 3 0,0 5 0,3 1 0,9-12 0,2 0 0,-1 9 0,2 0 0,6-3 0,4 0 0,-2 8 0,3 1 0,4-1 0,2 0 0,3 1 0,2-1 0,1 0 0,3 1 0,1 1 0,4 0 0,2-3 0,3 1 0,2-2 0,4-1 0,3 1 0,5-2 0,6 0 0,4-2 0,3 0 0,3-2 0,2-2 0,4-2 0,2-1 0,4-3 0,3-2 0,3-3 0,1 0 0,3-3 0,7 3 0,3-3 0,-1-6 0,4-2 0,-19-17 0,2-1 0,1-2-128,24 11 0,2-5 0,3-3 0,2-2 128,-22-11 0,3-1 0,0-2 0,-1-2 0,0-3 0,2-2 0,0-1 0,0-3 0,2-1 0,1-1 0,1-1 0,0-1-124,2-2 0,0-1 1,1 0-1,0-1 0,1-1 1,1 0 123,1-2 0,1 0 0,0-1 0,0 0 0,0 0 0,0-2 0,-1 0 0,1-2 0,0-1 0,-2-2 0,1-1 0,-1-3 0,-1-2 0,1-2 0,-2-1 0,-3 0 0,-2-1 0,-1-2-80,26-10 0,-2-2 1,-28 9-1,-1-1 0,-1-2 80,21-11 0,-2-4 0,2-3 0,0-2 0,0-5 0,-3-2 0,-1-1 0,-3-2 0,-4-3 0,-3-1 0,-3-2 0,-1-1 0,-4-2 0,-3-1 0,-2 0 0,-3-1 0,-2-2 0,-3 0 0,-3 0 0,-3-1 0,-7 7 0,-3-1 28,2-2 0,-3-1 0,-8 7 0,-2-2-28,5-10 0,-1-3 0,-7 6 0,-2 1 0,-5 0 0,-2-1 0,-1 0 0,-2-1 0,-2-1 0,-1 0 0,-2-4 0,-1-1 0,0-1 0,-1-1 0,-4 0 0,-3 1 0,-3-1 0,-1 0 0,-4 1 0,-4 1 0,-5-1 0,-3 1 0,-1 1 0,-3 1 0,-5 0 0,-2 1 0,0 2 0,-3 1 0,-2-1 0,-3 2 0,1-1 0,-3 0 0,-3 2 0,-3 0 0,0 0 0,-2 0 0,-1 2 0,-1 0 15,-2 3 1,-1 1 0,-2-1 0,-2 0-16,-7-2 0,-1 3 0,9 10 0,-1 3 0,-7-2 0,-1 2 0,5 7 0,0 3 0,-3-2 0,0 1 0,-2 3 0,0 3 130,-1 2 1,0 2 0,1 4 0,1 1-131,1 3 0,0 2 0,-1 3 0,0 3 0,1 2 0,0 1 0,0 3 0,0 2 0,-2 2 0,0 1 0,4 0 0,2 1 0,5 0 0,1 0 0,-4 2 0,1 0 108,7 0 0,2 1 0,0 3 0,2 1-108,-45 7 0,6 6 0,19-3 0,-14 8 0,5 5 0,-9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18:17.64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4483 381 8027,'-51'-30'0,"0"1"0,4 1 0,5 8 0,7 20 0,-5-1 0,-7-2 0,-8 2 0,-11-1 0,-1 1 0,-4 1 0,-4 0 0,-2 0 0,-4 1 0,-2 1 0,-3 4 0,-5 5 0,2 0 0,-2 5 0,-2 1 0,43-6 0,0 2 0,1-1 0,1 1 0,-6 3 0,1 0 0,-38 20 0,42-15 0,-2 1 0,-7 5 0,0 1 0,5 0 0,0 0 0,-4 3 0,-1 2 0,3-1 0,2 1 0,-1 2 0,0 1 0,2 3 0,1 1 0,-1 3 0,2 2 0,-1 3 0,2 2 0,-1 2 0,1 1 0,-3 5 0,1 3-77,-5 7 1,2 2 0,9-8 0,2 1 76,-4 7 0,0 3 0,1 9 0,0 2-105,13-23 0,0 1 1,0 0-1,-1 2 0,1 1 1,1-1 104,1-1 0,1-1 0,0 0 0,0 3 0,0 0 0,0 0 0,0 2 0,1 1 0,0 1 0,-1 1 0,0 1 0,1 1 0,0 1 0,1 1 0,1 0 0,-1 2 0,1 1 0,0 0 0,0 1 0,1 2 0,0-1 0,1 2 0,0-1 0,1 1 0,1 1 0,1 0 0,1 0 0,0 0 0,1 0 0,0-1 0,2-3 0,1-1 0,1-2 0,2-5 0,2-1 0,-1 1 0,-1 12 0,-1 1 0,2-1 0,3-7 0,1-1 0,1 0 0,-1 0 0,1-1 0,1 0 0,2-2 0,2 0 0,0-1 0,0 24 0,0 1 0,2-26 0,0 2 0,1 1 0,-1 7 0,1 2 0,0-2 0,-1-5 0,1-2 0,1 0 0,0-3 0,0 0 0,1-1 0,1 28 0,2-2 0,4-2 0,3 0 0,-3-25 0,1 0 0,1 0 0,6 30 0,3-1 0,1-5 0,2-1 0,1-3 0,2-1-11,2-4 0,2-2 1,0-2-1,3-2 0,2-5 1,3-1 10,0-3 0,3-2 0,2-5 0,1-1 0,4-2 0,1-1 0,-1-4 0,3-2 0,3-1 0,2-2 0,0-2 0,3-2 0,3-1 0,2-2 0,2-1 0,0-3 0,2-2 0,2-2 0,2-5 0,3-4 0,0-2 0,1-3 0,1-5 0,1-3 0,0-4 0,1-1 0,0-3 0,1-3-67,0-4 1,0-4 0,0-5 0,0-4 66,-2-9 0,0-4 0,1-2 0,-1-3 0,1-3 0,-2-3 0,0-1 0,-1-3 0,-1-1 0,-1-2 0,2-5 0,0-2 0,-2-3 0,-1-2 0,-3 0 0,-1-1 0,-19 17 0,0 0 0,-2-1 0,14-18 0,-1-2 0,3-5 0,0-1 0,-1-1 0,0-2 0,-18 20 0,0-3 0,-2 2 0,16-24 0,-2 0 0,-3 1 0,-1-1 0,1-3 0,-1-2 0,-18 27 0,0-1 0,-2 0 0,14-28 0,-3 1 0,-7 10 0,-2-1 0,4-11 0,-1-3 0,-2-1 0,0-2-54,-11 27 1,0-1 0,-1-1 0,0 0 0,0-2 0,-2 2 53,-3 3 0,-1 1 0,0 1 0,7-32 0,-2 1 0,-4 6 0,0-1 0,-4 19 0,0-3 0,-1 2 0,-1 2 0,-2 2 0,1-1 0,-1 3 0,-1-1 0,-1 2 0,2-26 0,-3 1 0,-1-1 0,-2-1 0,0 26 0,0-2 0,-1 1 0,1-32 0,-1 1 0,-1 1 0,0 1 0,-1 2 0,-1 0 0,-1 1 0,-2 1 51,-2 0 1,-1 1-1,-1 2 1,-3 0-52,-5 3 0,-3 1 0,1-1 0,-2 1 0,-3 2 0,-2 1 0,-3 0 0,-1 1 0,-1 2 0,-1 1 0,-3 0 0,-1-1 0,1 1 0,-2-1 0,-1 3 0,-1 0 0,-3 1 0,-2 2 0,0 1 0,-2 1 0,-3 2 0,-2 1 0,1 1 0,-1 1 0,-1-1 0,-1 2 0,-2 2 0,0 2 0,-1 2 0,-1 2 0,-3 1 0,0 1 0,-2 2 0,0 2 0,-2 1 0,0 1 0,0 2 0,1 0 0,-4 1 0,0 1 0,-2-1 0,0 1 0,0 1 0,-2 1 0,-2 2 0,0 2 0,-2 1 0,0 3 0,-3 3 0,-2 2 0,0 2 0,-2 4 0,-4 2 0,-2 3 0,-9 0 0,1 3 0,11 5 0,1 4 0,-7 1 0,-3 1 0,-5 2 0,-3 2 0,30 1 0,0 0 0,1 0 0,-27 2 0,3 1 0,8 0 0,2 2 0,1 2 0,-2 1 0,-8 1 0,-2 1 0,0 0 0,-1-1 0,27-3 0,-1 0 0,-1-1 0,0 0 0,0-1 0,-2 0 0,-9 0 0,1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20:49.76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3882 240 8027,'-51'-46'0,"1"15"0,5 15 0,-5 5 0,0-3 0,-11 3 0,-23-2 0,34 9 0,-2 0 0,-8 0 0,-1 2 0,-1 0 0,-3 4 0,-12 3 0,-3 3-154,-4 3 0,-2 3 0,-4 8 0,0 5 154,0 6 0,1 5 0,28-9 0,0 3 0,0 1 0,-4 3 0,1 1 0,0 3 0,0 2 0,0 2 0,0 1-130,-1 3 0,0 1 0,0 2 1,0 3-1,0 1 0,1 1 130,-2 2 0,1 2 0,0 0 0,1 3 0,1 1 0,1 1 0,1 1 0,0 1 0,2 1 0,1 1 0,1 1 0,2 0 0,1 1 0,2 1 0,1 0 0,1 0 0,2 1 0,1 1 0,4-1 0,2 1 0,1 1 0,4-1 0,1 0 0,2 1 0,3 0 0,2 0 0,2 0 0,2 0 0,2 1 0,2-1 0,3 0 0,2 0 0,2 0-95,4-2 1,2 1 0,1-1 0,1 0 0,0 0 0,2-1 94,2 1 0,1-1 0,1-2 0,4 24 0,3-2 0,1 0 0,4 0 0,0-26 0,3 0 0,0 1 0,3 3 0,1 1 0,1-1 0,9 22 0,2 0 0,-5-19 0,2 1 0,0-4 0,9 9 0,1-2 0,-11-16 0,2 2 0,0 0 0,4 7 0,1 1 0,0-1 0,-2-6 0,-2-1 0,2 0 0,0 3 0,1 0 0,0-2 0,12 20 0,1-2 0,3 5 0,1-2 0,-3-10 0,0-1 0,5 3 0,2 1 0,1-4 0,2-2-81,1-3 0,2-3 1,1-6-1,3-3 81,2-6 0,4-3 0,10-1 0,5-3 0,3-3 0,3-5 0,-28-12 0,1-3 0,1-1-31,29 4 1,2-2-1,-28-7 1,1-1-1,1 0 31,4-1 0,0 0 0,1-1 0,3 1 0,1-1 0,1 0 0,2 0 0,1-1 0,0-1 0,1-2 0,1-1 0,0 0 4,1-1 0,0 0 1,1-2-1,-1 0 1,1-2-1,0 0-4,0 0 0,0 0 0,0-3 0,0-5 0,0-2 0,0-1 0,0-3 0,0-1 0,0-3 0,-1-2 0,0-2 0,0-2 0,-1-3 0,-1-1 0,0-4 0,5-5 0,1-3 0,-2-2 0,-6 2 0,-2-1 0,0-2 0,5-5 0,-1-2 0,-4 0 0,-16 5 0,-2 1 0,-1-3 0,3-4 0,-1-3 0,0-1 0,0-1 0,-1-2 0,-2-2 0,-1 1 0,-1-1 0,-3-3 0,-2-1 0,-2-3 0,-2 0 0,-2-1 0,-2 0 0,-2-3 0,2-11 0,-1-2 0,-3-3 0,-2-2 0,-2-1 0,-3-1 0,-4 2 0,-1-1 0,-4 0 0,-3-5 0,-3-1 0,-3 3 0,-5 14 0,-2 2 0,-1-3 0,0-14 0,0-5 0,-3 3 0,-1 9 0,-3 2 0,-1-1 0,-3-4 0,-2 0 0,-1 1 0,-2 2 0,-1 0 0,-2 2 0,-3 4 0,-3 0 0,-3 2 0,-2 1 0,-2 2 0,-2 1 0,-1 1 0,-1 1 0,-3 2 0,-2 1 0,-1 1 0,-2 0 0,-1 0 0,-2 1 0,-1 1 0,-2 0 0,-1 0 0,-1 0 0,0 1 0,-2-1 0,-1 2 0,-3-1 0,-1 1 0,-1 1 0,0 0 0,-1 0 0,-2 2 0,-2-2 0,-1 0 0,-1 2 0,-2 1 0,-1 1 0,-1 1 0,-1-1 0,-2 2 0,0 0 0,-3 1 0,0 2 0,-2 1 0,0 1 0,-2 1 0,0 2 0,-2 0 0,0 2 0,0 0 0,-2 1 0,0 0 0,-1 3 0,0 0 0,-1 2 0,-1 1 0,1 0 0,-1 1 0,0 2 0,-1 0 0,0 2 0,0 0 0,0 1 0,-1 1 0,0 1 0,2 1 0,0 2 0,0 0 0,-1 3 0,0 1 0,0 2 0,2 1 0,0 2 0,0 2 0,1 2 0,-1 2 0,0 1 18,1 1 0,0 1 0,2 1 0,-24-1 0,2 3-18,3 2 0,1 2 0,5 0 0,1 1 0,8 2 0,1 0 0,5 0 0,3 0 0,5 1 0,1 2 0,-7 3 0,-1 3 0,4 2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5:21:28.18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4797 165 8027,'-51'-16'0,"0"0"0,-26-3 0,25 10 0,11 6 0,-3-3 0,0 0 0,-3-1 0,-2-2 0,-7 1 0,-13 0 0,-3 0 0,-5-1 0,1 1 0,-4 0 0,2 2 0,-2 1 0,-5 2 0,3-1 0,-2 0 0,-2 1 0,1 3 0,0 0 0,2 0 0,0 0 0,-3 0 0,2 0 0,-4 0 0,1 5 0,-1 3 0,-2 14 0,43-6 0,0 4 0,0 6 0,0 5 0,-10 8 0,1 4 0,8 0 0,2 2 0,-5 9 0,0 2 0,3 0 0,-1 1-74,-2 6 1,0 1 0,0-2-1,1-1 74,0 1 0,1 0 0,1-1 0,0-1 0,1 0 0,1-1 0,0 0 0,1 2 0,0 1 0,2 0 0,0-1 0,0 2 0,3-2 0,1 1 0,0 3 0,1 1 0,1 2 0,1-1 0,0 2 0,1 1 0,2 0 0,1 1 0,-2 0 0,1 1 0,2 0 0,-1 1 0,1 1 0,-1 1 0,-1-1 0,1 1 0,0 1 0,1 0 0,-2 0 0,1 2 0,0 1 0,1 1 0,0-1 0,0 1 0,2 0 0,1 2 0,-3 8 0,2 0 0,2-4 0,2 1 0,7-23 0,1 2 0,2-1 0,-3 27 0,3-3 0,3-8 0,1-1 0,0 12 0,0 0 0,4-6 0,1-1 0,0 7 0,1 0 0,2-1 0,1 0 0,0 0 0,1-1 0,1-2 0,-1-1 0,1-3 0,0-1 0,0-1 0,0-1 0,1-4 0,2-1 0,4-2 0,2-1 0,4-4 0,3-1-11,2 0 0,2-1 0,3-2 0,1-1 11,3-2 0,1 0 0,0-1 0,1 0 0,4-1 0,0-1 0,-2 1 0,0 0 0,2 0 0,0 1 0,-1 0 0,0 0 0,1 4 0,0-1 0,0-1 0,-1 0 0,0 0 0,-1 1 0,2-1 0,-1 1 0,-2-1 0,0 1 0,2-1 0,0-1 0,0-1 0,0-1 0,1 0 0,2 0 0,-2-2 0,2-1 0,3 1 0,-1 0 0,1 0 0,-1-1 0,0-2 0,0-2 0,-1-3 0,0 0 0,-1-4 0,1-1 0,5 5 0,1-1 0,4 5 0,1 0 0,0-2 0,-1-3 0,-5-10 0,0-1 0,10 8 0,0 1 0,-3-5 0,1-1 0,4 4 0,0 0 0,-4-4 0,1 0 0,1 0 0,2 0 0,1-1 0,2 0 0,1-2 0,1-2 0,2-1 0,1-1 0,1-4 0,1-2 0,1-1 0,2-1 0,-2-3 0,2-1 0,2-4 0,1-1 0,-1 0 0,-1-2 0,2-4 0,0 0 0,-1-1 0,1-1 0,1-2 0,1 0 0,-1-1 0,0 0 0,0-2 0,0 0 0,2 0 0,-1-1 0,1 0 0,0 0 0,1-2 0,-1 0 0,-1-1 0,0-1 0,1 0 0,-1-3 0,0-2 0,0-3 0,-1-3 0,0-3 0,-1-4 0,-1-4 0,0-2 0,-1-5 0,-1-4 0,0-3 0,-1-3 0,-1-3 0,2-2 0,-2-2 0,0-2 0,-1-1 0,-1-2 0,0-1-111,-1-2 0,-1-3 0,0-2 0,1-3 111,4-10 0,-1 0 0,-7 4 0,-1 0 0,0-4 0,-2-3 0,-1 0 0,-2 0 0,-7 6 0,0 0 0,1-5 0,0-2 0,-2-3 0,-1 0 0,-1 1 0,-1 0 0,-4 0 0,-1-1 0,0 1 0,-1 0 0,-2 1 0,-1-1 0,0 0 0,-1 0 0,-2 0 0,-1-1 0,0-1 0,-2-1 0,-1 0 0,-2 0 0,-1 0 0,-1-1 0,-2 2 0,-2 0 0,-1 0 0,-2-1 0,-2 3 0,0 0 0,-1-1 0,-1 0 0,-2 1 0,0 0 0,-1 1 0,-1 0 0,-1-1 0,0 1 0,-1-1 0,-1 1 0,1-2 0,-2-1 0,-1 0 0,0 0 0,0-2 0,0-1 0,0 0 0,0 0 0,-2 0 0,0 0 0,-2 2 0,-1-1 0,0 1 0,-3-1 0,-1 1 0,-1-1 0,0 0 0,-1 0 0,-1-1 0,-1 0 0,0 1 0,-1 0 0,0-1 0,0 0 0,-1 2 0,-2-1 0,1 1 0,-1 1-38,-1-1 1,-1 2 0,-1 5-1,0 2 38,1 7 0,0 0 0,-4-11 0,-1 0 0,1 10 0,-1 2 0,-2-6 0,-2 1 0,1 9 0,-1 1 0,-2 2 0,-1 1 0,0 1 0,-1 2 0,-2-1 0,-1 0 0,0 0 0,-1 0 0,-2 1 0,-1-1 0,-1-1 0,0-1 0,-1 3 0,0 0 0,0 0 0,0 1 0,-2 1 0,-1 0 0,-1 2 0,-1 1 0,0 1 0,0 1 0,-2 0 0,0 0 0,1 1 0,1 0 0,-1 1 0,1 0 0,-1 0 0,1 2 0,-1-2 0,0 2 0,-2 0 0,-1 2 0,-2 0 0,0 0 0,-1 3 0,-1 1 0,-3 3 0,-1 3 0,-2 2 0,-1 3 0,-5 1 0,-1 2 0,-3 4 0,-1 3 0,-1 0 0,-2 3 0,2 3 0,-1 1 0,-3 0 0,0 1 0,-1 1 0,0 1 0,11 1 0,1 0 0,2 2 0,0 1 0,-3 1 0,0 0 0,2 0 0,-1-1 0,-15 2 0,-1-1 0,9 1 0,4 0 0,-25 0 0,7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9A2A-FDB4-A9EF-AC14-A507216D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2465C-7471-9DA3-C811-2BDF57CB4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4D11-8845-FEAC-B894-532DDD5B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BBF8-9A7B-D9D5-92EE-9E9DBBB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E3E5-00D0-5B92-EF64-DD55C101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8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9EB5-B1D7-B517-7A79-D5433AC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F7DB5-5E43-6AD9-8BEA-F2114DD13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E50E-AA8A-7B23-4929-41867B47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1656-29B9-AA8C-4A85-CEB86522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3E58-378B-6CCB-381B-F1D44B45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4AB61-0F4B-6ECE-DF58-392C73A00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81791-56E3-B733-0FD0-E184DF4D2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9A39-41C0-7472-B887-7325032B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F20A-FDB5-5681-C3C9-CE3D0BE06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E956-A0E6-9383-0BDB-6026695A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4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B00-FCD6-C1D6-7904-C8E7D150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D675-1DD8-E980-F507-C9834FA5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D8CD-C7DD-0BD0-DC5E-076C0219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7054-5410-9CDA-AD4B-1B598F1B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FFAE-6591-A908-CB8B-A71BFDA4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9B08-08AA-086B-203F-E3B3615A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6531-AC99-4129-F25E-EAABFD6F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78EB-6DB4-326E-DA24-4FD10DD8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085A-07E4-AF67-E9E3-46ECB4C9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9630-552A-ECBF-4AC8-B2B07B81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88DF-D89E-8D31-E6BF-41F770FB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DB1A-B734-A871-A353-8F34CBE60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DAA1E-76AB-01E2-EE6A-0D20515A9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6145D-4F74-B3B2-DBD8-3F7E2C3A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146AF-6B67-CA93-24B6-64B38BA2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2CB38-4565-495C-94B7-A50E5B5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6EF4-BFFD-B23B-8E67-B00A52A7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4A9A-C20E-B396-5BEA-C8DE7F9BA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FAF2F-3FFE-B39E-F3A1-EEC9482C1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B1627-237B-D9B2-A5E3-45ECCCF91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86E0C-EB24-F5BF-BBF8-FA625D4A5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E9AD5-08B5-AC66-0FAD-4D5D5A89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988D1-D2D6-B5DC-7ACD-472B092D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61F68-75CA-C932-DB14-03BEB2D2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6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FAAE-FFE4-744A-753D-4B5EF797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0C607-71B0-3F78-F941-D6A2ED65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B3A94-F335-3D45-9B1A-D71DADA4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935A-AD8E-F762-9BDD-72089435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6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6F46D-FDD6-E771-02CF-56D0E386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A4FAE-46F1-BD54-46E0-3703D9C4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32014-5685-FF6B-FC10-9C96F1C5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239F-AF13-7B97-E4FE-FF747FBC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CF8A-64F5-6696-DF1C-E57FD375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A8111-07E6-BDB6-0AA3-E1744DA0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4E82-25B0-FF92-BC79-B25EF91A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3C3F-32AD-73B8-C627-D1DAB568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5EBB-7BD8-DE85-3EE3-E611182E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BC81-A3F7-EA68-B76C-575E2C30C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6B3B-945F-A815-C22D-053F422F4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E1508-6708-2A86-DF78-761E177C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C5D39-B8D9-22A0-1B1F-B3DDEFB2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05D80-A435-41EF-692C-B9EE64A1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38BB-63F3-7742-9F14-320FC9D9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CDAE9-F8A0-AB53-EC43-45A2E585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4CF3-F5B2-72D4-B435-95D27DA5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6B8E3-0998-C5E2-0E47-DB04C6A66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1F48-E0E3-A044-AA1C-EFE0FABCDF46}" type="datetimeFigureOut">
              <a:rPr lang="en-US" smtClean="0"/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995BA-8258-F04B-A9F9-A0A0A2BB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12AA-0630-46AE-AE1A-95D5EA050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1171-2F5C-414A-BD1B-C6D29C4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2.png"/><Relationship Id="rId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Predicting Pump Failure in Tanzanian Water Wells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789F2-7A20-04B8-05CB-BAFB61E7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437"/>
            <a:ext cx="9144000" cy="817562"/>
          </a:xfrm>
        </p:spPr>
        <p:txBody>
          <a:bodyPr/>
          <a:lstStyle/>
          <a:p>
            <a:r>
              <a:rPr lang="en-US" b="1" dirty="0">
                <a:latin typeface="Eurostile" panose="020B0504020202050204" pitchFamily="34" charset="77"/>
              </a:rPr>
              <a:t>A project for The Government of Tanzania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E6EB92-D7A0-85F4-AD91-C41BDC859B01}"/>
              </a:ext>
            </a:extLst>
          </p:cNvPr>
          <p:cNvGrpSpPr/>
          <p:nvPr/>
        </p:nvGrpSpPr>
        <p:grpSpPr>
          <a:xfrm>
            <a:off x="5100638" y="3609310"/>
            <a:ext cx="1990724" cy="1990724"/>
            <a:chOff x="5100638" y="3609310"/>
            <a:chExt cx="1990724" cy="1990724"/>
          </a:xfrm>
        </p:grpSpPr>
        <p:pic>
          <p:nvPicPr>
            <p:cNvPr id="5" name="Picture 2" descr="Faucet Icon - Free PNG &amp; SVG 2133 - Noun Project">
              <a:extLst>
                <a:ext uri="{FF2B5EF4-FFF2-40B4-BE49-F238E27FC236}">
                  <a16:creationId xmlns:a16="http://schemas.microsoft.com/office/drawing/2014/main" id="{A93D6000-E94F-FE2B-730D-4F3A0B324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562" y="412750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Tanzania Icons - Free SVG &amp; PNG Tanzania Images - Noun Project">
              <a:extLst>
                <a:ext uri="{FF2B5EF4-FFF2-40B4-BE49-F238E27FC236}">
                  <a16:creationId xmlns:a16="http://schemas.microsoft.com/office/drawing/2014/main" id="{225351AA-4AF0-A157-AF47-DE1FA3AD50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638" y="3609310"/>
              <a:ext cx="1990724" cy="199072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315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  <a:p>
            <a:pPr algn="ctr"/>
            <a:endParaRPr lang="en-US" sz="900" b="1" dirty="0"/>
          </a:p>
          <a:p>
            <a:pPr algn="ctr"/>
            <a:r>
              <a:rPr lang="en-US" sz="3200" b="1" dirty="0"/>
              <a:t>failure rate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B6A48-9B5B-5F29-93DD-14FCF9FF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266" y="2311400"/>
            <a:ext cx="7281468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8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  <a:p>
            <a:pPr algn="ctr"/>
            <a:endParaRPr lang="en-US" sz="900" b="1" dirty="0"/>
          </a:p>
          <a:p>
            <a:pPr algn="ctr"/>
            <a:r>
              <a:rPr lang="en-US" sz="3200" b="1" dirty="0"/>
              <a:t>performance by installer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241F3-67D2-3537-7F72-0F0B9DF08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2456630"/>
            <a:ext cx="10983514" cy="32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Modeling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6BBA723-A31F-A52C-157A-14017F3DB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12629"/>
              </p:ext>
            </p:extLst>
          </p:nvPr>
        </p:nvGraphicFramePr>
        <p:xfrm>
          <a:off x="1951038" y="2351692"/>
          <a:ext cx="8127999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307424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812811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1861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93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752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5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Results</a:t>
            </a:r>
          </a:p>
          <a:p>
            <a:pPr algn="ctr"/>
            <a:r>
              <a:rPr lang="en-US" sz="3200" b="1" dirty="0"/>
              <a:t>most predictive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260025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water quantity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3D3F1-0868-2ADC-6D0A-38751EAA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3244030"/>
            <a:ext cx="10983514" cy="32909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0DB7BD8-85DE-8AEA-D3C6-92AE18DC9858}"/>
                  </a:ext>
                </a:extLst>
              </p14:cNvPr>
              <p14:cNvContentPartPr/>
              <p14:nvPr/>
            </p14:nvContentPartPr>
            <p14:xfrm>
              <a:off x="7007740" y="4657220"/>
              <a:ext cx="2608560" cy="2362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0DB7BD8-85DE-8AEA-D3C6-92AE18DC98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7140" y="4626620"/>
                <a:ext cx="2670120" cy="24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Results</a:t>
            </a:r>
          </a:p>
          <a:p>
            <a:pPr algn="ctr"/>
            <a:r>
              <a:rPr lang="en-US" sz="3200" b="1" dirty="0"/>
              <a:t>most predictive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260025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waterpoint type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F1B73E-D547-9B66-043C-31A62EB2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3231330"/>
            <a:ext cx="10983514" cy="32909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5E4F88-63AB-2821-B39E-2994853C994B}"/>
                  </a:ext>
                </a:extLst>
              </p14:cNvPr>
              <p14:cNvContentPartPr/>
              <p14:nvPr/>
            </p14:nvContentPartPr>
            <p14:xfrm>
              <a:off x="6007300" y="4514300"/>
              <a:ext cx="2217240" cy="2112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5E4F88-63AB-2821-B39E-2994853C99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6700" y="4483700"/>
                <a:ext cx="2278800" cy="21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7C077A-7690-1B49-D822-341E7FAF4BCE}"/>
                  </a:ext>
                </a:extLst>
              </p14:cNvPr>
              <p14:cNvContentPartPr/>
              <p14:nvPr/>
            </p14:nvContentPartPr>
            <p14:xfrm>
              <a:off x="867580" y="3089420"/>
              <a:ext cx="1991520" cy="3399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7C077A-7690-1B49-D822-341E7FAF4B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980" y="3058820"/>
                <a:ext cx="2053080" cy="34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49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Results</a:t>
            </a:r>
          </a:p>
          <a:p>
            <a:pPr algn="ctr"/>
            <a:r>
              <a:rPr lang="en-US" sz="3200" b="1" dirty="0"/>
              <a:t>most predictive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260025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installer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7E4E80-D374-72ED-70B0-36715E69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3218630"/>
            <a:ext cx="10983514" cy="32909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B68838-DAA4-CB2F-488B-CBC2861D70BF}"/>
                  </a:ext>
                </a:extLst>
              </p14:cNvPr>
              <p14:cNvContentPartPr/>
              <p14:nvPr/>
            </p14:nvContentPartPr>
            <p14:xfrm>
              <a:off x="6123220" y="3653540"/>
              <a:ext cx="2760840" cy="2743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B68838-DAA4-CB2F-488B-CBC2861D70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2620" y="3622940"/>
                <a:ext cx="2822040" cy="28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F5B987-29F1-125B-D20A-DCAD16DD4DFE}"/>
                  </a:ext>
                </a:extLst>
              </p14:cNvPr>
              <p14:cNvContentPartPr/>
              <p14:nvPr/>
            </p14:nvContentPartPr>
            <p14:xfrm>
              <a:off x="565600" y="2856860"/>
              <a:ext cx="2725560" cy="3696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F5B987-29F1-125B-D20A-DCAD16DD4D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000" y="2825900"/>
                <a:ext cx="2787120" cy="37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7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1752600" y="206952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</a:t>
            </a:r>
            <a:r>
              <a:rPr lang="en-US" sz="3200" i="1" dirty="0"/>
              <a:t>before </a:t>
            </a:r>
            <a:r>
              <a:rPr lang="en-US" sz="3200" dirty="0"/>
              <a:t>installing wells, prioritize, if possible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60320" y="29655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a. sufficient water quantity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39D98-52DE-B2A4-DB19-473C8FFA0D98}"/>
              </a:ext>
            </a:extLst>
          </p:cNvPr>
          <p:cNvSpPr txBox="1"/>
          <p:nvPr/>
        </p:nvSpPr>
        <p:spPr>
          <a:xfrm>
            <a:off x="2560320" y="36767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b. using handpump or communal standpipe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DE3D-7731-21F3-FB2F-BD2A8FEA56E4}"/>
              </a:ext>
            </a:extLst>
          </p:cNvPr>
          <p:cNvSpPr txBox="1"/>
          <p:nvPr/>
        </p:nvSpPr>
        <p:spPr>
          <a:xfrm>
            <a:off x="2560320" y="43879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c. installation by community or DWE</a:t>
            </a:r>
          </a:p>
        </p:txBody>
      </p:sp>
    </p:spTree>
    <p:extLst>
      <p:ext uri="{BB962C8B-B14F-4D97-AF65-F5344CB8AC3E}">
        <p14:creationId xmlns:p14="http://schemas.microsoft.com/office/powerpoint/2010/main" val="413446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1752600" y="2069525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</a:t>
            </a:r>
            <a:r>
              <a:rPr lang="en-US" sz="3200" i="1" dirty="0"/>
              <a:t>after </a:t>
            </a:r>
            <a:r>
              <a:rPr lang="en-US" sz="3200" dirty="0"/>
              <a:t>installing wells, commit resources to monitoring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60320" y="29655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a. wells with low water quantity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39D98-52DE-B2A4-DB19-473C8FFA0D98}"/>
              </a:ext>
            </a:extLst>
          </p:cNvPr>
          <p:cNvSpPr txBox="1"/>
          <p:nvPr/>
        </p:nvSpPr>
        <p:spPr>
          <a:xfrm>
            <a:off x="2560320" y="36767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b. communal standpipe </a:t>
            </a:r>
            <a:r>
              <a:rPr lang="en-US" sz="3200" i="1" dirty="0"/>
              <a:t>multiple</a:t>
            </a:r>
            <a:r>
              <a:rPr lang="en-US" sz="3200" dirty="0"/>
              <a:t>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DE3D-7731-21F3-FB2F-BD2A8FEA56E4}"/>
              </a:ext>
            </a:extLst>
          </p:cNvPr>
          <p:cNvSpPr txBox="1"/>
          <p:nvPr/>
        </p:nvSpPr>
        <p:spPr>
          <a:xfrm>
            <a:off x="2560320" y="43879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c. government-installed wells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70425-B227-0009-4ACC-69BDB375D995}"/>
              </a:ext>
            </a:extLst>
          </p:cNvPr>
          <p:cNvSpPr txBox="1"/>
          <p:nvPr/>
        </p:nvSpPr>
        <p:spPr>
          <a:xfrm>
            <a:off x="2560320" y="5099127"/>
            <a:ext cx="9022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d. wells installed before 1985</a:t>
            </a:r>
          </a:p>
        </p:txBody>
      </p:sp>
    </p:spTree>
    <p:extLst>
      <p:ext uri="{BB962C8B-B14F-4D97-AF65-F5344CB8AC3E}">
        <p14:creationId xmlns:p14="http://schemas.microsoft.com/office/powerpoint/2010/main" val="72279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Further Inquiry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1752600" y="2351782"/>
            <a:ext cx="9022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gather more complete data, particularly in water quantity, waterpoint type, and installer identity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1752600" y="3956127"/>
            <a:ext cx="7071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acquire data on cost and availability of options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887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01BB-BBC2-2FEA-7871-3EB5EA47904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44423" y="2466181"/>
            <a:ext cx="5303154" cy="118903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9F85D-280B-99D9-4889-A4BC1607EF58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708AE-D4E4-59DC-37C8-0438F9A36B93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7C2633-30CC-D745-C639-C7FE8DD49D21}"/>
              </a:ext>
            </a:extLst>
          </p:cNvPr>
          <p:cNvGrpSpPr/>
          <p:nvPr/>
        </p:nvGrpSpPr>
        <p:grpSpPr>
          <a:xfrm>
            <a:off x="5100638" y="3609310"/>
            <a:ext cx="1990724" cy="1990724"/>
            <a:chOff x="5100638" y="3609310"/>
            <a:chExt cx="1990724" cy="1990724"/>
          </a:xfrm>
        </p:grpSpPr>
        <p:pic>
          <p:nvPicPr>
            <p:cNvPr id="5" name="Picture 2" descr="Faucet Icon - Free PNG &amp; SVG 2133 - Noun Project">
              <a:extLst>
                <a:ext uri="{FF2B5EF4-FFF2-40B4-BE49-F238E27FC236}">
                  <a16:creationId xmlns:a16="http://schemas.microsoft.com/office/drawing/2014/main" id="{2D42B9A8-22FD-3A2A-74A6-CCCFF5FBE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562" y="412750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Tanzania Icons - Free SVG &amp; PNG Tanzania Images - Noun Project">
              <a:extLst>
                <a:ext uri="{FF2B5EF4-FFF2-40B4-BE49-F238E27FC236}">
                  <a16:creationId xmlns:a16="http://schemas.microsoft.com/office/drawing/2014/main" id="{4012348D-0BF9-9B79-735F-A294BE7C2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638" y="3609310"/>
              <a:ext cx="1990724" cy="199072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7116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3E59C-0AE2-A8BC-5B57-4A6F77CD8F6B}"/>
              </a:ext>
            </a:extLst>
          </p:cNvPr>
          <p:cNvSpPr txBox="1"/>
          <p:nvPr/>
        </p:nvSpPr>
        <p:spPr>
          <a:xfrm>
            <a:off x="1357313" y="2286000"/>
            <a:ext cx="9315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23 million people in Tanzania lack access to safe drinking water</a:t>
            </a:r>
          </a:p>
        </p:txBody>
      </p:sp>
      <p:pic>
        <p:nvPicPr>
          <p:cNvPr id="1026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7E5C19FC-B884-29A7-65B5-45744A11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64FC2B-6F9C-5B0C-9FC2-31A177B4568B}"/>
              </a:ext>
            </a:extLst>
          </p:cNvPr>
          <p:cNvSpPr txBox="1"/>
          <p:nvPr/>
        </p:nvSpPr>
        <p:spPr>
          <a:xfrm>
            <a:off x="1357313" y="3563272"/>
            <a:ext cx="9315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59% of government-funded wells fail, compared to 43% of wells funded by other orgs</a:t>
            </a:r>
          </a:p>
        </p:txBody>
      </p:sp>
    </p:spTree>
    <p:extLst>
      <p:ext uri="{BB962C8B-B14F-4D97-AF65-F5344CB8AC3E}">
        <p14:creationId xmlns:p14="http://schemas.microsoft.com/office/powerpoint/2010/main" val="16346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Project Goal</a:t>
            </a:r>
          </a:p>
          <a:p>
            <a:pPr algn="ctr"/>
            <a:endParaRPr lang="en-US" sz="3200" dirty="0"/>
          </a:p>
          <a:p>
            <a:r>
              <a:rPr lang="en-US" sz="3200" dirty="0"/>
              <a:t>to help the Government of Tanzania identify trends associated with wells that become non-functional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3517750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adjust plans </a:t>
            </a:r>
            <a:r>
              <a:rPr lang="en-US" sz="3200" i="1" dirty="0"/>
              <a:t>before</a:t>
            </a:r>
            <a:r>
              <a:rPr lang="en-US" sz="3200" dirty="0"/>
              <a:t> 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72870" y="43371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monitor at-risk wells </a:t>
            </a:r>
            <a:r>
              <a:rPr lang="en-US" sz="3200" i="1" dirty="0"/>
              <a:t>after</a:t>
            </a:r>
            <a:r>
              <a:rPr lang="en-US" sz="3200" dirty="0"/>
              <a:t> installation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02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6B0BF-5DA7-57AD-D5E0-8D7F6962E536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Success 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0D132-A1C2-41E3-2D4E-F5D6D83ABE44}"/>
              </a:ext>
            </a:extLst>
          </p:cNvPr>
          <p:cNvSpPr txBox="1"/>
          <p:nvPr/>
        </p:nvSpPr>
        <p:spPr>
          <a:xfrm>
            <a:off x="2560320" y="2844225"/>
            <a:ext cx="7071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“recall”: identification of non-functional wells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BE612-DC47-F767-CC55-5067E8FF07F1}"/>
              </a:ext>
            </a:extLst>
          </p:cNvPr>
          <p:cNvSpPr txBox="1"/>
          <p:nvPr/>
        </p:nvSpPr>
        <p:spPr>
          <a:xfrm>
            <a:off x="2560320" y="4121227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overall accuracy</a:t>
            </a:r>
          </a:p>
        </p:txBody>
      </p:sp>
      <p:pic>
        <p:nvPicPr>
          <p:cNvPr id="5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9D54A84B-A92D-ADBB-F99A-BF0A3DD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937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EAC3B5-1A19-ADC7-955A-77024B4CC487}"/>
              </a:ext>
            </a:extLst>
          </p:cNvPr>
          <p:cNvSpPr txBox="1"/>
          <p:nvPr/>
        </p:nvSpPr>
        <p:spPr>
          <a:xfrm>
            <a:off x="1520414" y="2445454"/>
            <a:ext cx="915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location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62C19-A0FA-ABF6-E2B5-7ECDCA54389E}"/>
              </a:ext>
            </a:extLst>
          </p:cNvPr>
          <p:cNvSpPr txBox="1"/>
          <p:nvPr/>
        </p:nvSpPr>
        <p:spPr>
          <a:xfrm>
            <a:off x="1520414" y="3436054"/>
            <a:ext cx="915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natural 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8DE5A-2E9F-30C6-AAFD-B78A68DE17A7}"/>
              </a:ext>
            </a:extLst>
          </p:cNvPr>
          <p:cNvSpPr txBox="1"/>
          <p:nvPr/>
        </p:nvSpPr>
        <p:spPr>
          <a:xfrm>
            <a:off x="1520414" y="4411228"/>
            <a:ext cx="9151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well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7F616-D43C-C2E0-1913-AA0106C84904}"/>
              </a:ext>
            </a:extLst>
          </p:cNvPr>
          <p:cNvSpPr txBox="1"/>
          <p:nvPr/>
        </p:nvSpPr>
        <p:spPr>
          <a:xfrm>
            <a:off x="1520414" y="5386402"/>
            <a:ext cx="91511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installation and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159712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8BB0A-CB61-9AB5-9940-458446BD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8" y="1748241"/>
            <a:ext cx="6029324" cy="47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  <a:p>
            <a:pPr algn="ctr"/>
            <a:endParaRPr lang="en-US" sz="900" b="1" dirty="0"/>
          </a:p>
          <a:p>
            <a:pPr algn="ctr"/>
            <a:r>
              <a:rPr lang="en-US" sz="3200" b="1" dirty="0"/>
              <a:t>performance by region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BF9978-06CF-D5EB-0262-E6BFD896B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2431511"/>
            <a:ext cx="10983514" cy="33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6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  <a:p>
            <a:pPr algn="ctr"/>
            <a:endParaRPr lang="en-US" sz="900" b="1" dirty="0"/>
          </a:p>
          <a:p>
            <a:pPr algn="ctr"/>
            <a:r>
              <a:rPr lang="en-US" sz="3200" b="1" dirty="0"/>
              <a:t>performance by water quantity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D2ACE-2290-FE9E-5CAE-32B01FAE6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2456630"/>
            <a:ext cx="10983514" cy="32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2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nzania Icons - Free SVG &amp; PNG Tanzania Images - Noun Project">
            <a:extLst>
              <a:ext uri="{FF2B5EF4-FFF2-40B4-BE49-F238E27FC236}">
                <a16:creationId xmlns:a16="http://schemas.microsoft.com/office/drawing/2014/main" id="{ADC62753-D622-412E-87CB-65FF8CC32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629572"/>
            <a:ext cx="5867400" cy="58674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4DC0F-87AA-E09E-5D1E-3EC84F6BC1D5}"/>
              </a:ext>
            </a:extLst>
          </p:cNvPr>
          <p:cNvSpPr txBox="1"/>
          <p:nvPr/>
        </p:nvSpPr>
        <p:spPr>
          <a:xfrm>
            <a:off x="1843144" y="784843"/>
            <a:ext cx="850571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Data Overview</a:t>
            </a:r>
          </a:p>
          <a:p>
            <a:pPr algn="ctr"/>
            <a:endParaRPr lang="en-US" sz="900" b="1" dirty="0"/>
          </a:p>
          <a:p>
            <a:pPr algn="ctr"/>
            <a:r>
              <a:rPr lang="en-US" sz="3200" b="1" dirty="0"/>
              <a:t>performance by well 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911EDE-8C4E-B410-550E-13B52199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3" y="2469330"/>
            <a:ext cx="10983514" cy="32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7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26249</TotalTime>
  <Words>281</Words>
  <Application>Microsoft Macintosh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Eurostile</vt:lpstr>
      <vt:lpstr>Garamond</vt:lpstr>
      <vt:lpstr>Office Theme</vt:lpstr>
      <vt:lpstr>Predicting Pump Failure in Tanzanian Water Wells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Appraising Homes in King County, Washington</dc:title>
  <dc:creator>Microsoft Office User</dc:creator>
  <cp:lastModifiedBy>Microsoft Office User</cp:lastModifiedBy>
  <cp:revision>8</cp:revision>
  <dcterms:created xsi:type="dcterms:W3CDTF">2023-03-03T16:30:25Z</dcterms:created>
  <dcterms:modified xsi:type="dcterms:W3CDTF">2023-07-13T12:12:04Z</dcterms:modified>
</cp:coreProperties>
</file>