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>
      <p:cViewPr>
        <p:scale>
          <a:sx n="100" d="100"/>
          <a:sy n="100" d="100"/>
        </p:scale>
        <p:origin x="10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499"/>
            <a:ext cx="9144000" cy="1046163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Apple at SXSW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A project to capitalize on a successful product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B625E-0785-D589-FD41-46BADC8AADE3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Background</a:t>
            </a:r>
          </a:p>
        </p:txBody>
      </p:sp>
      <p:pic>
        <p:nvPicPr>
          <p:cNvPr id="2050" name="Picture 2" descr="SXSW 2011 in Review">
            <a:extLst>
              <a:ext uri="{FF2B5EF4-FFF2-40B4-BE49-F238E27FC236}">
                <a16:creationId xmlns:a16="http://schemas.microsoft.com/office/drawing/2014/main" id="{BB38EF83-CC9B-EB12-4755-59FA3920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r="18666" b="27500"/>
          <a:stretch/>
        </p:blipFill>
        <p:spPr bwMode="auto">
          <a:xfrm>
            <a:off x="2997200" y="5207000"/>
            <a:ext cx="61976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ad 2 launched. Not much different from the original - SoyaCincau">
            <a:extLst>
              <a:ext uri="{FF2B5EF4-FFF2-40B4-BE49-F238E27FC236}">
                <a16:creationId xmlns:a16="http://schemas.microsoft.com/office/drawing/2014/main" id="{4B322400-FF3E-DE3A-D449-F63BAE66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7" y="1860563"/>
            <a:ext cx="6021705" cy="2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Project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593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1. to help Apple understand how their presence at SXSW was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150B-C73E-0F22-6811-627F0C640024}"/>
              </a:ext>
            </a:extLst>
          </p:cNvPr>
          <p:cNvSpPr txBox="1"/>
          <p:nvPr/>
        </p:nvSpPr>
        <p:spPr>
          <a:xfrm>
            <a:off x="2406650" y="3878640"/>
            <a:ext cx="737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2. to give Apple a tool to interpret public sentiment</a:t>
            </a:r>
          </a:p>
        </p:txBody>
      </p:sp>
    </p:spTree>
    <p:extLst>
      <p:ext uri="{BB962C8B-B14F-4D97-AF65-F5344CB8AC3E}">
        <p14:creationId xmlns:p14="http://schemas.microsoft.com/office/powerpoint/2010/main" val="3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720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                #</a:t>
            </a:r>
            <a:r>
              <a:rPr lang="en-US" sz="3200" dirty="0" err="1">
                <a:latin typeface="Garamond" panose="02020404030301010803" pitchFamily="18" charset="0"/>
              </a:rPr>
              <a:t>sxsw</a:t>
            </a: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×</a:t>
            </a:r>
            <a:r>
              <a:rPr lang="en-US" sz="3200" dirty="0">
                <a:latin typeface="Garamond" panose="02020404030301010803" pitchFamily="18" charset="0"/>
              </a:rPr>
              <a:t>9,000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2406650" y="36031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2406650" y="52278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98" name="Picture 2" descr="Smiley Emoticons Icon Positive Neutral And Negative Vector Stock  Illustration - Download Image Now - iStock">
            <a:extLst>
              <a:ext uri="{FF2B5EF4-FFF2-40B4-BE49-F238E27FC236}">
                <a16:creationId xmlns:a16="http://schemas.microsoft.com/office/drawing/2014/main" id="{C68ACAE4-B10B-8BF9-75C1-BD40FED4A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2963"/>
          <a:stretch/>
        </p:blipFill>
        <p:spPr bwMode="auto">
          <a:xfrm>
            <a:off x="2997200" y="3233716"/>
            <a:ext cx="3708400" cy="1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F2111B3-806C-16B6-27B6-E5EDE28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48428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e Logo PNG Vector (SVG) Free Download">
            <a:extLst>
              <a:ext uri="{FF2B5EF4-FFF2-40B4-BE49-F238E27FC236}">
                <a16:creationId xmlns:a16="http://schemas.microsoft.com/office/drawing/2014/main" id="{C1B91FD7-1F47-224B-D4E4-B117A81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4805839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D105DB3-A91B-25A9-3DEC-4F1EFEE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8219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1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720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                #</a:t>
            </a:r>
            <a:r>
              <a:rPr lang="en-US" sz="3200" dirty="0" err="1">
                <a:latin typeface="Garamond" panose="02020404030301010803" pitchFamily="18" charset="0"/>
              </a:rPr>
              <a:t>sxsw</a:t>
            </a: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×</a:t>
            </a:r>
            <a:r>
              <a:rPr lang="en-US" sz="3200" dirty="0">
                <a:latin typeface="Garamond" panose="02020404030301010803" pitchFamily="18" charset="0"/>
              </a:rPr>
              <a:t>9,000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2406650" y="36031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2406650" y="52278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98" name="Picture 2" descr="Smiley Emoticons Icon Positive Neutral And Negative Vector Stock  Illustration - Download Image Now - iStock">
            <a:extLst>
              <a:ext uri="{FF2B5EF4-FFF2-40B4-BE49-F238E27FC236}">
                <a16:creationId xmlns:a16="http://schemas.microsoft.com/office/drawing/2014/main" id="{C68ACAE4-B10B-8BF9-75C1-BD40FED4A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2963"/>
          <a:stretch/>
        </p:blipFill>
        <p:spPr bwMode="auto">
          <a:xfrm>
            <a:off x="2997200" y="3233716"/>
            <a:ext cx="3708400" cy="1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F2111B3-806C-16B6-27B6-E5EDE28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48428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e Logo PNG Vector (SVG) Free Download">
            <a:extLst>
              <a:ext uri="{FF2B5EF4-FFF2-40B4-BE49-F238E27FC236}">
                <a16:creationId xmlns:a16="http://schemas.microsoft.com/office/drawing/2014/main" id="{C1B91FD7-1F47-224B-D4E4-B117A81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4805839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D105DB3-A91B-25A9-3DEC-4F1EFEE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48219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0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A32E-EB10-A5B9-9C0E-BA7D57CC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ABEB-6FB2-12A4-8596-E30A72AB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448D-00C5-9565-DAE0-DCD2ADD7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B2A1-9932-0230-981F-66FECB6E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62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Apple at SXSW 2011</vt:lpstr>
      <vt:lpstr>Background</vt:lpstr>
      <vt:lpstr>Project Goal</vt:lpstr>
      <vt:lpstr>Data</vt:lpstr>
      <vt:lpstr>Methods</vt:lpstr>
      <vt:lpstr>Methods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2023-09-07T18:33:55Z</dcterms:created>
  <dcterms:modified xsi:type="dcterms:W3CDTF">2023-10-09T06:40:22Z</dcterms:modified>
</cp:coreProperties>
</file>