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pic>
        <p:nvPicPr>
          <p:cNvPr id="1032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07234330-94B6-3DC2-CDFE-3E9F99C0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e logo png 17221836 PNG">
            <a:extLst>
              <a:ext uri="{FF2B5EF4-FFF2-40B4-BE49-F238E27FC236}">
                <a16:creationId xmlns:a16="http://schemas.microsoft.com/office/drawing/2014/main" id="{2F5DB445-4619-D014-E402-1E11DC71E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0" b="23006"/>
          <a:stretch/>
        </p:blipFill>
        <p:spPr bwMode="auto">
          <a:xfrm>
            <a:off x="6438900" y="3352800"/>
            <a:ext cx="116459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Further Inquiry</a:t>
            </a:r>
          </a:p>
        </p:txBody>
      </p:sp>
    </p:spTree>
    <p:extLst>
      <p:ext uri="{BB962C8B-B14F-4D97-AF65-F5344CB8AC3E}">
        <p14:creationId xmlns:p14="http://schemas.microsoft.com/office/powerpoint/2010/main" val="417298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EAED-75FE-3FCA-B719-3E3F092C6C7A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87AB-B7D3-0D16-0A5B-8A6D98F84A4D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38B8F-0451-13D6-D1FB-6ED1C7475728}"/>
              </a:ext>
            </a:extLst>
          </p:cNvPr>
          <p:cNvSpPr txBox="1">
            <a:spLocks/>
          </p:cNvSpPr>
          <p:nvPr/>
        </p:nvSpPr>
        <p:spPr>
          <a:xfrm>
            <a:off x="3444423" y="2275681"/>
            <a:ext cx="5303154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8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34C570C4-164F-CA6C-D89D-CAFB18B6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apple logo png 17221836 PNG">
            <a:extLst>
              <a:ext uri="{FF2B5EF4-FFF2-40B4-BE49-F238E27FC236}">
                <a16:creationId xmlns:a16="http://schemas.microsoft.com/office/drawing/2014/main" id="{B6713056-1DFE-C040-642D-4683BF72A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b="23006"/>
          <a:stretch/>
        </p:blipFill>
        <p:spPr bwMode="auto">
          <a:xfrm>
            <a:off x="6473824" y="3352800"/>
            <a:ext cx="112966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110328"/>
            <a:ext cx="2479040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3714750" y="19863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#</a:t>
            </a:r>
            <a:r>
              <a:rPr lang="en-US" sz="32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 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3714750" y="37174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3714750" y="53421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4305300" y="33480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9201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9362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Apple Overview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E53E23-FC2E-568A-B75D-F67F14AA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1952628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Google Overview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23762AB-2D15-3826-B4F3-A3CB6E9D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956816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5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34136-DA6E-4D39-5F5A-450602D54F43}"/>
              </a:ext>
            </a:extLst>
          </p:cNvPr>
          <p:cNvSpPr txBox="1"/>
          <p:nvPr/>
        </p:nvSpPr>
        <p:spPr>
          <a:xfrm>
            <a:off x="838200" y="16906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tokenize + remove common words + vectorize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0EDEE-E0D5-3C42-FB70-4506F1527BA8}"/>
              </a:ext>
            </a:extLst>
          </p:cNvPr>
          <p:cNvSpPr txBox="1"/>
          <p:nvPr/>
        </p:nvSpPr>
        <p:spPr>
          <a:xfrm>
            <a:off x="838200" y="2846388"/>
            <a:ext cx="7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binary classification: positive / NON-positive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3E2D-CBD7-69EE-6154-0874E7253361}"/>
              </a:ext>
            </a:extLst>
          </p:cNvPr>
          <p:cNvSpPr txBox="1"/>
          <p:nvPr/>
        </p:nvSpPr>
        <p:spPr>
          <a:xfrm>
            <a:off x="838200" y="4002088"/>
            <a:ext cx="1029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ML classifiers: Naïve Bayes, Random Forest, Gradient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F3DCF-144B-2479-F9E8-810DBB13F6CB}"/>
              </a:ext>
            </a:extLst>
          </p:cNvPr>
          <p:cNvSpPr txBox="1"/>
          <p:nvPr/>
        </p:nvSpPr>
        <p:spPr>
          <a:xfrm>
            <a:off x="838200" y="5157788"/>
            <a:ext cx="761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metric: simple accuracy</a:t>
            </a:r>
          </a:p>
        </p:txBody>
      </p:sp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1E68FA-16D2-59A3-75AE-240A907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12593"/>
              </p:ext>
            </p:extLst>
          </p:nvPr>
        </p:nvGraphicFramePr>
        <p:xfrm>
          <a:off x="2889250" y="1760220"/>
          <a:ext cx="64135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09231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61006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033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Naïve Bayes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68.0%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Gradient Boost (FINAL)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4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C40-2E81-C530-A8F0-A96344B25941}"/>
              </a:ext>
            </a:extLst>
          </p:cNvPr>
          <p:cNvSpPr txBox="1"/>
          <p:nvPr/>
        </p:nvSpPr>
        <p:spPr>
          <a:xfrm>
            <a:off x="2146300" y="20335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pop-up store + event synergy = great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6DBA-E680-CF41-333A-9A0CE9585FE0}"/>
              </a:ext>
            </a:extLst>
          </p:cNvPr>
          <p:cNvSpPr txBox="1"/>
          <p:nvPr/>
        </p:nvSpPr>
        <p:spPr>
          <a:xfrm>
            <a:off x="2146300" y="3066763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throw a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5B62-A812-DD3A-3E67-A66E5FF3B97E}"/>
              </a:ext>
            </a:extLst>
          </p:cNvPr>
          <p:cNvSpPr txBox="1"/>
          <p:nvPr/>
        </p:nvSpPr>
        <p:spPr>
          <a:xfrm>
            <a:off x="2146300" y="4099938"/>
            <a:ext cx="925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address battery life and design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175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Apple Overview</vt:lpstr>
      <vt:lpstr>Google Overview</vt:lpstr>
      <vt:lpstr>Methods</vt:lpstr>
      <vt:lpstr>Results</vt:lpstr>
      <vt:lpstr>Recommendations</vt:lpstr>
      <vt:lpstr>Further Inquiry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2023-10-09T18:57:03Z</cp:lastPrinted>
  <dcterms:created xsi:type="dcterms:W3CDTF">2023-09-07T18:33:55Z</dcterms:created>
  <dcterms:modified xsi:type="dcterms:W3CDTF">2023-10-10T00:30:32Z</dcterms:modified>
</cp:coreProperties>
</file>