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F6B-E039-903E-496D-17D5409A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DE2C-5AD5-B1D2-E9F7-97150A02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CECC-0953-0863-2B38-8EDB5886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9AF8-E3E9-8DC1-CA5D-0EBEC6B0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EEFB-8FFC-474E-0447-171C562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95F-800D-1F76-5A1B-CCDF286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B0E7-7315-60D7-E1A6-4839E2D2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71F0-BBC1-195B-66D8-EF4C75AB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651D-557D-D511-AC7B-4743B6B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9A06-E300-833F-0AFA-5EC5E782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5F12C-00B7-7655-3334-8376406D7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BDD1B-E5D2-7646-8FAA-F5C2D8BF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0786-9B62-BA95-84E7-0C295F1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D20E-7F4B-F592-7FDB-DBDA8646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573F-E66D-26D1-47CF-8AC5445B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88C-ACD4-0373-0620-CD6D5F4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9FE5-12B1-B3A8-6E1C-66E2917C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E50B-5018-277F-930A-D53B981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62A0-4C99-59DF-8034-084631AE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294B-5FB5-0473-D375-ABF1163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1793-9163-A451-A253-9A94CDF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6E4A-009F-5599-7F2A-C73C0B00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6435-D506-CDCF-1490-C02799F8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BB8E-CC75-D30F-5868-865F4A5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3D9B-7687-65A8-5771-B2383E3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2A2C-E763-0A82-1478-268501DD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D233-FCB5-F59E-826F-B0ACC89F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08A2-3AF5-55D0-3A34-5231F95D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B145-B3B4-21A7-425C-8EC6B5EC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EA97-2261-A598-73CB-AA618822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F96B-25D4-A721-ABDC-23F0945B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4E5-CEFB-979A-2BD5-6E5375C4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1BE0-3C0E-1A77-7963-BEC51BB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F2FBC-C1A9-1A78-C0D4-814036D6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953CF-5672-1B03-B5F0-C9891DFC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3AA39-1914-95B3-9447-C5DB5641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3F905-732A-5287-6165-CC895E7A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31290-F942-0EEC-5AE1-0EAD98C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86F6-698A-D873-EBFE-E9C4930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595-7C45-4585-B7E9-E0E7982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865A7-28C2-8362-54FE-3642FE1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5482-7061-4E4F-84C2-7068A15C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3B989-6A1C-2E56-6522-4FBAFC3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68C96-EF41-F0E7-ED5F-E09754C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C694-0851-CAB4-757F-159665DC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CFCB-A15D-F09F-E62A-E48A4C1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F7E-5EC0-C867-A4BD-AAB6F1B9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7C7C-9B2B-F5E4-264B-B603DEFB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1940-93E7-5AE1-DD9E-08E17A8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9C3D-5416-C662-9CC3-17E6BD3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C4D0-970D-B680-E22F-04C533A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018A-D5E7-68AE-70E8-F2341953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EF85-F0EE-3379-4537-D5D43947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2C564-3995-DACE-6C3D-81E9184A6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2E531-913D-B8FA-0CBD-E371A2EA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FDAC-0A9F-AFAF-EA36-6B0AEFB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03AD-5F9B-A98D-0B76-3CF9942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1A04-9B70-AEBD-808B-0C5C0176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20107-6D55-C93A-072F-955A26A2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388B-8834-6F5A-3007-A4EBB3E4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BAA2-14E0-A47C-38BE-4D84E028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49C8-4B05-EE40-8396-8AD4B7C5BF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1690-4FAC-5538-63F9-B6B6A774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A15F-681B-C48C-9C15-F0B9BAE0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D38-36BC-853E-6261-11E01FBC2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goals, data</a:t>
            </a:r>
            <a:r>
              <a:rPr lang="en-US"/>
              <a:t>, methods, </a:t>
            </a:r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4A13-B67E-E2A4-10D8-47DA9D157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goals, data, methods,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2023-09-07T18:33:55Z</dcterms:created>
  <dcterms:modified xsi:type="dcterms:W3CDTF">2023-10-03T19:17:30Z</dcterms:modified>
</cp:coreProperties>
</file>