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515F-C539-599D-EC92-5FDB39379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1FD24-6D46-3F42-41DB-6CCD701D5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3FA60-FB40-CD22-C108-05506B00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0485-0903-934F-9999-3B744EEE996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23099-3925-01F1-9967-E763D0C5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3499F-5551-6EB4-59A4-4C6E0C20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8F0C-9BD6-4143-93A1-ABD168E3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3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93CF-7405-86F1-AFF6-9CECD869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C01BB-FBA9-70CB-8154-55F8B5645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867BC-A8EA-A2B8-E65E-692E0285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0485-0903-934F-9999-3B744EEE996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51C78-3F42-0BCA-5FA5-D6410A19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4210-846B-3909-74AC-E6CBF8D5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8F0C-9BD6-4143-93A1-ABD168E3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1A6AE-4FE2-ECE8-5181-DB1BD04E3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B256F-3237-131F-8FA0-A80279E15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40568-D75D-A92E-AC09-BAA1560D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0485-0903-934F-9999-3B744EEE996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031B4-C601-19A0-377A-9C755850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E3D8-11D5-729E-5C94-C5C75DAA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8F0C-9BD6-4143-93A1-ABD168E3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9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8523-1EAE-12C8-D32D-276DF7B4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9743-96E0-5A86-3563-FE68A50BC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85236-2C31-3828-FBD4-D4ADBCBF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0485-0903-934F-9999-3B744EEE996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0E1F-D634-6219-4297-2F2A39EC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E39EB-D4CE-47DC-2667-60B05932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8F0C-9BD6-4143-93A1-ABD168E3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0852-C81C-44DA-B5C2-567FD06C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FFCF3-9557-5392-B88E-D480FDC64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D1F7F-1707-6846-3CDD-33024532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0485-0903-934F-9999-3B744EEE996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1302C-FD3F-82E9-97D7-86F9D5A4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2630A-A43C-02B7-98B2-AD078BED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8F0C-9BD6-4143-93A1-ABD168E3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A513-5E88-382E-328F-A64C7EA5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55C33-5FFC-6533-4F50-2DAD16D41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2684F-8441-CA17-28E1-DEBCCD408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A8695-893A-4E00-6965-0BE6B217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0485-0903-934F-9999-3B744EEE996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0BBA8-A25E-698B-1678-C92CE95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B2CC7-5DD2-3B2C-85B1-DFF2D950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8F0C-9BD6-4143-93A1-ABD168E3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9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5B45-6A73-1C10-82B5-7C5C78DB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3DDE6-C326-832C-EDBF-5D6631CEE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A14BD-D953-C0B9-FBCC-0A78244F9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009BB-1F8E-3296-CD28-52D682D05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EA5E2-1408-398F-39DD-9B3FF2862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566F0-B265-3EE2-546D-EF755F38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0485-0903-934F-9999-3B744EEE996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5FF6A-7D2B-CE4B-0985-B515CB08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4D331-AB8B-E902-7046-997B6425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8F0C-9BD6-4143-93A1-ABD168E3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2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68E5-7D87-1D89-EA7A-611BD7F2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5C45A-1722-6D11-9E6E-B83C1762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0485-0903-934F-9999-3B744EEE996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BA23D-F9B7-06F4-2980-D1131CAB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3AFA0-4C10-92B6-1144-B0B48BF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8F0C-9BD6-4143-93A1-ABD168E3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1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45F17-E2AC-2D60-7F36-BA590292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0485-0903-934F-9999-3B744EEE996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12870-FA68-6977-787B-4C378825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79219-BAD3-FA57-C1C1-D4BFE572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8F0C-9BD6-4143-93A1-ABD168E3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4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63A8-0F49-D5D8-5DAA-4C053D4D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1F30-13F8-C755-FC69-02D59E7F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BC315-6163-301C-5CBE-D250AFB4D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0D3B8-C2C3-94BB-6A6F-B1D995B9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0485-0903-934F-9999-3B744EEE996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D57D6-D654-3A84-3513-6C45C595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7671F-1250-CE7F-1296-AEB3233F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8F0C-9BD6-4143-93A1-ABD168E3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0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51BC-4BA5-2A14-3033-BBA27288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03BAF-7B25-13AE-38E5-50FF094C2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B8501-5AB7-0536-9C08-8571C3285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07D3C-275C-270A-9085-C358575E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0485-0903-934F-9999-3B744EEE996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60A29-17D9-DF94-FB5E-54BD7A0D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34D9C-9678-80D8-E1BB-41A1EB49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8F0C-9BD6-4143-93A1-ABD168E3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1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A2D6D-836F-2A05-4637-F79FB164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2B420-81E9-F68E-B44B-7D4E1E225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E9B5-9BE0-4AA7-E3F9-D631572E9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30485-0903-934F-9999-3B744EEE996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2D4D3-4F4B-4298-F49E-7D03A1656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A853-4104-BB7E-B2C7-157F14FEE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8F0C-9BD6-4143-93A1-ABD168E3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0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32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2023-10-20T05:49:20Z</dcterms:created>
  <dcterms:modified xsi:type="dcterms:W3CDTF">2023-10-20T05:52:34Z</dcterms:modified>
</cp:coreProperties>
</file>