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5B84-31F4-4ED7-BA4C-CBFC5B4FC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90367-8E6E-402F-BF5F-63A171A12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C35B3-8788-4E93-968A-3EA4E8EB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7374-D3CB-4BD6-9080-48482E1810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69B9-7516-4DE0-BC8B-F9312DE5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404FC-292A-46E1-839E-FC580193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0569-B305-43F6-928D-DFD37493F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FDA6-DA5A-4786-BE4D-19524E67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CA153-4256-43A1-A18B-19968B87F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1F2E-FBA3-4556-8C9B-5400336B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7374-D3CB-4BD6-9080-48482E1810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867E3-4C81-4006-AA9D-D62C52D2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E010-0E4F-479A-902E-A037E1C2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0569-B305-43F6-928D-DFD37493F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8F456-9A51-4BB1-B8AE-B7A6756CD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C0493-D072-4571-B082-9200644C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AD720-21A4-4540-8A89-50D6953E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7374-D3CB-4BD6-9080-48482E1810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2F6E-1D87-467A-97A5-E6C35A12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96828-A4FE-4C88-A5A9-3DDFBEC4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0569-B305-43F6-928D-DFD37493F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B902-7CA8-474A-BD02-0C1348D5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BF91-AE2A-4007-B7F9-D5F4E3225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9C61-A919-4F77-A112-9752F30D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7374-D3CB-4BD6-9080-48482E1810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A9073-730B-430E-8F63-5634191C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36D43-F0DD-4F13-90E5-FF9A7682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0569-B305-43F6-928D-DFD37493F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5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8E7F-0A87-42A6-A134-F767E6DA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435AA-3883-41DB-96F5-881AB4C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ED68-9B3B-4036-96D0-D13C31C7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7374-D3CB-4BD6-9080-48482E1810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554A-B753-4C23-83C1-2AE03890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40C13-D54C-4EC1-81BA-CCFB8711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0569-B305-43F6-928D-DFD37493F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7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954D-E077-48E7-AF1B-E7901C5B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B5AEE-A61E-41F4-A034-D6CF55EEB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BE3DB-98E0-4D3D-8E24-E45574CA6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14630-2EA2-40F4-9D9E-A05F6C67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7374-D3CB-4BD6-9080-48482E1810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7E187-E256-4EE5-9578-A26C0444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F5405-5918-41F7-A4B8-FEA10EE5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0569-B305-43F6-928D-DFD37493F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6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F7AB-2DE2-4FCD-B362-2D533FE0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36DCA-95D6-46E0-9F1A-58D3F74A1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8AB0A-6D7E-46FA-8CB8-44A539790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AE21-A9EF-430F-8152-F94208F4D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08D79-78CA-4E38-9272-4CF34BFD2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91574-D33B-4729-B63A-2E4038F9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7374-D3CB-4BD6-9080-48482E1810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69F81-B80F-42CD-AC31-574280F2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F204A-53ED-4B42-ADA3-972F326C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0569-B305-43F6-928D-DFD37493F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A758-6605-4C36-AD60-FADB0C71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79DC3-BA00-44F4-9023-C94AD25E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7374-D3CB-4BD6-9080-48482E1810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2CCA9-51C4-4212-A565-BFC6A636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DA435-F23E-4C64-8DC9-382813B8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0569-B305-43F6-928D-DFD37493F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4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F5FE3-02E2-4859-AAF7-9A6D1FDA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7374-D3CB-4BD6-9080-48482E1810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418B3-50D8-42E2-A19F-3E429127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CECA4-34C6-4281-88BB-87FCBE4C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0569-B305-43F6-928D-DFD37493F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39DE-7D9D-4575-8797-5A05FEAC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90FC-746F-4A86-990C-B15CCE76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BBDA7-A6F9-4D11-BE21-312FA10E9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6627C-0301-4FA8-BB69-34C6E62D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7374-D3CB-4BD6-9080-48482E1810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9B871-78E1-4EA6-9E83-46379ACA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DDD78-A175-4E3B-B27C-EBC5C3E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0569-B305-43F6-928D-DFD37493F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5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8C21-C54C-4E10-98A3-0393C791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E0619-25B4-482A-B2D2-613835B31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DD691-8DAF-4188-AAB2-23E5CCDC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A7449-DCD9-4514-BC2E-AED416E3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7374-D3CB-4BD6-9080-48482E1810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278F9-2D67-4ED5-9201-AEECB545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64DBA-6D91-4B7D-9628-7CB5DDFA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0569-B305-43F6-928D-DFD37493F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C4DA7-E973-4C48-962C-D55AF467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7C66A-1D62-42F7-8C4B-CECCF53E9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EBC1-98CF-45A8-960E-C27230610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7374-D3CB-4BD6-9080-48482E1810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32823-2FB8-48B8-B7AE-ADE43A9FF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83C4C-0BE3-4B81-B749-1836413FD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00569-B305-43F6-928D-DFD37493F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5ACA-DD89-4D3B-966D-25B642060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FFBBF-96A7-4866-912F-65F27FBE4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Gauthier, Aaron [USA]</dc:creator>
  <cp:lastModifiedBy>Gauthier, Aaron [USA]</cp:lastModifiedBy>
  <cp:revision>1</cp:revision>
  <dcterms:created xsi:type="dcterms:W3CDTF">2019-11-14T20:04:23Z</dcterms:created>
  <dcterms:modified xsi:type="dcterms:W3CDTF">2019-11-14T20:04:35Z</dcterms:modified>
</cp:coreProperties>
</file>