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3" r:id="rId2"/>
    <p:sldId id="312" r:id="rId3"/>
    <p:sldId id="31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3565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204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263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666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748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58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645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069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01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750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2/9/2025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580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74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798649"/>
            <a:ext cx="3733799" cy="1371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700" dirty="0"/>
              <a:t>Game</a:t>
            </a:r>
            <a:r>
              <a:rPr lang="en-US" sz="6000" dirty="0"/>
              <a:t>  </a:t>
            </a:r>
            <a:r>
              <a:rPr lang="en-US" sz="6700" dirty="0"/>
              <a:t>Co</a:t>
            </a:r>
            <a:r>
              <a:rPr lang="en-US" sz="6000" dirty="0"/>
              <a:t> </a:t>
            </a:r>
            <a:r>
              <a:rPr lang="en-US" sz="6700" dirty="0"/>
              <a:t>Objectives</a:t>
            </a:r>
            <a:endParaRPr lang="en-US" sz="6000" dirty="0"/>
          </a:p>
        </p:txBody>
      </p:sp>
      <p:sp>
        <p:nvSpPr>
          <p:cNvPr id="4105" name="Text Placeholder 2">
            <a:extLst>
              <a:ext uri="{FF2B5EF4-FFF2-40B4-BE49-F238E27FC236}">
                <a16:creationId xmlns:a16="http://schemas.microsoft.com/office/drawing/2014/main" id="{4F400CA9-42D7-2165-642E-B5116DFC5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394" y="-94969"/>
            <a:ext cx="4416552" cy="762000"/>
          </a:xfrm>
        </p:spPr>
        <p:txBody>
          <a:bodyPr/>
          <a:lstStyle/>
          <a:p>
            <a:r>
              <a:rPr lang="en-US" b="1" dirty="0"/>
              <a:t>Project 1:</a:t>
            </a:r>
          </a:p>
        </p:txBody>
      </p:sp>
      <p:pic>
        <p:nvPicPr>
          <p:cNvPr id="4100" name="Picture 4" descr="Video Game Industry Growth During ...">
            <a:extLst>
              <a:ext uri="{FF2B5EF4-FFF2-40B4-BE49-F238E27FC236}">
                <a16:creationId xmlns:a16="http://schemas.microsoft.com/office/drawing/2014/main" id="{0634FB1F-2ECD-89FD-0236-CAD75C18E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8" r="18348" b="2"/>
          <a:stretch/>
        </p:blipFill>
        <p:spPr bwMode="auto">
          <a:xfrm>
            <a:off x="66097" y="2142540"/>
            <a:ext cx="4416552" cy="32766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softEdge rad="112500"/>
          </a:effectLst>
        </p:spPr>
      </p:pic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4850393" y="653176"/>
            <a:ext cx="7340021" cy="11375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Game Co, a newly established video game company, aims to leverage data analysis to comprehend market trends, formulate strategic plans, and drive growth in the most viable markets."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D06DCE-6A45-F8B2-45E0-1FEEB972BFF8}"/>
              </a:ext>
            </a:extLst>
          </p:cNvPr>
          <p:cNvSpPr txBox="1"/>
          <p:nvPr/>
        </p:nvSpPr>
        <p:spPr>
          <a:xfrm>
            <a:off x="4577755" y="2142541"/>
            <a:ext cx="7595628" cy="4706801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56C5FF"/>
                </a:solidFill>
                <a:latin typeface="Corbel"/>
              </a:rPr>
              <a:t>Objectives</a:t>
            </a:r>
            <a:r>
              <a:rPr lang="en-US" sz="2000" b="1" dirty="0">
                <a:solidFill>
                  <a:prstClr val="white"/>
                </a:solidFill>
                <a:latin typeface="Corbel"/>
              </a:rPr>
              <a:t> </a:t>
            </a:r>
            <a:endParaRPr lang="en-US" sz="2000" dirty="0">
              <a:solidFill>
                <a:prstClr val="white"/>
              </a:solidFill>
              <a:latin typeface="Corbe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Analyze global sales trends over the past years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 Identify top-performing platforms and publishers to understand market competition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 Provide actionable insights to guide Game Co's game development and market strategy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56C5FF"/>
                </a:solidFill>
                <a:latin typeface="Corbel"/>
              </a:rPr>
              <a:t>Methods</a:t>
            </a:r>
            <a:r>
              <a:rPr lang="en-US" sz="2000" dirty="0">
                <a:solidFill>
                  <a:prstClr val="white"/>
                </a:solidFill>
                <a:latin typeface="Corbel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Grouping, sorting and filtering data in Excel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 Data cleaning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 Descriptive analysis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Data visualization 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6201" y="-304800"/>
            <a:ext cx="9144001" cy="1371600"/>
          </a:xfrm>
        </p:spPr>
        <p:txBody>
          <a:bodyPr/>
          <a:lstStyle/>
          <a:p>
            <a:r>
              <a:rPr lang="en-US" sz="6000" dirty="0"/>
              <a:t>Game Co Analysis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9170AB-81E9-304B-40BE-654987AB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" y="1066801"/>
            <a:ext cx="5697969" cy="36295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91D4D1-77FD-3804-DE70-225CAAFAF3E0}"/>
              </a:ext>
            </a:extLst>
          </p:cNvPr>
          <p:cNvSpPr txBox="1"/>
          <p:nvPr/>
        </p:nvSpPr>
        <p:spPr>
          <a:xfrm>
            <a:off x="2590800" y="4800601"/>
            <a:ext cx="7239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displays game sales for the last 36 years between the different regions.</a:t>
            </a:r>
            <a:r>
              <a:rPr lang="en-US" sz="2000" dirty="0">
                <a:solidFill>
                  <a:prstClr val="white"/>
                </a:solidFill>
                <a:latin typeface="Corbel"/>
              </a:rPr>
              <a:t> North America is the leading market across all consecutive years.</a:t>
            </a:r>
          </a:p>
          <a:p>
            <a:endParaRPr lang="en-US" sz="2000" dirty="0">
              <a:solidFill>
                <a:prstClr val="white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Video game sales peaked in North America in 2008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have declined overall between all 4 regions since 2010</a:t>
            </a:r>
          </a:p>
          <a:p>
            <a:endParaRPr lang="en-US" dirty="0">
              <a:solidFill>
                <a:prstClr val="white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58B753-98E1-9AFC-D48B-14D4984DF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776" y="1039092"/>
            <a:ext cx="5958378" cy="362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" y="-76200"/>
            <a:ext cx="9557721" cy="990600"/>
          </a:xfrm>
        </p:spPr>
        <p:txBody>
          <a:bodyPr>
            <a:noAutofit/>
          </a:bodyPr>
          <a:lstStyle/>
          <a:p>
            <a:r>
              <a:rPr lang="en-US" sz="6000" dirty="0"/>
              <a:t>Game Co Recommendations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6DFE97-2879-DC14-EB8E-BA33B6E4255B}"/>
              </a:ext>
            </a:extLst>
          </p:cNvPr>
          <p:cNvGraphicFramePr>
            <a:graphicFrameLocks noGrp="1"/>
          </p:cNvGraphicFramePr>
          <p:nvPr/>
        </p:nvGraphicFramePr>
        <p:xfrm>
          <a:off x="228601" y="762000"/>
          <a:ext cx="9557721" cy="6099528"/>
        </p:xfrm>
        <a:graphic>
          <a:graphicData uri="http://schemas.openxmlformats.org/drawingml/2006/table">
            <a:tbl>
              <a:tblPr/>
              <a:tblGrid>
                <a:gridCol w="9557721">
                  <a:extLst>
                    <a:ext uri="{9D8B030D-6E8A-4147-A177-3AD203B41FA5}">
                      <a16:colId xmlns:a16="http://schemas.microsoft.com/office/drawing/2014/main" val="4012142550"/>
                    </a:ext>
                  </a:extLst>
                </a:gridCol>
              </a:tblGrid>
              <a:tr h="2610495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§"/>
                      </a:pP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Analysis shows video game sales for the last 36 years between the different regions showcase that sales will not be consistent for the 2017 sales year. </a:t>
                      </a:r>
                    </a:p>
                    <a:p>
                      <a:pPr marL="0" indent="0" algn="l" fontAlgn="b">
                        <a:buFont typeface="Wingdings" panose="05000000000000000000" pitchFamily="2" charset="2"/>
                        <a:buNone/>
                      </a:pP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indent="0" algn="l" fontAlgn="b">
                        <a:buFont typeface="Wingdings" panose="05000000000000000000" pitchFamily="2" charset="2"/>
                        <a:buNone/>
                      </a:pPr>
                      <a:r>
                        <a:rPr lang="en-US" sz="19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  <a:p>
                      <a:pPr marL="342900" indent="-342900" algn="l" fontAlgn="b">
                        <a:buFont typeface="+mj-lt"/>
                        <a:buAutoNum type="arabicPeriod"/>
                      </a:pPr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Reassessing the market space, conducting a deep analysis on why there is a decline throughout the last 18 years. </a:t>
                      </a:r>
                    </a:p>
                    <a:p>
                      <a:pPr marL="342900" indent="-342900" algn="l" fontAlgn="b">
                        <a:buFont typeface="+mj-lt"/>
                        <a:buAutoNum type="arabicPeriod"/>
                      </a:pPr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Maybe its religion maybe its games not being available in that region, maybe its cost. </a:t>
                      </a:r>
                    </a:p>
                    <a:p>
                      <a:pPr marL="342900" indent="-342900" algn="l" fontAlgn="b">
                        <a:buFont typeface="+mj-lt"/>
                        <a:buAutoNum type="arabicPeriod"/>
                      </a:pPr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Could also be a genre of games that are just more popular in Japan than North America and Europe. </a:t>
                      </a:r>
                    </a:p>
                  </a:txBody>
                  <a:tcPr marL="4692" marR="4692" marT="46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572681"/>
                  </a:ext>
                </a:extLst>
              </a:tr>
              <a:tr h="265061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2" marR="4692" marT="46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908536"/>
                  </a:ext>
                </a:extLst>
              </a:tr>
              <a:tr h="1307476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9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Europe </a:t>
                      </a:r>
                    </a:p>
                    <a:p>
                      <a:pPr marL="342900" indent="-342900" algn="l" fontAlgn="b">
                        <a:buFont typeface="+mj-lt"/>
                        <a:buAutoNum type="arabicPeriod"/>
                      </a:pPr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Identify what is working in Europe through market research. </a:t>
                      </a:r>
                    </a:p>
                    <a:p>
                      <a:pPr marL="342900" indent="-342900" algn="l" fontAlgn="b">
                        <a:buFont typeface="+mj-lt"/>
                        <a:buAutoNum type="arabicPeriod"/>
                      </a:pPr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Start pumping more funds into marketing campaigns to penetrate the Europe market that may not have been established yet.</a:t>
                      </a:r>
                    </a:p>
                    <a:p>
                      <a:pPr marL="0" indent="0" algn="l" fontAlgn="b">
                        <a:buFont typeface="+mj-lt"/>
                        <a:buNone/>
                      </a:pP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2" marR="4692" marT="46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939244"/>
                  </a:ext>
                </a:extLst>
              </a:tr>
              <a:tr h="1307476">
                <a:tc>
                  <a:txBody>
                    <a:bodyPr/>
                    <a:lstStyle/>
                    <a:p>
                      <a:pPr marL="0" indent="0" algn="l" fontAlgn="b">
                        <a:buFont typeface="Wingdings" panose="05000000000000000000" pitchFamily="2" charset="2"/>
                        <a:buNone/>
                      </a:pPr>
                      <a:r>
                        <a:rPr lang="en-US" sz="19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North America</a:t>
                      </a:r>
                    </a:p>
                    <a:p>
                      <a:pPr marL="342900" indent="-342900" algn="l" fontAlgn="b">
                        <a:buFont typeface="+mj-lt"/>
                        <a:buAutoNum type="arabicPeriod"/>
                      </a:pPr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Figuring out what areas in North America are being underserved to cause sales to decline. </a:t>
                      </a:r>
                    </a:p>
                    <a:p>
                      <a:pPr marL="342900" indent="-342900" algn="l" fontAlgn="b">
                        <a:buFont typeface="+mj-lt"/>
                        <a:buAutoNum type="arabicPeriod"/>
                      </a:pPr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Determine the disconnect and decide whether to pump more funds into marketing campaigns or determine to put more funds somewhere else to make up for decline. </a:t>
                      </a:r>
                    </a:p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2" marR="4692" marT="46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603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300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Corbel</vt:lpstr>
      <vt:lpstr>Wingdings</vt:lpstr>
      <vt:lpstr>Digital Blue Tunnel 16x9</vt:lpstr>
      <vt:lpstr>Game  Co Objectives</vt:lpstr>
      <vt:lpstr>Game Co Analysis</vt:lpstr>
      <vt:lpstr>Game Co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Gilbert</dc:creator>
  <cp:lastModifiedBy>Aaron Gilbert</cp:lastModifiedBy>
  <cp:revision>1</cp:revision>
  <dcterms:created xsi:type="dcterms:W3CDTF">2025-02-10T03:45:35Z</dcterms:created>
  <dcterms:modified xsi:type="dcterms:W3CDTF">2025-02-10T03:46:36Z</dcterms:modified>
</cp:coreProperties>
</file>