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60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AF27-C264-40E3-8F5E-3C9019FD4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1263" y="306784"/>
            <a:ext cx="8791575" cy="1768249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/>
              <a:t>Cortex Hackathon 2019</a:t>
            </a:r>
            <a:br>
              <a:rPr lang="en-GB" sz="4400" b="1" dirty="0"/>
            </a:br>
            <a:endParaRPr lang="en-CA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530EB-167B-45CC-9669-951AC205B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2367" y="4992469"/>
            <a:ext cx="8791575" cy="1524000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  <a:p>
            <a:endParaRPr lang="en-GB" dirty="0"/>
          </a:p>
          <a:p>
            <a:pPr algn="ctr"/>
            <a:r>
              <a:rPr lang="en-GB" sz="2900" dirty="0"/>
              <a:t>Aaron GUO | ALEXANDER YONGE | ALLAN CRISOLOGO | CHANG LIU | DOUGLAS DENNIE | </a:t>
            </a:r>
            <a:r>
              <a:rPr lang="en-GB" sz="2900" dirty="0" err="1"/>
              <a:t>nisha</a:t>
            </a:r>
            <a:r>
              <a:rPr lang="en-GB" sz="2900" dirty="0"/>
              <a:t> fadadu | NISHITA WADHWANI | STEPHEN KANE </a:t>
            </a:r>
            <a:endParaRPr lang="en-CA" sz="2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775C7C-FF22-468A-8762-FD61C2C1D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6" y="35820"/>
            <a:ext cx="1454873" cy="7740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F893E2-15C6-476E-B6B8-7AE37F1558B0}"/>
              </a:ext>
            </a:extLst>
          </p:cNvPr>
          <p:cNvSpPr txBox="1"/>
          <p:nvPr/>
        </p:nvSpPr>
        <p:spPr>
          <a:xfrm>
            <a:off x="4051089" y="4992469"/>
            <a:ext cx="4337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Team Skynet</a:t>
            </a:r>
            <a:endParaRPr lang="en-CA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8D1A4-A624-484B-A8D5-DC81B4AD2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566" y="1518207"/>
            <a:ext cx="6832967" cy="347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6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AF27-C264-40E3-8F5E-3C9019FD4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3026" y="413657"/>
            <a:ext cx="4114801" cy="849086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/>
              <a:t>Objective</a:t>
            </a:r>
            <a:endParaRPr lang="en-CA" sz="5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B5263-E487-45A7-8EF9-8055E3F50962}"/>
              </a:ext>
            </a:extLst>
          </p:cNvPr>
          <p:cNvSpPr txBox="1"/>
          <p:nvPr/>
        </p:nvSpPr>
        <p:spPr>
          <a:xfrm>
            <a:off x="1861458" y="1785257"/>
            <a:ext cx="94814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Utilize Machine Learning and build Artificial Intelligence to predict future expenditures based on historical data for the given relationship </a:t>
            </a:r>
          </a:p>
          <a:p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Provide a solution to add value to our existing customer base and increase our current product offerings to maintain a competitive advantage in the O&amp;G industry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Utilize technology </a:t>
            </a:r>
            <a:r>
              <a:rPr lang="en-CA" sz="2800" dirty="0"/>
              <a:t>to create processes for enabling better and quicker decision-making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7CBFD-E9DC-4ED5-9B66-96E66CC96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6" y="35820"/>
            <a:ext cx="1454873" cy="77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9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AF27-C264-40E3-8F5E-3C9019FD4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1769" y="413657"/>
            <a:ext cx="4865917" cy="1012372"/>
          </a:xfrm>
        </p:spPr>
        <p:txBody>
          <a:bodyPr>
            <a:noAutofit/>
          </a:bodyPr>
          <a:lstStyle/>
          <a:p>
            <a:pPr algn="ctr"/>
            <a:r>
              <a:rPr lang="en-GB" sz="5400" b="1" dirty="0"/>
              <a:t>assumptions</a:t>
            </a:r>
            <a:endParaRPr lang="en-CA" sz="5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B5263-E487-45A7-8EF9-8055E3F50962}"/>
              </a:ext>
            </a:extLst>
          </p:cNvPr>
          <p:cNvSpPr txBox="1"/>
          <p:nvPr/>
        </p:nvSpPr>
        <p:spPr>
          <a:xfrm>
            <a:off x="1861458" y="1785257"/>
            <a:ext cx="9481457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Product = Commodity per the UNSPSC (United Nations Standard Products and Services Code) </a:t>
            </a:r>
            <a:endParaRPr lang="en-GB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800" dirty="0"/>
              <a:t>Commodity code is a linked field in Workbench, although currently not mandatory</a:t>
            </a:r>
          </a:p>
          <a:p>
            <a:endParaRPr lang="en-GB" sz="2800" dirty="0"/>
          </a:p>
          <a:p>
            <a:pPr marL="171450" indent="-285750">
              <a:buFont typeface="Arial" panose="020B0604020202020204" pitchFamily="34" charset="0"/>
              <a:buChar char="•"/>
            </a:pPr>
            <a:r>
              <a:rPr lang="en-GB" sz="2800" dirty="0"/>
              <a:t>To encompass predictions for both materials, and a service, products selected with mock data and to demo the prediction:</a:t>
            </a:r>
          </a:p>
          <a:p>
            <a:pPr marL="1085850" lvl="2" indent="-285750">
              <a:buFont typeface="Arial" panose="020B0604020202020204" pitchFamily="34" charset="0"/>
              <a:buChar char="•"/>
            </a:pPr>
            <a:r>
              <a:rPr lang="en-GB" sz="2500" dirty="0"/>
              <a:t>Drill Pipe – CC 20121508 </a:t>
            </a:r>
          </a:p>
          <a:p>
            <a:pPr marL="1085850" lvl="2" indent="-285750">
              <a:buFont typeface="Arial" panose="020B0604020202020204" pitchFamily="34" charset="0"/>
              <a:buChar char="•"/>
            </a:pPr>
            <a:r>
              <a:rPr lang="en-GB" sz="2500" dirty="0"/>
              <a:t>Drill Pipe Thread Protectors – CC 20121506 </a:t>
            </a:r>
          </a:p>
          <a:p>
            <a:pPr marL="1085850" lvl="2" indent="-285750">
              <a:buFont typeface="Arial" panose="020B0604020202020204" pitchFamily="34" charset="0"/>
              <a:buChar char="•"/>
            </a:pPr>
            <a:r>
              <a:rPr lang="en-GB" sz="2500" dirty="0"/>
              <a:t>Well Monitoring Services – CC 71122800</a:t>
            </a:r>
            <a:endParaRPr lang="en-CA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9393B-9D1D-49F7-A2FE-6369A9DE3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6" y="35820"/>
            <a:ext cx="1454873" cy="77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8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AF27-C264-40E3-8F5E-3C9019FD4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3026" y="413657"/>
            <a:ext cx="4114801" cy="849086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/>
              <a:t>CHALLENGES</a:t>
            </a:r>
            <a:endParaRPr lang="en-CA" sz="5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B5263-E487-45A7-8EF9-8055E3F50962}"/>
              </a:ext>
            </a:extLst>
          </p:cNvPr>
          <p:cNvSpPr txBox="1"/>
          <p:nvPr/>
        </p:nvSpPr>
        <p:spPr>
          <a:xfrm>
            <a:off x="1861458" y="1785257"/>
            <a:ext cx="9481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Short-time frame to finish the functionalities which required significantly long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No previous experience with the domains, Python and Machine Learning algorithm, therefore new technical skills were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Generating the mock historical data in the format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Design and implement dynamic column population </a:t>
            </a: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Narrow the scope of prediction to ensure it’s value added for the customer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7CB6F-DD55-4609-901A-C809B2F14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6" y="35820"/>
            <a:ext cx="1454873" cy="77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AF27-C264-40E3-8F5E-3C9019FD4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599" y="197961"/>
            <a:ext cx="4114801" cy="1621411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/>
              <a:t>DEMO</a:t>
            </a:r>
            <a:endParaRPr lang="en-CA" sz="54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956683-A534-429B-ACA9-2A75D255F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6" y="35820"/>
            <a:ext cx="1454873" cy="77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8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AF27-C264-40E3-8F5E-3C9019FD4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4054" y="424542"/>
            <a:ext cx="5682345" cy="870857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/>
              <a:t>Solution perks</a:t>
            </a:r>
            <a:endParaRPr lang="en-CA" sz="5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B5263-E487-45A7-8EF9-8055E3F50962}"/>
              </a:ext>
            </a:extLst>
          </p:cNvPr>
          <p:cNvSpPr txBox="1"/>
          <p:nvPr/>
        </p:nvSpPr>
        <p:spPr>
          <a:xfrm>
            <a:off x="1999488" y="1393372"/>
            <a:ext cx="97788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800" dirty="0"/>
              <a:t>Customers will have the ability to see filtered on a product basis, how their cost from each supplier differs and can compare that to the industry average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800" dirty="0"/>
              <a:t>Customers will have the ability to see on a monthly, quarterly or annual basis, the summary of their costs on a product basis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800" dirty="0"/>
              <a:t>Customers can utilize the predictions provided by the AI to better budget future costs, and to assist in making better, faster decisions</a:t>
            </a:r>
            <a:endParaRPr lang="en-CA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0F59C-790F-42FE-9EEA-19E159D65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6" y="35820"/>
            <a:ext cx="1454873" cy="77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7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E603-A5FB-4A63-B1ED-7FFDFB5F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0" y="180339"/>
            <a:ext cx="9912355" cy="819355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latin typeface="Terminator Real NFI" pitchFamily="2" charset="2"/>
              </a:rPr>
              <a:t>Predicting The Future</a:t>
            </a:r>
            <a:endParaRPr lang="en-CA" sz="4000" b="1" dirty="0">
              <a:latin typeface="Terminator Real NFI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7341B-77B2-420C-86D7-DACE1E667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6" y="35820"/>
            <a:ext cx="1454873" cy="7740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4BBE27-FC2A-4BB6-B866-B0CDA7975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740" y="1144213"/>
            <a:ext cx="9067800" cy="486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30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22834D47C1394E9BA18CAF075AF7F7" ma:contentTypeVersion="2" ma:contentTypeDescription="Create a new document." ma:contentTypeScope="" ma:versionID="747644d3239c3888ac13783c0bf66582">
  <xsd:schema xmlns:xsd="http://www.w3.org/2001/XMLSchema" xmlns:xs="http://www.w3.org/2001/XMLSchema" xmlns:p="http://schemas.microsoft.com/office/2006/metadata/properties" xmlns:ns2="79e9c253-8798-4075-9258-d9777c8b21f6" targetNamespace="http://schemas.microsoft.com/office/2006/metadata/properties" ma:root="true" ma:fieldsID="dec8875866a5c2a6faee828c0d729560" ns2:_="">
    <xsd:import namespace="79e9c253-8798-4075-9258-d9777c8b21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e9c253-8798-4075-9258-d9777c8b21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864FD5-8132-4F28-AD33-44E0173E7816}"/>
</file>

<file path=customXml/itemProps2.xml><?xml version="1.0" encoding="utf-8"?>
<ds:datastoreItem xmlns:ds="http://schemas.openxmlformats.org/officeDocument/2006/customXml" ds:itemID="{590350F8-A521-4487-8E4A-C3187A144C82}"/>
</file>

<file path=customXml/itemProps3.xml><?xml version="1.0" encoding="utf-8"?>
<ds:datastoreItem xmlns:ds="http://schemas.openxmlformats.org/officeDocument/2006/customXml" ds:itemID="{CA7D0E22-B4DB-4BD3-A794-22C4A0F8C936}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194</TotalTime>
  <Words>298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Terminator Real NFI</vt:lpstr>
      <vt:lpstr>Trebuchet MS</vt:lpstr>
      <vt:lpstr>Tw Cen MT</vt:lpstr>
      <vt:lpstr>Circuit</vt:lpstr>
      <vt:lpstr>Cortex Hackathon 2019 </vt:lpstr>
      <vt:lpstr>Objective</vt:lpstr>
      <vt:lpstr>assumptions</vt:lpstr>
      <vt:lpstr>CHALLENGES</vt:lpstr>
      <vt:lpstr>DEMO</vt:lpstr>
      <vt:lpstr>Solution perks</vt:lpstr>
      <vt:lpstr>Predicting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Nishita Wadhwani</dc:creator>
  <cp:lastModifiedBy>Nishita Wadhwani</cp:lastModifiedBy>
  <cp:revision>24</cp:revision>
  <dcterms:created xsi:type="dcterms:W3CDTF">2019-03-28T19:16:37Z</dcterms:created>
  <dcterms:modified xsi:type="dcterms:W3CDTF">2019-03-29T18:32:02Z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0x0101001822834D47C1394E9BA18CAF075AF7F7</vt:lpwstr>
  </property>
</Properties>
</file>