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73" r:id="rId4"/>
    <p:sldId id="259" r:id="rId5"/>
    <p:sldId id="285" r:id="rId6"/>
    <p:sldId id="286" r:id="rId7"/>
    <p:sldId id="281" r:id="rId8"/>
    <p:sldId id="291" r:id="rId9"/>
    <p:sldId id="279" r:id="rId10"/>
    <p:sldId id="289" r:id="rId11"/>
    <p:sldId id="287" r:id="rId12"/>
    <p:sldId id="283" r:id="rId13"/>
    <p:sldId id="280" r:id="rId14"/>
    <p:sldId id="288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Hoffman" initials="AH" lastIdx="1" clrIdx="0">
    <p:extLst>
      <p:ext uri="{19B8F6BF-5375-455C-9EA6-DF929625EA0E}">
        <p15:presenceInfo xmlns:p15="http://schemas.microsoft.com/office/powerpoint/2012/main" userId="d539c09239c6d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29" autoAdjust="0"/>
  </p:normalViewPr>
  <p:slideViewPr>
    <p:cSldViewPr>
      <p:cViewPr varScale="1">
        <p:scale>
          <a:sx n="84" d="100"/>
          <a:sy n="84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6BC66-8B75-4550-96EC-757BF0685EF4}" type="datetimeFigureOut">
              <a:rPr lang="en-US" smtClean="0"/>
              <a:t>5/1/2013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00268-3D0C-44E5-9AA6-E6DDF51C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744C170-6E19-451C-9C08-D0851A052F9C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381000" y="5029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085B-6A63-457B-A87A-1B51D351630D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36A8-3FCF-4108-90BC-93430491241D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1DF-227E-4C8E-AD9C-594D9D0D9EF2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StoneFinch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90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600"/>
            <a:ext cx="8229600" cy="228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sz="1400" dirty="0" smtClean="0"/>
              <a:t>Click to add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6AA9D2-0F17-4A91-95AF-C506DD72747F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9C50-077C-4C62-A3A8-B2F6EE360191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6A96-80F9-420A-8144-60C12B0BC183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F04E-2CC7-4D68-9EB4-35D5EED29829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8EA-A5BA-4AD3-A51D-6C4BBE663257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A63E-F62E-473F-8FD2-9BB0FF679B9F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D69-700F-44BE-B25B-E0AE79FA6B2E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62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1600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A6FFDFA-2FAA-4DBF-8814-7A3E76E30832}" type="datetime1">
              <a:rPr lang="en-US" smtClean="0"/>
              <a:t>5/1/2013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53175"/>
            <a:ext cx="579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001000" y="6353175"/>
            <a:ext cx="6858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0F0A909-BB68-4F26-B2F3-67B52DDC82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accent1">
              <a:lumMod val="60000"/>
              <a:lumOff val="4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Blogs/codefest/DC2010T0100-Keynote-Rx-curing-your-asynchronous-programming-blues" TargetMode="External"/><Relationship Id="rId3" Type="http://schemas.openxmlformats.org/officeDocument/2006/relationships/hyperlink" Target="http://msdn.microsoft.com/en-us/library/hh242985(v=VS.103).aspx" TargetMode="External"/><Relationship Id="rId7" Type="http://schemas.openxmlformats.org/officeDocument/2006/relationships/hyperlink" Target="http://channel9.msdn.com/blogs/charles/erik-meijer-rx-in-15-minutes" TargetMode="External"/><Relationship Id="rId2" Type="http://schemas.openxmlformats.org/officeDocument/2006/relationships/hyperlink" Target="http://msdn.microsoft.com/en-us/data/gg5776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rotorx.com/" TargetMode="External"/><Relationship Id="rId5" Type="http://schemas.openxmlformats.org/officeDocument/2006/relationships/hyperlink" Target="http://nuget.org/profiles/rxteam" TargetMode="External"/><Relationship Id="rId4" Type="http://schemas.openxmlformats.org/officeDocument/2006/relationships/hyperlink" Target="https://rx.codeplex.com/" TargetMode="External"/><Relationship Id="rId9" Type="http://schemas.openxmlformats.org/officeDocument/2006/relationships/hyperlink" Target="http://channel9.msdn.com/search?term=reactive&amp;type=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Reactive Extensions (Rx)</a:t>
            </a:r>
            <a:br>
              <a:rPr lang="en-US" dirty="0" smtClean="0"/>
            </a:br>
            <a:r>
              <a:rPr lang="en-US" sz="2200" dirty="0" smtClean="0"/>
              <a:t>For .NET and JavaScript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533400"/>
          </a:xfrm>
        </p:spPr>
        <p:txBody>
          <a:bodyPr/>
          <a:lstStyle/>
          <a:p>
            <a:r>
              <a:rPr lang="en-US" dirty="0" smtClean="0"/>
              <a:t>Aaron D. Hoffman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00700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Hoffman.Aaron.D@gmail.com</a:t>
            </a:r>
          </a:p>
          <a:p>
            <a:r>
              <a:rPr lang="en-US" dirty="0" smtClean="0"/>
              <a:t>@aaron_hoffman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4904" t="18975" r="13461" b="5128"/>
          <a:stretch/>
        </p:blipFill>
        <p:spPr bwMode="auto">
          <a:xfrm>
            <a:off x="1981200" y="1496043"/>
            <a:ext cx="5105400" cy="3380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96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Backbone of Rx is </a:t>
            </a:r>
            <a:r>
              <a:rPr lang="en-US" b="1" dirty="0" smtClean="0"/>
              <a:t>Observable</a:t>
            </a:r>
          </a:p>
          <a:p>
            <a:pPr lvl="1"/>
            <a:r>
              <a:rPr lang="en-US" dirty="0" smtClean="0"/>
              <a:t>Not “ObservableCollection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Async Data Stream = “Future Collection”</a:t>
            </a:r>
          </a:p>
          <a:p>
            <a:pPr lvl="1"/>
            <a:r>
              <a:rPr lang="en-US" dirty="0" smtClean="0"/>
              <a:t>Almost </a:t>
            </a:r>
            <a:r>
              <a:rPr lang="en-US" dirty="0" smtClean="0"/>
              <a:t>all data can be expressed in this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Understanding Observable is essential to Rx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Data Source	     Observable	    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19200" y="4267200"/>
            <a:ext cx="9906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405387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Rx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217243"/>
            <a:ext cx="167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10" name="Lightning Bolt 9"/>
          <p:cNvSpPr/>
          <p:nvPr/>
        </p:nvSpPr>
        <p:spPr>
          <a:xfrm>
            <a:off x="6377940" y="4369018"/>
            <a:ext cx="12192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0154" y="5638800"/>
            <a:ext cx="4002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Standardize the “glue” (similar to LINQ)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27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/>
              <a:t>Enumerable - Pull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dirty="0" smtClean="0"/>
              <a:t>Observable - Push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i="1" dirty="0" smtClean="0"/>
              <a:t>“The </a:t>
            </a:r>
            <a:r>
              <a:rPr lang="en-US" sz="1800" i="1" dirty="0"/>
              <a:t>world has moved to push; users are waiting for us to catch up</a:t>
            </a:r>
            <a:r>
              <a:rPr lang="en-US" sz="1800" i="1" dirty="0" smtClean="0"/>
              <a:t>.”</a:t>
            </a:r>
          </a:p>
          <a:p>
            <a:pPr marL="274320" lvl="1" indent="0">
              <a:buNone/>
            </a:pPr>
            <a:r>
              <a:rPr lang="en-US" sz="1800" i="1" dirty="0"/>
              <a:t>Lee Campbell, http://</a:t>
            </a:r>
            <a:r>
              <a:rPr lang="en-US" sz="1800" i="1" dirty="0" smtClean="0"/>
              <a:t>www.introtorx.com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38462" t="36735" r="39262" b="39610"/>
          <a:stretch/>
        </p:blipFill>
        <p:spPr bwMode="auto">
          <a:xfrm>
            <a:off x="76200" y="1905000"/>
            <a:ext cx="4425009" cy="2706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33494" t="52392" r="45192" b="28929"/>
          <a:stretch/>
        </p:blipFill>
        <p:spPr bwMode="auto">
          <a:xfrm>
            <a:off x="4572000" y="1853565"/>
            <a:ext cx="4645010" cy="2861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92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System.Reactive namespace</a:t>
            </a:r>
          </a:p>
          <a:p>
            <a:r>
              <a:rPr lang="en-US" dirty="0" smtClean="0"/>
              <a:t>Designed with Portability in mind</a:t>
            </a:r>
          </a:p>
          <a:p>
            <a:r>
              <a:rPr lang="en-US" dirty="0" smtClean="0"/>
              <a:t>NuGet Package (“Reactive Extensions - Main Library”)</a:t>
            </a:r>
          </a:p>
          <a:p>
            <a:r>
              <a:rPr lang="en-US" dirty="0" smtClean="0"/>
              <a:t>Contains many extension methods, similar to LINQ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33889" t="38109" r="43889" b="37048"/>
          <a:stretch/>
        </p:blipFill>
        <p:spPr bwMode="auto">
          <a:xfrm>
            <a:off x="2365416" y="3154785"/>
            <a:ext cx="4568784" cy="2941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48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Release History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Version 1.0 </a:t>
            </a:r>
            <a:r>
              <a:rPr lang="en-US" dirty="0" smtClean="0"/>
              <a:t>		November 2009</a:t>
            </a:r>
          </a:p>
          <a:p>
            <a:pPr lvl="1"/>
            <a:r>
              <a:rPr lang="en-US" dirty="0" smtClean="0"/>
              <a:t>Version 1.1 		June 2011</a:t>
            </a:r>
          </a:p>
          <a:p>
            <a:pPr lvl="1"/>
            <a:r>
              <a:rPr lang="en-US" dirty="0" smtClean="0"/>
              <a:t>Version 2.0		August 2012</a:t>
            </a:r>
          </a:p>
          <a:p>
            <a:pPr lvl="1"/>
            <a:r>
              <a:rPr lang="en-US" dirty="0" smtClean="0"/>
              <a:t>Open Sourced		November 2012</a:t>
            </a:r>
          </a:p>
          <a:p>
            <a:pPr lvl="1"/>
            <a:r>
              <a:rPr lang="en-US" dirty="0" smtClean="0"/>
              <a:t>Version 2.1		February 2013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Questions?  Just speak </a:t>
            </a:r>
            <a:r>
              <a:rPr lang="en-US" dirty="0"/>
              <a:t>u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Links for More Info:</a:t>
            </a:r>
          </a:p>
          <a:p>
            <a:endParaRPr lang="en-US" dirty="0"/>
          </a:p>
          <a:p>
            <a:r>
              <a:rPr lang="en-US" dirty="0"/>
              <a:t>Reactive Extensions </a:t>
            </a:r>
            <a:r>
              <a:rPr lang="en-US" dirty="0" smtClean="0"/>
              <a:t>Home: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://msdn.microsoft.com/en-us/data/gg577609</a:t>
            </a:r>
            <a:r>
              <a:rPr lang="en-US" dirty="0"/>
              <a:t> </a:t>
            </a:r>
          </a:p>
          <a:p>
            <a:r>
              <a:rPr lang="en-US" dirty="0" smtClean="0"/>
              <a:t>MSDN: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://msdn.microsoft.com/en-us/library/hh242985(v=VS.103).aspx</a:t>
            </a:r>
            <a:r>
              <a:rPr lang="en-US" dirty="0"/>
              <a:t> </a:t>
            </a:r>
          </a:p>
          <a:p>
            <a:r>
              <a:rPr lang="en-US" dirty="0" smtClean="0"/>
              <a:t>Source Code: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://rx.codeplex.com/</a:t>
            </a:r>
            <a:r>
              <a:rPr lang="en-US" dirty="0"/>
              <a:t> </a:t>
            </a:r>
          </a:p>
          <a:p>
            <a:r>
              <a:rPr lang="en-US" dirty="0" smtClean="0"/>
              <a:t>NuGet: 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://nuget.org/profiles/rxteam</a:t>
            </a:r>
            <a:r>
              <a:rPr lang="en-US" dirty="0"/>
              <a:t> </a:t>
            </a:r>
          </a:p>
          <a:p>
            <a:r>
              <a:rPr lang="en-US" dirty="0"/>
              <a:t>Intro to </a:t>
            </a:r>
            <a:r>
              <a:rPr lang="en-US" dirty="0" smtClean="0"/>
              <a:t>Rx </a:t>
            </a: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://www.introtorx.com/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Reactive Extensions in 15 </a:t>
            </a:r>
            <a:r>
              <a:rPr lang="en-US" dirty="0" smtClean="0"/>
              <a:t>Minutes: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://channel9.msdn.com/blogs/charles/erik-meijer-rx-in-15-minutes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Reactive Extensions Theory, Background and </a:t>
            </a:r>
            <a:r>
              <a:rPr lang="en-US" dirty="0" smtClean="0"/>
              <a:t>Fundamentals: </a:t>
            </a:r>
            <a:r>
              <a:rPr lang="en-US" u="sng" dirty="0" smtClean="0">
                <a:hlinkClick r:id="rId8"/>
              </a:rPr>
              <a:t>http</a:t>
            </a:r>
            <a:r>
              <a:rPr lang="en-US" u="sng" dirty="0">
                <a:hlinkClick r:id="rId8"/>
              </a:rPr>
              <a:t>://channel9.msdn.com/Blogs/codefest/DC2010T0100-Keynote-Rx-curing-your-asynchronous-programming-blues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Channel </a:t>
            </a:r>
            <a:r>
              <a:rPr lang="en-US" dirty="0" smtClean="0"/>
              <a:t>9: </a:t>
            </a:r>
            <a:r>
              <a:rPr lang="en-US" u="sng" dirty="0" smtClean="0">
                <a:hlinkClick r:id="rId9"/>
              </a:rPr>
              <a:t>http</a:t>
            </a:r>
            <a:r>
              <a:rPr lang="en-US" u="sng" dirty="0">
                <a:hlinkClick r:id="rId9"/>
              </a:rPr>
              <a:t>://channel9.msdn.com/search?term=reactive&amp;type=All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03985"/>
            <a:ext cx="8229600" cy="509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Consultant at StoneFinch</a:t>
            </a:r>
            <a:endParaRPr lang="en-US" dirty="0"/>
          </a:p>
          <a:p>
            <a:pPr lvl="1"/>
            <a:r>
              <a:rPr lang="en-US" dirty="0"/>
              <a:t>Agile </a:t>
            </a:r>
            <a:r>
              <a:rPr lang="en-US" dirty="0" smtClean="0"/>
              <a:t>Development, Data Analytics</a:t>
            </a:r>
            <a:endParaRPr lang="en-US" dirty="0"/>
          </a:p>
          <a:p>
            <a:pPr lvl="1"/>
            <a:r>
              <a:rPr lang="en-US" dirty="0"/>
              <a:t>Lean </a:t>
            </a:r>
            <a:r>
              <a:rPr lang="en-US" dirty="0" smtClean="0"/>
              <a:t>Startup (intrepreneur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Human-Centered Design</a:t>
            </a:r>
            <a:endParaRPr lang="en-US" dirty="0"/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Data Visualization</a:t>
            </a:r>
          </a:p>
          <a:p>
            <a:endParaRPr lang="en-US" dirty="0" smtClean="0"/>
          </a:p>
          <a:p>
            <a:r>
              <a:rPr lang="en-US" dirty="0" smtClean="0"/>
              <a:t>Organizations</a:t>
            </a:r>
          </a:p>
          <a:p>
            <a:pPr lvl="1"/>
            <a:r>
              <a:rPr lang="en-US" dirty="0" smtClean="0"/>
              <a:t>Iowa </a:t>
            </a:r>
            <a:r>
              <a:rPr lang="en-US" dirty="0"/>
              <a:t>.NET User Group </a:t>
            </a:r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1 Million Cups Organizer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</a:p>
          <a:p>
            <a:endParaRPr lang="en-US" dirty="0"/>
          </a:p>
          <a:p>
            <a:pPr lvl="1"/>
            <a:r>
              <a:rPr lang="en-US" dirty="0" smtClean="0"/>
              <a:t>ASP.NET ?</a:t>
            </a:r>
          </a:p>
          <a:p>
            <a:pPr lvl="1"/>
            <a:r>
              <a:rPr lang="en-US" dirty="0" smtClean="0"/>
              <a:t>WPF ?</a:t>
            </a:r>
          </a:p>
          <a:p>
            <a:pPr lvl="1"/>
            <a:r>
              <a:rPr lang="en-US" dirty="0" smtClean="0"/>
              <a:t>Winforms ?</a:t>
            </a:r>
          </a:p>
          <a:p>
            <a:pPr lvl="1"/>
            <a:r>
              <a:rPr lang="en-US" dirty="0" smtClean="0"/>
              <a:t>HTML5 + JavaScript ?</a:t>
            </a:r>
          </a:p>
          <a:p>
            <a:pPr lvl="1"/>
            <a:r>
              <a:rPr lang="en-US" dirty="0" smtClean="0"/>
              <a:t>WinRT / Windows 8 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MVVM ?</a:t>
            </a:r>
          </a:p>
          <a:p>
            <a:pPr lvl="1"/>
            <a:r>
              <a:rPr lang="en-US" dirty="0" smtClean="0"/>
              <a:t>NuGet ?</a:t>
            </a:r>
          </a:p>
          <a:p>
            <a:pPr lvl="1"/>
            <a:r>
              <a:rPr lang="en-US" dirty="0" smtClean="0"/>
              <a:t>Rx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</a:p>
          <a:p>
            <a:endParaRPr lang="en-US" dirty="0"/>
          </a:p>
          <a:p>
            <a:r>
              <a:rPr lang="en-US" dirty="0" smtClean="0"/>
              <a:t>Rx Overview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User Input</a:t>
            </a:r>
          </a:p>
          <a:p>
            <a:r>
              <a:rPr lang="en-US" dirty="0" smtClean="0"/>
              <a:t>Service Calls</a:t>
            </a:r>
          </a:p>
          <a:p>
            <a:r>
              <a:rPr lang="en-US" dirty="0" smtClean="0"/>
              <a:t>JavaScript Examples</a:t>
            </a:r>
          </a:p>
          <a:p>
            <a:r>
              <a:rPr lang="en-US" dirty="0" smtClean="0"/>
              <a:t>Testing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 (Rx)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Wikipedia describes </a:t>
            </a:r>
            <a:r>
              <a:rPr lang="en-US" b="1" i="1" dirty="0" smtClean="0"/>
              <a:t>Reactive Programming </a:t>
            </a:r>
            <a:r>
              <a:rPr lang="en-US" dirty="0" smtClean="0"/>
              <a:t>as…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sz="2600" i="1" dirty="0" smtClean="0"/>
              <a:t>…a </a:t>
            </a:r>
            <a:r>
              <a:rPr lang="en-US" sz="2600" i="1" dirty="0"/>
              <a:t>programming paradigm oriented around data flows and the propagation of change…the underlying execution model will automatically propagate changes through the data flow.</a:t>
            </a:r>
            <a:endParaRPr lang="en-US" sz="2600" i="1" dirty="0" smtClean="0"/>
          </a:p>
          <a:p>
            <a:pPr marL="274320" lvl="1" indent="0">
              <a:buNone/>
            </a:pPr>
            <a:endParaRPr lang="en-US" sz="2600" dirty="0" smtClean="0"/>
          </a:p>
          <a:p>
            <a:pPr marL="274320" lvl="1" indent="0">
              <a:buNone/>
            </a:pPr>
            <a:endParaRPr lang="en-US" sz="2600" dirty="0" smtClean="0"/>
          </a:p>
          <a:p>
            <a:pPr marL="274320" lvl="1" indent="0">
              <a:buNone/>
            </a:pPr>
            <a:r>
              <a:rPr lang="en-US" sz="2600" dirty="0" smtClean="0"/>
              <a:t>Um, what?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</a:p>
          <a:p>
            <a:pPr lvl="1"/>
            <a:r>
              <a:rPr lang="en-US" dirty="0" smtClean="0"/>
              <a:t>Problem Domain: asynchronous, event-based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Essentially every application.  Think event-based programming or line-of-business applications.</a:t>
            </a:r>
          </a:p>
          <a:p>
            <a:endParaRPr lang="en-US" dirty="0"/>
          </a:p>
        </p:txBody>
      </p:sp>
      <p:pic>
        <p:nvPicPr>
          <p:cNvPr id="31" name="Content Placeholder 28"/>
          <p:cNvPicPr>
            <a:picLocks/>
          </p:cNvPicPr>
          <p:nvPr/>
        </p:nvPicPr>
        <p:blipFill rotWithShape="1">
          <a:blip r:embed="rId2"/>
          <a:srcRect l="25198" t="39323" r="25425" b="40182"/>
          <a:stretch/>
        </p:blipFill>
        <p:spPr bwMode="auto">
          <a:xfrm>
            <a:off x="1066800" y="2362200"/>
            <a:ext cx="6772549" cy="1977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2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Pain Points in </a:t>
            </a:r>
            <a:r>
              <a:rPr lang="en-US" dirty="0" smtClean="0"/>
              <a:t>Domain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Event Listeners (not very MVVM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/>
              <a:t>within event listener is clumsy (logic gets lost)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  <a:endParaRPr lang="en-US" dirty="0"/>
          </a:p>
          <a:p>
            <a:pPr lvl="1"/>
            <a:r>
              <a:rPr lang="en-US" dirty="0"/>
              <a:t>Passing object state from Begin to Complete</a:t>
            </a:r>
          </a:p>
          <a:p>
            <a:pPr lvl="1"/>
            <a:r>
              <a:rPr lang="en-US" dirty="0"/>
              <a:t>Cancel </a:t>
            </a:r>
            <a:r>
              <a:rPr lang="en-US" dirty="0" smtClean="0"/>
              <a:t>Operation, Exception </a:t>
            </a:r>
            <a:r>
              <a:rPr lang="en-US" dirty="0"/>
              <a:t>happens</a:t>
            </a:r>
          </a:p>
          <a:p>
            <a:pPr lvl="1"/>
            <a:r>
              <a:rPr lang="en-US" dirty="0"/>
              <a:t>Two concurrent requests, race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Chaining </a:t>
            </a:r>
            <a:r>
              <a:rPr lang="en-US" dirty="0"/>
              <a:t>async calls….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Creates a </a:t>
            </a:r>
            <a:r>
              <a:rPr lang="en-US" dirty="0"/>
              <a:t>lot of repeated boiler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Composition is </a:t>
            </a:r>
            <a:r>
              <a:rPr lang="en-US" dirty="0" smtClean="0"/>
              <a:t>difficult (chaining functionality)</a:t>
            </a:r>
          </a:p>
          <a:p>
            <a:r>
              <a:rPr lang="en-US" dirty="0" smtClean="0"/>
              <a:t>Industry is moving to “Async </a:t>
            </a:r>
            <a:r>
              <a:rPr lang="en-US" dirty="0"/>
              <a:t>everything” a</a:t>
            </a:r>
            <a:r>
              <a:rPr lang="en-US" dirty="0" smtClean="0"/>
              <a:t>sync/await</a:t>
            </a:r>
            <a:endParaRPr lang="en-US" dirty="0"/>
          </a:p>
          <a:p>
            <a:r>
              <a:rPr lang="en-US" dirty="0"/>
              <a:t>Unit </a:t>
            </a:r>
            <a:r>
              <a:rPr lang="en-US" dirty="0" smtClean="0"/>
              <a:t>Testing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Rx makes you think about Reactive Programs in a new way…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“Asynchronous Dat</a:t>
            </a:r>
            <a:r>
              <a:rPr lang="en-US" sz="2400" dirty="0" smtClean="0"/>
              <a:t>a Streams”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take the Button Click event as an example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Can this….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0 - - 1 - - - 2 - - - 3 - - - - - - - - 4 - 5 - - - - - - - - 0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Be represented like this?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[    1,    </a:t>
            </a:r>
            <a:r>
              <a:rPr lang="en-US" sz="2400" dirty="0"/>
              <a:t>2</a:t>
            </a:r>
            <a:r>
              <a:rPr lang="en-US" sz="2400" dirty="0" smtClean="0"/>
              <a:t>,    </a:t>
            </a:r>
            <a:r>
              <a:rPr lang="en-US" sz="2400" dirty="0"/>
              <a:t>3</a:t>
            </a:r>
            <a:r>
              <a:rPr lang="en-US" sz="2400" dirty="0" smtClean="0"/>
              <a:t>,    </a:t>
            </a:r>
            <a:r>
              <a:rPr lang="en-US" sz="2400" dirty="0"/>
              <a:t>4</a:t>
            </a:r>
            <a:r>
              <a:rPr lang="en-US" sz="2400" dirty="0" smtClean="0"/>
              <a:t>,    5    ]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Aaron D. Hoffman, </a:t>
            </a:r>
            <a:r>
              <a:rPr lang="nl-NL" dirty="0" smtClean="0"/>
              <a:t>StoneFinch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909-BB68-4F26-B2F3-67B52DDC82E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Reactive </a:t>
            </a:r>
            <a:r>
              <a:rPr lang="en-US" dirty="0"/>
              <a:t>Extensions (Rx) is a library for </a:t>
            </a:r>
            <a:r>
              <a:rPr lang="en-US" u="sng" dirty="0"/>
              <a:t>composing</a:t>
            </a:r>
            <a:r>
              <a:rPr lang="en-US" dirty="0"/>
              <a:t> asynchronous and event-based programs </a:t>
            </a:r>
            <a:r>
              <a:rPr lang="en-US" dirty="0" smtClean="0"/>
              <a:t>using</a:t>
            </a:r>
          </a:p>
          <a:p>
            <a:pPr marL="274320" lvl="1" indent="0">
              <a:buNone/>
            </a:pPr>
            <a:r>
              <a:rPr lang="en-US" u="sng" dirty="0" smtClean="0"/>
              <a:t>observable</a:t>
            </a:r>
            <a:r>
              <a:rPr lang="en-US" b="1" i="1" u="sng" dirty="0" smtClean="0"/>
              <a:t> </a:t>
            </a:r>
            <a:r>
              <a:rPr lang="en-US" u="sng" dirty="0"/>
              <a:t>sequences</a:t>
            </a:r>
            <a:r>
              <a:rPr lang="en-US" b="1" i="1" dirty="0"/>
              <a:t> </a:t>
            </a:r>
            <a:r>
              <a:rPr lang="en-US" dirty="0"/>
              <a:t>and LINQ-style query </a:t>
            </a:r>
            <a:r>
              <a:rPr lang="en-US" dirty="0" smtClean="0"/>
              <a:t>operators.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Represent</a:t>
            </a:r>
            <a:r>
              <a:rPr lang="en-US" sz="2000" i="1" dirty="0" smtClean="0"/>
              <a:t> </a:t>
            </a:r>
            <a:r>
              <a:rPr lang="en-US" sz="2000" dirty="0"/>
              <a:t>asynchronous data streams </a:t>
            </a:r>
            <a:r>
              <a:rPr lang="en-US" sz="2000" dirty="0" smtClean="0"/>
              <a:t>with </a:t>
            </a:r>
            <a:r>
              <a:rPr lang="en-US" sz="2000" b="1" i="1" dirty="0" smtClean="0"/>
              <a:t>Observables</a:t>
            </a:r>
            <a:r>
              <a:rPr lang="en-US" sz="2000" dirty="0" smtClean="0"/>
              <a:t>.</a:t>
            </a:r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Query</a:t>
            </a:r>
            <a:r>
              <a:rPr lang="en-US" sz="2000" dirty="0" smtClean="0"/>
              <a:t> </a:t>
            </a:r>
            <a:r>
              <a:rPr lang="en-US" sz="2000" dirty="0"/>
              <a:t>asynchronous data streams </a:t>
            </a:r>
            <a:r>
              <a:rPr lang="en-US" sz="2000" dirty="0" smtClean="0"/>
              <a:t>using </a:t>
            </a:r>
            <a:r>
              <a:rPr lang="en-US" sz="2000" b="1" i="1" dirty="0" smtClean="0"/>
              <a:t>LINQ</a:t>
            </a:r>
            <a:r>
              <a:rPr lang="en-US" sz="2000" dirty="0" smtClean="0"/>
              <a:t> operators.</a:t>
            </a:r>
          </a:p>
          <a:p>
            <a:pPr marL="731520" lvl="1" indent="-457200">
              <a:buAutoNum type="arabicPeriod"/>
            </a:pPr>
            <a:r>
              <a:rPr lang="en-US" sz="2000" b="1" i="1" dirty="0" smtClean="0"/>
              <a:t>Parameterize</a:t>
            </a:r>
            <a:r>
              <a:rPr lang="en-US" sz="2000" dirty="0" smtClean="0"/>
              <a:t> </a:t>
            </a:r>
            <a:r>
              <a:rPr lang="en-US" sz="2000" dirty="0"/>
              <a:t>the concurrency </a:t>
            </a:r>
            <a:r>
              <a:rPr lang="en-US" sz="2000" dirty="0" smtClean="0"/>
              <a:t>of </a:t>
            </a:r>
            <a:r>
              <a:rPr lang="en-US" sz="2000" dirty="0"/>
              <a:t>the asynchronous data streams </a:t>
            </a:r>
            <a:r>
              <a:rPr lang="en-US" sz="2000" dirty="0" smtClean="0"/>
              <a:t>using </a:t>
            </a:r>
            <a:r>
              <a:rPr lang="en-US" sz="2000" b="1" i="1" dirty="0" smtClean="0"/>
              <a:t>Schedulers</a:t>
            </a:r>
            <a:r>
              <a:rPr lang="en-US" sz="2000" dirty="0" smtClean="0"/>
              <a:t>.</a:t>
            </a:r>
          </a:p>
          <a:p>
            <a:pPr marL="731520" lvl="1" indent="-457200">
              <a:buAutoNum type="arabicPeriod"/>
            </a:pPr>
            <a:endParaRPr lang="en-US" sz="2000" dirty="0"/>
          </a:p>
          <a:p>
            <a:pPr marL="274320" lvl="1" indent="0">
              <a:buNone/>
            </a:pP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dirty="0" smtClean="0"/>
              <a:t>Rx </a:t>
            </a:r>
            <a:r>
              <a:rPr lang="en-US" dirty="0"/>
              <a:t>= Observables + LINQ + </a:t>
            </a:r>
            <a:r>
              <a:rPr lang="en-US" dirty="0" smtClean="0"/>
              <a:t>Schedulers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Extensions (Rx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3958</TotalTime>
  <Words>593</Words>
  <Application>Microsoft Office PowerPoint</Application>
  <PresentationFormat>On-screen Show (4:3)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Gill Sans MT</vt:lpstr>
      <vt:lpstr>Segoe UI</vt:lpstr>
      <vt:lpstr>Wingdings</vt:lpstr>
      <vt:lpstr>Wingdings 3</vt:lpstr>
      <vt:lpstr>Origin</vt:lpstr>
      <vt:lpstr>Reactive Extensions (Rx) For .NET and JavaScript</vt:lpstr>
      <vt:lpstr>Overview</vt:lpstr>
      <vt:lpstr>Overview</vt:lpstr>
      <vt:lpstr>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Rx Overview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Hoffman</dc:creator>
  <cp:lastModifiedBy>Aaron Hoffman</cp:lastModifiedBy>
  <cp:revision>194</cp:revision>
  <dcterms:created xsi:type="dcterms:W3CDTF">2012-10-24T16:05:33Z</dcterms:created>
  <dcterms:modified xsi:type="dcterms:W3CDTF">2013-05-02T02:45:32Z</dcterms:modified>
</cp:coreProperties>
</file>