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embeddings/Microsoft_Excel_Worksheet.xlsx" ContentType="application/vnd.openxmlformats-officedocument.spreadsheetml.sheet"/>
  <Override PartName="/ppt/charts/chart4.xml" ContentType="application/vnd.openxmlformats-officedocument.drawingml.chart+xml"/>
  <Override PartName="/ppt/embeddings/Microsoft_Excel_Worksheet1.xlsx" ContentType="application/vnd.openxmlformats-officedocument.spreadsheetml.sheet"/>
  <Override PartName="/ppt/charts/chart5.xml" ContentType="application/vnd.openxmlformats-officedocument.drawingml.chart+xml"/>
  <Override PartName="/ppt/embeddings/Microsoft_Excel_Worksheet2.xlsx" ContentType="application/vnd.openxmlformats-officedocument.spreadsheetml.sheet"/>
  <Override PartName="/ppt/charts/chart6.xml" ContentType="application/vnd.openxmlformats-officedocument.drawingml.chart+xml"/>
  <Override PartName="/ppt/embeddings/Microsoft_Excel_Worksheet3.xlsx" ContentType="application/vnd.openxmlformats-officedocument.spreadsheetml.sheet"/>
  <Override PartName="/ppt/charts/chart7.xml" ContentType="application/vnd.openxmlformats-officedocument.drawingml.chart+xml"/>
  <Override PartName="/ppt/embeddings/Microsoft_Excel_Worksheet4.xlsx" ContentType="application/vnd.openxmlformats-officedocument.spreadsheetml.sheet"/>
  <Override PartName="/ppt/charts/chart8.xml" ContentType="application/vnd.openxmlformats-officedocument.drawingml.chart+xml"/>
  <Override PartName="/ppt/embeddings/Microsoft_Excel_Worksheet5.xlsx" ContentType="application/vnd.openxmlformats-officedocument.spreadsheetml.sheet"/>
  <Override PartName="/ppt/charts/chart9.xml" ContentType="application/vnd.openxmlformats-officedocument.drawingml.chart+xml"/>
  <Override PartName="/ppt/embeddings/Microsoft_Excel_Worksheet6.xlsx" ContentType="application/vnd.openxmlformats-officedocument.spreadsheetml.sheet"/>
  <Override PartName="/ppt/charts/chart10.xml" ContentType="application/vnd.openxmlformats-officedocument.drawingml.chart+xml"/>
  <Override PartName="/ppt/embeddings/Microsoft_Excel_Worksheet7.xlsx" ContentType="application/vnd.openxmlformats-officedocument.spreadsheetml.sheet"/>
  <Override PartName="/ppt/charts/chart11.xml" ContentType="application/vnd.openxmlformats-officedocument.drawingml.chart+xml"/>
  <Override PartName="/ppt/embeddings/Microsoft_Excel_Worksheet8.xlsx" ContentType="application/vnd.openxmlformats-officedocument.spreadsheetml.sheet"/>
  <Override PartName="/ppt/charts/chart12.xml" ContentType="application/vnd.openxmlformats-officedocument.drawingml.chart+xml"/>
  <Override PartName="/ppt/embeddings/Microsoft_Excel_Worksheet9.xlsx" ContentType="application/vnd.openxmlformats-officedocument.spreadsheetml.sheet"/>
  <Override PartName="/ppt/charts/chart13.xml" ContentType="application/vnd.openxmlformats-officedocument.drawingml.chart+xml"/>
  <Override PartName="/ppt/embeddings/Microsoft_Excel_Worksheet10.xlsx" ContentType="application/vnd.openxmlformats-officedocument.spreadsheetml.sheet"/>
  <Override PartName="/ppt/charts/chart14.xml" ContentType="application/vnd.openxmlformats-officedocument.drawingml.chart+xml"/>
  <Override PartName="/ppt/embeddings/Microsoft_Excel_Worksheet11.xlsx" ContentType="application/vnd.openxmlformats-officedocument.spreadsheetml.sheet"/>
  <Override PartName="/ppt/charts/chart15.xml" ContentType="application/vnd.openxmlformats-officedocument.drawingml.chart+xml"/>
  <Override PartName="/ppt/embeddings/Microsoft_Excel_Worksheet12.xlsx" ContentType="application/vnd.openxmlformats-officedocument.spreadsheetml.sheet"/>
  <Override PartName="/ppt/charts/chart16.xml" ContentType="application/vnd.openxmlformats-officedocument.drawingml.chart+xml"/>
  <Override PartName="/ppt/embeddings/Microsoft_Excel_Worksheet13.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  <p:sldMasterId id="2147483685" r:id="rId3"/>
    <p:sldMasterId id="2147483710" r:id="rId4"/>
  </p:sldMasterIdLst>
  <p:sldIdLst>
    <p:sldId id="258" r:id="rId5"/>
    <p:sldId id="271" r:id="rId6"/>
    <p:sldId id="288" r:id="rId7"/>
    <p:sldId id="296" r:id="rId8"/>
    <p:sldId id="297" r:id="rId9"/>
    <p:sldId id="277" r:id="rId10"/>
    <p:sldId id="283" r:id="rId11"/>
    <p:sldId id="289" r:id="rId12"/>
    <p:sldId id="290" r:id="rId13"/>
    <p:sldId id="295" r:id="rId14"/>
    <p:sldId id="294" r:id="rId15"/>
    <p:sldId id="291" r:id="rId16"/>
    <p:sldId id="293" r:id="rId17"/>
    <p:sldId id="292" r:id="rId18"/>
    <p:sldId id="298" r:id="rId19"/>
    <p:sldId id="299" r:id="rId20"/>
    <p:sldId id="270" r:id="rId21"/>
    <p:sldId id="260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23"/>
    <a:srgbClr val="BEDDAB"/>
    <a:srgbClr val="83BD5F"/>
    <a:srgbClr val="5A8B39"/>
    <a:srgbClr val="4C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222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333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713-4EF6-9844-7CD34F03CFE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713-4EF6-9844-7CD34F03CFE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713-4EF6-9844-7CD34F03CFE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713-4EF6-9844-7CD34F03CFE6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13-4EF6-9844-7CD34F03C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963467072"/>
        <c:axId val="-1963466528"/>
      </c:barChart>
      <c:catAx>
        <c:axId val="-19634670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963466528"/>
        <c:crosses val="autoZero"/>
        <c:auto val="1"/>
        <c:lblAlgn val="ctr"/>
        <c:lblOffset val="100"/>
        <c:noMultiLvlLbl val="0"/>
      </c:catAx>
      <c:valAx>
        <c:axId val="-19634665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963467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F-496F-AA0D-366E24376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FA-4F01-930C-266B28DD3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C-45EB-B6B5-D7B443F9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9-409A-B2A0-8DFDB5483D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9-409A-B2A0-8DFDB5483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88682496"/>
        <c:axId val="88684032"/>
      </c:barChart>
      <c:catAx>
        <c:axId val="8868249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88684032"/>
        <c:crosses val="autoZero"/>
        <c:auto val="1"/>
        <c:lblAlgn val="ctr"/>
        <c:lblOffset val="100"/>
        <c:noMultiLvlLbl val="0"/>
      </c:catAx>
      <c:valAx>
        <c:axId val="88684032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88682496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3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3-436D-9F65-67C5D63153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3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3-436D-9F65-67C5D6315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7436672"/>
        <c:axId val="127438208"/>
      </c:barChart>
      <c:catAx>
        <c:axId val="12743667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7438208"/>
        <c:crosses val="autoZero"/>
        <c:auto val="1"/>
        <c:lblAlgn val="ctr"/>
        <c:lblOffset val="100"/>
        <c:noMultiLvlLbl val="0"/>
      </c:catAx>
      <c:valAx>
        <c:axId val="127438208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127436672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5-4E4E-9840-A57A96ACAF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38.869999999999997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5-4E4E-9840-A57A96ACA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8086016"/>
        <c:axId val="128087552"/>
      </c:barChart>
      <c:catAx>
        <c:axId val="12808601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087552"/>
        <c:crosses val="autoZero"/>
        <c:auto val="1"/>
        <c:lblAlgn val="ctr"/>
        <c:lblOffset val="100"/>
        <c:noMultiLvlLbl val="0"/>
      </c:catAx>
      <c:valAx>
        <c:axId val="128087552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128086016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1-49FA-98C8-042179CD3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1-49FA-98C8-042179CD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8112512"/>
        <c:axId val="128114048"/>
      </c:barChart>
      <c:catAx>
        <c:axId val="128112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114048"/>
        <c:crosses val="autoZero"/>
        <c:auto val="1"/>
        <c:lblAlgn val="ctr"/>
        <c:lblOffset val="100"/>
        <c:noMultiLvlLbl val="0"/>
      </c:catAx>
      <c:valAx>
        <c:axId val="128114048"/>
        <c:scaling>
          <c:orientation val="minMax"/>
          <c:max val="100"/>
          <c:min val="0"/>
        </c:scaling>
        <c:delete val="0"/>
        <c:axPos val="t"/>
        <c:numFmt formatCode="General" sourceLinked="1"/>
        <c:majorTickMark val="out"/>
        <c:minorTickMark val="out"/>
        <c:tickLblPos val="nextTo"/>
        <c:txPr>
          <a:bodyPr/>
          <a:lstStyle/>
          <a:p>
            <a:pPr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112512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01F-4B7B-B5B2-060C3267B85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01F-4B7B-B5B2-060C3267B85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01F-4B7B-B5B2-060C3267B85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01F-4B7B-B5B2-060C3267B859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1F-4B7B-B5B2-060C3267B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963464896"/>
        <c:axId val="-1963462176"/>
      </c:barChart>
      <c:catAx>
        <c:axId val="-19634648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963462176"/>
        <c:crosses val="autoZero"/>
        <c:auto val="1"/>
        <c:lblAlgn val="ctr"/>
        <c:lblOffset val="100"/>
        <c:noMultiLvlLbl val="0"/>
      </c:catAx>
      <c:valAx>
        <c:axId val="-196346217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9634648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525825037636106E-2"/>
          <c:y val="5.8644523261443003E-2"/>
          <c:w val="0.82156526605345503"/>
          <c:h val="0.76722235943844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538135">
                  <a:lumMod val="75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58-446C-A793-80FA800E8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70AD47">
                  <a:lumMod val="75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58-446C-A793-80FA800E8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70AD47">
                  <a:lumMod val="60000"/>
                  <a:lumOff val="40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58-446C-A793-80FA800E8C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rgbClr val="70AD47">
                  <a:lumMod val="40000"/>
                  <a:lumOff val="60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58-446C-A793-80FA800E8C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6668800"/>
        <c:axId val="126670336"/>
      </c:lineChart>
      <c:catAx>
        <c:axId val="126668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600" cap="all" baseline="0">
                <a:solidFill>
                  <a:schemeClr val="tx1"/>
                </a:solidFill>
              </a:defRPr>
            </a:pPr>
            <a:endParaRPr lang="en-US"/>
          </a:p>
        </c:txPr>
        <c:crossAx val="126670336"/>
        <c:crosses val="autoZero"/>
        <c:auto val="1"/>
        <c:lblAlgn val="ctr"/>
        <c:lblOffset val="100"/>
        <c:noMultiLvlLbl val="0"/>
      </c:catAx>
      <c:valAx>
        <c:axId val="12667033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en-US"/>
          </a:p>
        </c:txPr>
        <c:crossAx val="1266688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9.1271113633318357E-2"/>
          <c:y val="1.9421847676819572E-2"/>
          <c:w val="0.8206407982785936"/>
          <c:h val="8.0353293354014574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Calibri" pitchFamily="34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4-49C7-BCDA-2E04478FB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F-496F-AA0D-366E24376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FA-4F01-930C-266B28DD3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C-45EB-B6B5-D7B443F9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535577217607519E-3"/>
          <c:y val="2.8711613013568473E-2"/>
          <c:w val="0.97060146464852515"/>
          <c:h val="0.69881941013264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 Stadiums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rgbClr val="42424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Clear</c:v>
                </c:pt>
                <c:pt idx="1">
                  <c:v>Partly Cloudy</c:v>
                </c:pt>
                <c:pt idx="2">
                  <c:v>Mostly Cloudy</c:v>
                </c:pt>
                <c:pt idx="3">
                  <c:v>Light Rain</c:v>
                </c:pt>
                <c:pt idx="4">
                  <c:v>Rain</c:v>
                </c:pt>
                <c:pt idx="5">
                  <c:v>Drizzle</c:v>
                </c:pt>
                <c:pt idx="6">
                  <c:v>Humid</c:v>
                </c:pt>
                <c:pt idx="7">
                  <c:v>Humid and Partly Cloudy</c:v>
                </c:pt>
                <c:pt idx="8">
                  <c:v>Overcast</c:v>
                </c:pt>
                <c:pt idx="9">
                  <c:v>Foggy</c:v>
                </c:pt>
                <c:pt idx="10">
                  <c:v>Light Snow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7-4D27-9DF2-44A578C2B6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Closed Stadium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Clear</c:v>
                </c:pt>
                <c:pt idx="1">
                  <c:v>Partly Cloudy</c:v>
                </c:pt>
                <c:pt idx="2">
                  <c:v>Mostly Cloudy</c:v>
                </c:pt>
                <c:pt idx="3">
                  <c:v>Light Rain</c:v>
                </c:pt>
                <c:pt idx="4">
                  <c:v>Rain</c:v>
                </c:pt>
                <c:pt idx="5">
                  <c:v>Drizzle</c:v>
                </c:pt>
                <c:pt idx="6">
                  <c:v>Humid</c:v>
                </c:pt>
                <c:pt idx="7">
                  <c:v>Humid and Partly Cloudy</c:v>
                </c:pt>
                <c:pt idx="8">
                  <c:v>Overcast</c:v>
                </c:pt>
                <c:pt idx="9">
                  <c:v>Foggy</c:v>
                </c:pt>
                <c:pt idx="10">
                  <c:v>Light Snow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7-4D27-9DF2-44A578C2B6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0"/>
        <c:axId val="80646912"/>
        <c:axId val="80648448"/>
      </c:barChart>
      <c:catAx>
        <c:axId val="80646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50" cap="all" baseline="0">
                <a:solidFill>
                  <a:schemeClr val="tx1"/>
                </a:solidFill>
              </a:defRPr>
            </a:pPr>
            <a:endParaRPr lang="en-US"/>
          </a:p>
        </c:txPr>
        <c:crossAx val="80648448"/>
        <c:crosses val="autoZero"/>
        <c:auto val="1"/>
        <c:lblAlgn val="ctr"/>
        <c:lblOffset val="100"/>
        <c:noMultiLvlLbl val="0"/>
      </c:catAx>
      <c:valAx>
        <c:axId val="80648448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806469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2173882543961301"/>
          <c:y val="0.93299568972275615"/>
          <c:w val="0.46552905636187936"/>
          <c:h val="6.7004294781650264E-2"/>
        </c:manualLayout>
      </c:layout>
      <c:overlay val="0"/>
      <c:txPr>
        <a:bodyPr/>
        <a:lstStyle/>
        <a:p>
          <a:pPr>
            <a:defRPr sz="16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4-49C7-BCDA-2E04478FB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53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71011" y="0"/>
            <a:ext cx="9520989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44780" y="287254"/>
            <a:ext cx="855194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195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B63FC95-5720-43C4-901E-0881DAEA0DBA}"/>
              </a:ext>
            </a:extLst>
          </p:cNvPr>
          <p:cNvSpPr/>
          <p:nvPr userDrawn="1"/>
        </p:nvSpPr>
        <p:spPr>
          <a:xfrm>
            <a:off x="387008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85324D9-2D43-44A7-8BBC-8D8CA38BF787}"/>
              </a:ext>
            </a:extLst>
          </p:cNvPr>
          <p:cNvSpPr/>
          <p:nvPr userDrawn="1"/>
        </p:nvSpPr>
        <p:spPr>
          <a:xfrm>
            <a:off x="553789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190" y="-613"/>
            <a:ext cx="1076777" cy="1218083"/>
          </a:xfrm>
          <a:custGeom>
            <a:avLst/>
            <a:gdLst>
              <a:gd name="connsiteX0" fmla="*/ 0 w 251520"/>
              <a:gd name="connsiteY0" fmla="*/ 0 h 1008112"/>
              <a:gd name="connsiteX1" fmla="*/ 251520 w 251520"/>
              <a:gd name="connsiteY1" fmla="*/ 0 h 1008112"/>
              <a:gd name="connsiteX2" fmla="*/ 251520 w 251520"/>
              <a:gd name="connsiteY2" fmla="*/ 1008112 h 1008112"/>
              <a:gd name="connsiteX3" fmla="*/ 0 w 251520"/>
              <a:gd name="connsiteY3" fmla="*/ 1008112 h 1008112"/>
              <a:gd name="connsiteX4" fmla="*/ 0 w 251520"/>
              <a:gd name="connsiteY4" fmla="*/ 0 h 1008112"/>
              <a:gd name="connsiteX0" fmla="*/ 0 w 686948"/>
              <a:gd name="connsiteY0" fmla="*/ 0 h 1008112"/>
              <a:gd name="connsiteX1" fmla="*/ 686948 w 686948"/>
              <a:gd name="connsiteY1" fmla="*/ 0 h 1008112"/>
              <a:gd name="connsiteX2" fmla="*/ 251520 w 686948"/>
              <a:gd name="connsiteY2" fmla="*/ 1008112 h 1008112"/>
              <a:gd name="connsiteX3" fmla="*/ 0 w 686948"/>
              <a:gd name="connsiteY3" fmla="*/ 1008112 h 1008112"/>
              <a:gd name="connsiteX4" fmla="*/ 0 w 686948"/>
              <a:gd name="connsiteY4" fmla="*/ 0 h 1008112"/>
              <a:gd name="connsiteX0" fmla="*/ 0 w 795805"/>
              <a:gd name="connsiteY0" fmla="*/ 261257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261257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0 w 795805"/>
              <a:gd name="connsiteY2" fmla="*/ 1269369 h 1269369"/>
              <a:gd name="connsiteX3" fmla="*/ 0 w 795805"/>
              <a:gd name="connsiteY3" fmla="*/ 0 h 1269369"/>
              <a:gd name="connsiteX0" fmla="*/ 0 w 795805"/>
              <a:gd name="connsiteY0" fmla="*/ 0 h 1127854"/>
              <a:gd name="connsiteX1" fmla="*/ 795805 w 795805"/>
              <a:gd name="connsiteY1" fmla="*/ 0 h 1127854"/>
              <a:gd name="connsiteX2" fmla="*/ 10885 w 795805"/>
              <a:gd name="connsiteY2" fmla="*/ 1127854 h 1127854"/>
              <a:gd name="connsiteX3" fmla="*/ 0 w 795805"/>
              <a:gd name="connsiteY3" fmla="*/ 0 h 1127854"/>
              <a:gd name="connsiteX0" fmla="*/ 10886 w 806691"/>
              <a:gd name="connsiteY0" fmla="*/ 0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0 h 1214940"/>
              <a:gd name="connsiteX0" fmla="*/ 10886 w 806691"/>
              <a:gd name="connsiteY0" fmla="*/ 16625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16625 h 1214940"/>
              <a:gd name="connsiteX0" fmla="*/ 17121 w 806691"/>
              <a:gd name="connsiteY0" fmla="*/ 8312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7121 w 806691"/>
              <a:gd name="connsiteY3" fmla="*/ 8312 h 1214940"/>
              <a:gd name="connsiteX0" fmla="*/ 4652 w 806691"/>
              <a:gd name="connsiteY0" fmla="*/ 16624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4652 w 806691"/>
              <a:gd name="connsiteY3" fmla="*/ 16624 h 1214940"/>
              <a:gd name="connsiteX0" fmla="*/ 4652 w 806691"/>
              <a:gd name="connsiteY0" fmla="*/ 0 h 1214941"/>
              <a:gd name="connsiteX1" fmla="*/ 806691 w 806691"/>
              <a:gd name="connsiteY1" fmla="*/ 1 h 1214941"/>
              <a:gd name="connsiteX2" fmla="*/ 0 w 806691"/>
              <a:gd name="connsiteY2" fmla="*/ 1214941 h 1214941"/>
              <a:gd name="connsiteX3" fmla="*/ 4652 w 806691"/>
              <a:gd name="connsiteY3" fmla="*/ 0 h 1214941"/>
              <a:gd name="connsiteX0" fmla="*/ 4652 w 806691"/>
              <a:gd name="connsiteY0" fmla="*/ 0 h 1223254"/>
              <a:gd name="connsiteX1" fmla="*/ 806691 w 806691"/>
              <a:gd name="connsiteY1" fmla="*/ 8314 h 1223254"/>
              <a:gd name="connsiteX2" fmla="*/ 0 w 806691"/>
              <a:gd name="connsiteY2" fmla="*/ 1223254 h 1223254"/>
              <a:gd name="connsiteX3" fmla="*/ 4652 w 806691"/>
              <a:gd name="connsiteY3" fmla="*/ 0 h 1223254"/>
              <a:gd name="connsiteX0" fmla="*/ 2296 w 806691"/>
              <a:gd name="connsiteY0" fmla="*/ 0 h 1220112"/>
              <a:gd name="connsiteX1" fmla="*/ 806691 w 806691"/>
              <a:gd name="connsiteY1" fmla="*/ 5172 h 1220112"/>
              <a:gd name="connsiteX2" fmla="*/ 0 w 806691"/>
              <a:gd name="connsiteY2" fmla="*/ 1220112 h 1220112"/>
              <a:gd name="connsiteX3" fmla="*/ 2296 w 806691"/>
              <a:gd name="connsiteY3" fmla="*/ 0 h 1220112"/>
              <a:gd name="connsiteX0" fmla="*/ 1040 w 807793"/>
              <a:gd name="connsiteY0" fmla="*/ 1113 h 1214940"/>
              <a:gd name="connsiteX1" fmla="*/ 807793 w 807793"/>
              <a:gd name="connsiteY1" fmla="*/ 0 h 1214940"/>
              <a:gd name="connsiteX2" fmla="*/ 1102 w 807793"/>
              <a:gd name="connsiteY2" fmla="*/ 1214940 h 1214940"/>
              <a:gd name="connsiteX3" fmla="*/ 1040 w 807793"/>
              <a:gd name="connsiteY3" fmla="*/ 1113 h 1214940"/>
              <a:gd name="connsiteX0" fmla="*/ 830 w 807583"/>
              <a:gd name="connsiteY0" fmla="*/ 1113 h 1211798"/>
              <a:gd name="connsiteX1" fmla="*/ 807583 w 807583"/>
              <a:gd name="connsiteY1" fmla="*/ 0 h 1211798"/>
              <a:gd name="connsiteX2" fmla="*/ 3249 w 807583"/>
              <a:gd name="connsiteY2" fmla="*/ 1211798 h 1211798"/>
              <a:gd name="connsiteX3" fmla="*/ 830 w 807583"/>
              <a:gd name="connsiteY3" fmla="*/ 1113 h 1211798"/>
              <a:gd name="connsiteX0" fmla="*/ 1040 w 807793"/>
              <a:gd name="connsiteY0" fmla="*/ 1113 h 1211798"/>
              <a:gd name="connsiteX1" fmla="*/ 807793 w 807793"/>
              <a:gd name="connsiteY1" fmla="*/ 0 h 1211798"/>
              <a:gd name="connsiteX2" fmla="*/ 1103 w 807793"/>
              <a:gd name="connsiteY2" fmla="*/ 1211798 h 1211798"/>
              <a:gd name="connsiteX3" fmla="*/ 1040 w 807793"/>
              <a:gd name="connsiteY3" fmla="*/ 1113 h 1211798"/>
              <a:gd name="connsiteX0" fmla="*/ 830 w 807583"/>
              <a:gd name="connsiteY0" fmla="*/ 1113 h 1208656"/>
              <a:gd name="connsiteX1" fmla="*/ 807583 w 807583"/>
              <a:gd name="connsiteY1" fmla="*/ 0 h 1208656"/>
              <a:gd name="connsiteX2" fmla="*/ 3250 w 807583"/>
              <a:gd name="connsiteY2" fmla="*/ 1208656 h 1208656"/>
              <a:gd name="connsiteX3" fmla="*/ 830 w 807583"/>
              <a:gd name="connsiteY3" fmla="*/ 1113 h 1208656"/>
              <a:gd name="connsiteX0" fmla="*/ 830 w 807583"/>
              <a:gd name="connsiteY0" fmla="*/ 1113 h 1218083"/>
              <a:gd name="connsiteX1" fmla="*/ 807583 w 807583"/>
              <a:gd name="connsiteY1" fmla="*/ 0 h 1218083"/>
              <a:gd name="connsiteX2" fmla="*/ 3250 w 807583"/>
              <a:gd name="connsiteY2" fmla="*/ 1218083 h 1218083"/>
              <a:gd name="connsiteX3" fmla="*/ 830 w 807583"/>
              <a:gd name="connsiteY3" fmla="*/ 1113 h 12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583" h="1218083">
                <a:moveTo>
                  <a:pt x="830" y="1113"/>
                </a:moveTo>
                <a:lnTo>
                  <a:pt x="807583" y="0"/>
                </a:lnTo>
                <a:lnTo>
                  <a:pt x="3250" y="1218083"/>
                </a:lnTo>
                <a:cubicBezTo>
                  <a:pt x="6879" y="813103"/>
                  <a:pt x="-2799" y="406093"/>
                  <a:pt x="830" y="1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3"/>
          <p:cNvSpPr/>
          <p:nvPr userDrawn="1"/>
        </p:nvSpPr>
        <p:spPr>
          <a:xfrm>
            <a:off x="0" y="970485"/>
            <a:ext cx="223365" cy="252305"/>
          </a:xfrm>
          <a:custGeom>
            <a:avLst/>
            <a:gdLst/>
            <a:ahLst/>
            <a:cxnLst/>
            <a:rect l="l" t="t" r="r" b="b"/>
            <a:pathLst>
              <a:path w="167524" h="252305">
                <a:moveTo>
                  <a:pt x="2261" y="0"/>
                </a:moveTo>
                <a:lnTo>
                  <a:pt x="167524" y="0"/>
                </a:lnTo>
                <a:lnTo>
                  <a:pt x="0" y="2523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7117"/>
            <a:ext cx="8883762" cy="6874169"/>
          </a:xfrm>
          <a:custGeom>
            <a:avLst/>
            <a:gdLst>
              <a:gd name="connsiteX0" fmla="*/ 0 w 4176532"/>
              <a:gd name="connsiteY0" fmla="*/ 6867763 h 6867763"/>
              <a:gd name="connsiteX1" fmla="*/ 1367981 w 4176532"/>
              <a:gd name="connsiteY1" fmla="*/ 0 h 6867763"/>
              <a:gd name="connsiteX2" fmla="*/ 4176532 w 4176532"/>
              <a:gd name="connsiteY2" fmla="*/ 0 h 6867763"/>
              <a:gd name="connsiteX3" fmla="*/ 2808551 w 4176532"/>
              <a:gd name="connsiteY3" fmla="*/ 6867763 h 6867763"/>
              <a:gd name="connsiteX4" fmla="*/ 0 w 4176532"/>
              <a:gd name="connsiteY4" fmla="*/ 6867763 h 6867763"/>
              <a:gd name="connsiteX0" fmla="*/ 0 w 4909957"/>
              <a:gd name="connsiteY0" fmla="*/ 6867763 h 6867763"/>
              <a:gd name="connsiteX1" fmla="*/ 1367981 w 4909957"/>
              <a:gd name="connsiteY1" fmla="*/ 0 h 6867763"/>
              <a:gd name="connsiteX2" fmla="*/ 4909957 w 4909957"/>
              <a:gd name="connsiteY2" fmla="*/ 0 h 6867763"/>
              <a:gd name="connsiteX3" fmla="*/ 2808551 w 4909957"/>
              <a:gd name="connsiteY3" fmla="*/ 6867763 h 6867763"/>
              <a:gd name="connsiteX4" fmla="*/ 0 w 4909957"/>
              <a:gd name="connsiteY4" fmla="*/ 6867763 h 6867763"/>
              <a:gd name="connsiteX0" fmla="*/ 0 w 4909957"/>
              <a:gd name="connsiteY0" fmla="*/ 6877288 h 6877288"/>
              <a:gd name="connsiteX1" fmla="*/ 2110931 w 4909957"/>
              <a:gd name="connsiteY1" fmla="*/ 0 h 6877288"/>
              <a:gd name="connsiteX2" fmla="*/ 4909957 w 4909957"/>
              <a:gd name="connsiteY2" fmla="*/ 9525 h 6877288"/>
              <a:gd name="connsiteX3" fmla="*/ 2808551 w 4909957"/>
              <a:gd name="connsiteY3" fmla="*/ 6877288 h 6877288"/>
              <a:gd name="connsiteX4" fmla="*/ 0 w 4909957"/>
              <a:gd name="connsiteY4" fmla="*/ 6877288 h 6877288"/>
              <a:gd name="connsiteX0" fmla="*/ 0 w 5557657"/>
              <a:gd name="connsiteY0" fmla="*/ 6877288 h 6877288"/>
              <a:gd name="connsiteX1" fmla="*/ 211093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3888051 w 5557657"/>
              <a:gd name="connsiteY3" fmla="*/ 6877288 h 6877288"/>
              <a:gd name="connsiteX4" fmla="*/ 0 w 5557657"/>
              <a:gd name="connsiteY4" fmla="*/ 6877288 h 6877288"/>
              <a:gd name="connsiteX0" fmla="*/ 0 w 6433957"/>
              <a:gd name="connsiteY0" fmla="*/ 6877288 h 6877288"/>
              <a:gd name="connsiteX1" fmla="*/ 2815781 w 6433957"/>
              <a:gd name="connsiteY1" fmla="*/ 0 h 6877288"/>
              <a:gd name="connsiteX2" fmla="*/ 6433957 w 6433957"/>
              <a:gd name="connsiteY2" fmla="*/ 0 h 6877288"/>
              <a:gd name="connsiteX3" fmla="*/ 3888051 w 6433957"/>
              <a:gd name="connsiteY3" fmla="*/ 6877288 h 6877288"/>
              <a:gd name="connsiteX4" fmla="*/ 0 w 64339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0 w 64847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790606 w 6484757"/>
              <a:gd name="connsiteY4" fmla="*/ 6877288 h 6877288"/>
              <a:gd name="connsiteX5" fmla="*/ 0 w 6484757"/>
              <a:gd name="connsiteY5" fmla="*/ 6877288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23576 w 5717727"/>
              <a:gd name="connsiteY4" fmla="*/ 6877288 h 6877288"/>
              <a:gd name="connsiteX5" fmla="*/ 0 w 5717727"/>
              <a:gd name="connsiteY5" fmla="*/ 5004406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11002 w 5717727"/>
              <a:gd name="connsiteY4" fmla="*/ 6877288 h 6877288"/>
              <a:gd name="connsiteX5" fmla="*/ 0 w 5717727"/>
              <a:gd name="connsiteY5" fmla="*/ 5004406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3110924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670825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794040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794040 h 6877288"/>
              <a:gd name="connsiteX0" fmla="*/ 2477 w 5707630"/>
              <a:gd name="connsiteY0" fmla="*/ 3794040 h 6890029"/>
              <a:gd name="connsiteX1" fmla="*/ 2038654 w 5707630"/>
              <a:gd name="connsiteY1" fmla="*/ 0 h 6890029"/>
              <a:gd name="connsiteX2" fmla="*/ 5707630 w 5707630"/>
              <a:gd name="connsiteY2" fmla="*/ 0 h 6890029"/>
              <a:gd name="connsiteX3" fmla="*/ 2771419 w 5707630"/>
              <a:gd name="connsiteY3" fmla="*/ 6890029 h 6890029"/>
              <a:gd name="connsiteX4" fmla="*/ 905 w 5707630"/>
              <a:gd name="connsiteY4" fmla="*/ 6877288 h 6890029"/>
              <a:gd name="connsiteX5" fmla="*/ 2477 w 5707630"/>
              <a:gd name="connsiteY5" fmla="*/ 3794040 h 6890029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771419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21717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09143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890029"/>
              <a:gd name="connsiteX1" fmla="*/ 2038654 w 6675848"/>
              <a:gd name="connsiteY1" fmla="*/ 12741 h 6890029"/>
              <a:gd name="connsiteX2" fmla="*/ 6675848 w 6675848"/>
              <a:gd name="connsiteY2" fmla="*/ 0 h 6890029"/>
              <a:gd name="connsiteX3" fmla="*/ 2809143 w 6675848"/>
              <a:gd name="connsiteY3" fmla="*/ 6813585 h 6890029"/>
              <a:gd name="connsiteX4" fmla="*/ 905 w 6675848"/>
              <a:gd name="connsiteY4" fmla="*/ 6890029 h 6890029"/>
              <a:gd name="connsiteX5" fmla="*/ 2477 w 6675848"/>
              <a:gd name="connsiteY5" fmla="*/ 3806781 h 6890029"/>
              <a:gd name="connsiteX0" fmla="*/ 2477 w 6675848"/>
              <a:gd name="connsiteY0" fmla="*/ 3806781 h 6890030"/>
              <a:gd name="connsiteX1" fmla="*/ 2038654 w 6675848"/>
              <a:gd name="connsiteY1" fmla="*/ 12741 h 6890030"/>
              <a:gd name="connsiteX2" fmla="*/ 6675848 w 6675848"/>
              <a:gd name="connsiteY2" fmla="*/ 0 h 6890030"/>
              <a:gd name="connsiteX3" fmla="*/ 2809143 w 6675848"/>
              <a:gd name="connsiteY3" fmla="*/ 6890030 h 6890030"/>
              <a:gd name="connsiteX4" fmla="*/ 905 w 6675848"/>
              <a:gd name="connsiteY4" fmla="*/ 6890029 h 6890030"/>
              <a:gd name="connsiteX5" fmla="*/ 2477 w 6675848"/>
              <a:gd name="connsiteY5" fmla="*/ 3806781 h 6890030"/>
              <a:gd name="connsiteX0" fmla="*/ 2477 w 6675848"/>
              <a:gd name="connsiteY0" fmla="*/ 3794040 h 6877289"/>
              <a:gd name="connsiteX1" fmla="*/ 2038654 w 6675848"/>
              <a:gd name="connsiteY1" fmla="*/ 0 h 6877289"/>
              <a:gd name="connsiteX2" fmla="*/ 6675848 w 6675848"/>
              <a:gd name="connsiteY2" fmla="*/ 0 h 6877289"/>
              <a:gd name="connsiteX3" fmla="*/ 2809143 w 6675848"/>
              <a:gd name="connsiteY3" fmla="*/ 6877289 h 6877289"/>
              <a:gd name="connsiteX4" fmla="*/ 905 w 6675848"/>
              <a:gd name="connsiteY4" fmla="*/ 6877288 h 6877289"/>
              <a:gd name="connsiteX5" fmla="*/ 2477 w 6675848"/>
              <a:gd name="connsiteY5" fmla="*/ 3794040 h 6877289"/>
              <a:gd name="connsiteX0" fmla="*/ 2477 w 6472145"/>
              <a:gd name="connsiteY0" fmla="*/ 3794040 h 6877289"/>
              <a:gd name="connsiteX1" fmla="*/ 2038654 w 6472145"/>
              <a:gd name="connsiteY1" fmla="*/ 0 h 6877289"/>
              <a:gd name="connsiteX2" fmla="*/ 6472145 w 6472145"/>
              <a:gd name="connsiteY2" fmla="*/ 16678 h 6877289"/>
              <a:gd name="connsiteX3" fmla="*/ 2809143 w 6472145"/>
              <a:gd name="connsiteY3" fmla="*/ 6877289 h 6877289"/>
              <a:gd name="connsiteX4" fmla="*/ 905 w 6472145"/>
              <a:gd name="connsiteY4" fmla="*/ 6877288 h 6877289"/>
              <a:gd name="connsiteX5" fmla="*/ 2477 w 6472145"/>
              <a:gd name="connsiteY5" fmla="*/ 3794040 h 6877289"/>
              <a:gd name="connsiteX0" fmla="*/ 2477 w 6465972"/>
              <a:gd name="connsiteY0" fmla="*/ 3794040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794040 h 6877289"/>
              <a:gd name="connsiteX0" fmla="*/ 2477 w 6465972"/>
              <a:gd name="connsiteY0" fmla="*/ 3477144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477144 h 6877289"/>
              <a:gd name="connsiteX0" fmla="*/ 8325 w 6465647"/>
              <a:gd name="connsiteY0" fmla="*/ 3385411 h 6877289"/>
              <a:gd name="connsiteX1" fmla="*/ 2038329 w 6465647"/>
              <a:gd name="connsiteY1" fmla="*/ 0 h 6877289"/>
              <a:gd name="connsiteX2" fmla="*/ 6465647 w 6465647"/>
              <a:gd name="connsiteY2" fmla="*/ 8340 h 6877289"/>
              <a:gd name="connsiteX3" fmla="*/ 2808818 w 6465647"/>
              <a:gd name="connsiteY3" fmla="*/ 6877289 h 6877289"/>
              <a:gd name="connsiteX4" fmla="*/ 580 w 6465647"/>
              <a:gd name="connsiteY4" fmla="*/ 6877288 h 6877289"/>
              <a:gd name="connsiteX5" fmla="*/ 8325 w 6465647"/>
              <a:gd name="connsiteY5" fmla="*/ 3385411 h 6877289"/>
              <a:gd name="connsiteX0" fmla="*/ 0 w 6482013"/>
              <a:gd name="connsiteY0" fmla="*/ 3268661 h 6877289"/>
              <a:gd name="connsiteX1" fmla="*/ 2054695 w 6482013"/>
              <a:gd name="connsiteY1" fmla="*/ 0 h 6877289"/>
              <a:gd name="connsiteX2" fmla="*/ 6482013 w 6482013"/>
              <a:gd name="connsiteY2" fmla="*/ 8340 h 6877289"/>
              <a:gd name="connsiteX3" fmla="*/ 2825184 w 6482013"/>
              <a:gd name="connsiteY3" fmla="*/ 6877289 h 6877289"/>
              <a:gd name="connsiteX4" fmla="*/ 16946 w 6482013"/>
              <a:gd name="connsiteY4" fmla="*/ 6877288 h 6877289"/>
              <a:gd name="connsiteX5" fmla="*/ 0 w 6482013"/>
              <a:gd name="connsiteY5" fmla="*/ 3268661 h 6877289"/>
              <a:gd name="connsiteX0" fmla="*/ 0 w 6469667"/>
              <a:gd name="connsiteY0" fmla="*/ 3251983 h 6877289"/>
              <a:gd name="connsiteX1" fmla="*/ 2042349 w 6469667"/>
              <a:gd name="connsiteY1" fmla="*/ 0 h 6877289"/>
              <a:gd name="connsiteX2" fmla="*/ 6469667 w 6469667"/>
              <a:gd name="connsiteY2" fmla="*/ 8340 h 6877289"/>
              <a:gd name="connsiteX3" fmla="*/ 2812838 w 6469667"/>
              <a:gd name="connsiteY3" fmla="*/ 6877289 h 6877289"/>
              <a:gd name="connsiteX4" fmla="*/ 4600 w 6469667"/>
              <a:gd name="connsiteY4" fmla="*/ 6877288 h 6877289"/>
              <a:gd name="connsiteX5" fmla="*/ 0 w 6469667"/>
              <a:gd name="connsiteY5" fmla="*/ 3251983 h 6877289"/>
              <a:gd name="connsiteX0" fmla="*/ 0 w 6475840"/>
              <a:gd name="connsiteY0" fmla="*/ 3176929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76929 h 6877289"/>
              <a:gd name="connsiteX0" fmla="*/ 0 w 6475840"/>
              <a:gd name="connsiteY0" fmla="*/ 3185268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85268 h 6877289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45059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24890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86371"/>
              <a:gd name="connsiteX1" fmla="*/ 2048522 w 6475840"/>
              <a:gd name="connsiteY1" fmla="*/ 0 h 6886371"/>
              <a:gd name="connsiteX2" fmla="*/ 6475840 w 6475840"/>
              <a:gd name="connsiteY2" fmla="*/ 8340 h 6886371"/>
              <a:gd name="connsiteX3" fmla="*/ 2718167 w 6475840"/>
              <a:gd name="connsiteY3" fmla="*/ 6886371 h 6886371"/>
              <a:gd name="connsiteX4" fmla="*/ 10773 w 6475840"/>
              <a:gd name="connsiteY4" fmla="*/ 6877288 h 6886371"/>
              <a:gd name="connsiteX5" fmla="*/ 0 w 6475840"/>
              <a:gd name="connsiteY5" fmla="*/ 3185268 h 6886371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718167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84553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6852" h="6896196">
                <a:moveTo>
                  <a:pt x="0" y="3195093"/>
                </a:moveTo>
                <a:lnTo>
                  <a:pt x="2048522" y="9825"/>
                </a:lnTo>
                <a:lnTo>
                  <a:pt x="6596852" y="0"/>
                </a:lnTo>
                <a:lnTo>
                  <a:pt x="2630770" y="6896196"/>
                </a:lnTo>
                <a:lnTo>
                  <a:pt x="10773" y="6887113"/>
                </a:lnTo>
                <a:cubicBezTo>
                  <a:pt x="7106" y="6262819"/>
                  <a:pt x="3667" y="3819387"/>
                  <a:pt x="0" y="31950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6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00731" y="-8359"/>
            <a:ext cx="4070135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41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1107" y="3486151"/>
            <a:ext cx="5292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03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67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B71789-8D6D-4CC6-A7C3-B3EDAC5034C9}"/>
              </a:ext>
            </a:extLst>
          </p:cNvPr>
          <p:cNvSpPr/>
          <p:nvPr userDrawn="1"/>
        </p:nvSpPr>
        <p:spPr>
          <a:xfrm>
            <a:off x="731107" y="1643040"/>
            <a:ext cx="5292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C9FFCC-046C-42AA-9C9E-522C2D672373}"/>
              </a:ext>
            </a:extLst>
          </p:cNvPr>
          <p:cNvSpPr/>
          <p:nvPr userDrawn="1"/>
        </p:nvSpPr>
        <p:spPr>
          <a:xfrm>
            <a:off x="6167279" y="3486151"/>
            <a:ext cx="5292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1099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03200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99666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196131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71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51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9D4B-A0FF-47C1-8C73-D330054D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32DD-19BC-43DA-B7A0-B3EFA8DA4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1381-9D12-4C80-B551-199125E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BF389-70F6-44EB-B216-6303EBAC6B8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B492-399C-4A61-BC95-156B633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5054-F5BA-4DCA-8BEF-8D84024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DA7721-9DA0-40F5-A447-8E8DD6D8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3023659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330000"/>
            <a:ext cx="3023659" cy="35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53739" y="0"/>
            <a:ext cx="30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4000" y="0"/>
            <a:ext cx="5868000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22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686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47861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847861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296133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296133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9744405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9744405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94C65E5-0BCA-4C21-82B3-AFB654897F34}"/>
              </a:ext>
            </a:extLst>
          </p:cNvPr>
          <p:cNvSpPr/>
          <p:nvPr userDrawn="1"/>
        </p:nvSpPr>
        <p:spPr>
          <a:xfrm>
            <a:off x="0" y="1906214"/>
            <a:ext cx="4847861" cy="3464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6AA1596-BE99-4935-BB09-8D85EB68C1A1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8BD35658-4BBE-477C-BC4E-581B211BBF7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3A645B4-8851-4DD5-9092-6653BA281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B378F-8983-400D-BA86-889AFFEF4D7A}"/>
              </a:ext>
            </a:extLst>
          </p:cNvPr>
          <p:cNvSpPr/>
          <p:nvPr userDrawn="1"/>
        </p:nvSpPr>
        <p:spPr>
          <a:xfrm>
            <a:off x="11385" y="1760499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1715E7-180E-4324-86AA-C6C635410892}"/>
              </a:ext>
            </a:extLst>
          </p:cNvPr>
          <p:cNvSpPr/>
          <p:nvPr userDrawn="1"/>
        </p:nvSpPr>
        <p:spPr>
          <a:xfrm>
            <a:off x="-24342" y="5438296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7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3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893525" y="2495017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893525" y="4526334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30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025" y="2495018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52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F7B838B-73E1-4BC4-85D7-B12BEF3DB9C5}"/>
              </a:ext>
            </a:extLst>
          </p:cNvPr>
          <p:cNvSpPr/>
          <p:nvPr userDrawn="1"/>
        </p:nvSpPr>
        <p:spPr>
          <a:xfrm>
            <a:off x="6166998" y="4526334"/>
            <a:ext cx="2556000" cy="18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704196A-4DBB-4A69-972D-4EEB8BD25519}"/>
              </a:ext>
            </a:extLst>
          </p:cNvPr>
          <p:cNvSpPr/>
          <p:nvPr userDrawn="1"/>
        </p:nvSpPr>
        <p:spPr>
          <a:xfrm>
            <a:off x="3452525" y="2495017"/>
            <a:ext cx="2556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0ECBBC6-8060-40C4-9C87-6043FB606318}"/>
              </a:ext>
            </a:extLst>
          </p:cNvPr>
          <p:cNvSpPr/>
          <p:nvPr userDrawn="1"/>
        </p:nvSpPr>
        <p:spPr>
          <a:xfrm>
            <a:off x="732025" y="463701"/>
            <a:ext cx="2556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2418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97775" y="27939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15B9076-83BD-4E49-890D-1BEF64E116B1}"/>
              </a:ext>
            </a:extLst>
          </p:cNvPr>
          <p:cNvGrpSpPr/>
          <p:nvPr userDrawn="1"/>
        </p:nvGrpSpPr>
        <p:grpSpPr>
          <a:xfrm>
            <a:off x="733478" y="1647212"/>
            <a:ext cx="2664296" cy="4683693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358DEBC2-6A37-429D-870C-62CC39B2E5F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FA4D028C-DF93-4171-BB49-3233887C8B8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39C28B14-EDC4-4046-A785-4E56052FB5E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B2D8F84-A2F8-45FF-9ABC-D053C9118C4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EE1F3F8-F817-45C7-9428-999F66FAE7D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840BD8A-D5B0-4A6F-AB69-3CA9288B0B4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2058782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761E444-1E69-4ECA-A1DF-EFAC2C5D291F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6600FA8-EAF9-49C2-AEBC-A079C5E23C1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22AA922-57C4-4BF8-B919-6C86913F5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A9DF19A-1EAC-41BA-B229-824FD6AFB8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207906" y="0"/>
            <a:ext cx="6984094" cy="6858000"/>
          </a:xfrm>
          <a:custGeom>
            <a:avLst/>
            <a:gdLst>
              <a:gd name="connsiteX0" fmla="*/ 4217880 w 6984094"/>
              <a:gd name="connsiteY0" fmla="*/ 0 h 6858000"/>
              <a:gd name="connsiteX1" fmla="*/ 6984094 w 6984094"/>
              <a:gd name="connsiteY1" fmla="*/ 0 h 6858000"/>
              <a:gd name="connsiteX2" fmla="*/ 6984094 w 6984094"/>
              <a:gd name="connsiteY2" fmla="*/ 2325739 h 6858000"/>
              <a:gd name="connsiteX3" fmla="*/ 6782132 w 6984094"/>
              <a:gd name="connsiteY3" fmla="*/ 2313504 h 6858000"/>
              <a:gd name="connsiteX4" fmla="*/ 3805425 w 6984094"/>
              <a:gd name="connsiteY4" fmla="*/ 3562270 h 6858000"/>
              <a:gd name="connsiteX5" fmla="*/ 2833125 w 6984094"/>
              <a:gd name="connsiteY5" fmla="*/ 6853250 h 6858000"/>
              <a:gd name="connsiteX6" fmla="*/ 2805519 w 6984094"/>
              <a:gd name="connsiteY6" fmla="*/ 6858000 h 6858000"/>
              <a:gd name="connsiteX7" fmla="*/ 35047 w 6984094"/>
              <a:gd name="connsiteY7" fmla="*/ 6858000 h 6858000"/>
              <a:gd name="connsiteX8" fmla="*/ 9970 w 6984094"/>
              <a:gd name="connsiteY8" fmla="*/ 6558731 h 6858000"/>
              <a:gd name="connsiteX9" fmla="*/ 1764100 w 6984094"/>
              <a:gd name="connsiteY9" fmla="*/ 1679792 h 6858000"/>
              <a:gd name="connsiteX10" fmla="*/ 3914430 w 6984094"/>
              <a:gd name="connsiteY10" fmla="*/ 1270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094" h="6858000">
                <a:moveTo>
                  <a:pt x="4217880" y="0"/>
                </a:moveTo>
                <a:lnTo>
                  <a:pt x="6984094" y="0"/>
                </a:lnTo>
                <a:lnTo>
                  <a:pt x="6984094" y="2325739"/>
                </a:lnTo>
                <a:lnTo>
                  <a:pt x="6782132" y="2313504"/>
                </a:lnTo>
                <a:cubicBezTo>
                  <a:pt x="5659496" y="2278105"/>
                  <a:pt x="4571855" y="2731167"/>
                  <a:pt x="3805425" y="3562270"/>
                </a:cubicBezTo>
                <a:cubicBezTo>
                  <a:pt x="2987900" y="4448780"/>
                  <a:pt x="2628636" y="5664793"/>
                  <a:pt x="2833125" y="6853250"/>
                </a:cubicBezTo>
                <a:lnTo>
                  <a:pt x="2805519" y="6858000"/>
                </a:lnTo>
                <a:lnTo>
                  <a:pt x="35047" y="6858000"/>
                </a:lnTo>
                <a:lnTo>
                  <a:pt x="9970" y="6558731"/>
                </a:lnTo>
                <a:cubicBezTo>
                  <a:pt x="-87874" y="4773244"/>
                  <a:pt x="537238" y="3010180"/>
                  <a:pt x="1764100" y="1679792"/>
                </a:cubicBezTo>
                <a:cubicBezTo>
                  <a:pt x="2377531" y="1014598"/>
                  <a:pt x="3110938" y="490606"/>
                  <a:pt x="3914430" y="1270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810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917749" y="451479"/>
            <a:ext cx="5949395" cy="5950684"/>
          </a:xfrm>
          <a:custGeom>
            <a:avLst/>
            <a:gdLst>
              <a:gd name="connsiteX0" fmla="*/ 3043534 w 5949395"/>
              <a:gd name="connsiteY0" fmla="*/ 0 h 5950684"/>
              <a:gd name="connsiteX1" fmla="*/ 3223298 w 5949395"/>
              <a:gd name="connsiteY1" fmla="*/ 19123 h 5950684"/>
              <a:gd name="connsiteX2" fmla="*/ 4594474 w 5949395"/>
              <a:gd name="connsiteY2" fmla="*/ 523954 h 5950684"/>
              <a:gd name="connsiteX3" fmla="*/ 5238946 w 5949395"/>
              <a:gd name="connsiteY3" fmla="*/ 1124398 h 5950684"/>
              <a:gd name="connsiteX4" fmla="*/ 5453133 w 5949395"/>
              <a:gd name="connsiteY4" fmla="*/ 1394025 h 5950684"/>
              <a:gd name="connsiteX5" fmla="*/ 5527716 w 5949395"/>
              <a:gd name="connsiteY5" fmla="*/ 1539355 h 5950684"/>
              <a:gd name="connsiteX6" fmla="*/ 5659670 w 5949395"/>
              <a:gd name="connsiteY6" fmla="*/ 1820455 h 5950684"/>
              <a:gd name="connsiteX7" fmla="*/ 5634809 w 5949395"/>
              <a:gd name="connsiteY7" fmla="*/ 1688510 h 5950684"/>
              <a:gd name="connsiteX8" fmla="*/ 5808836 w 5949395"/>
              <a:gd name="connsiteY8" fmla="*/ 2107291 h 5950684"/>
              <a:gd name="connsiteX9" fmla="*/ 5751464 w 5949395"/>
              <a:gd name="connsiteY9" fmla="*/ 2063309 h 5950684"/>
              <a:gd name="connsiteX10" fmla="*/ 5785887 w 5949395"/>
              <a:gd name="connsiteY10" fmla="*/ 2193342 h 5950684"/>
              <a:gd name="connsiteX11" fmla="*/ 5803098 w 5949395"/>
              <a:gd name="connsiteY11" fmla="*/ 2199078 h 5950684"/>
              <a:gd name="connsiteX12" fmla="*/ 5848996 w 5949395"/>
              <a:gd name="connsiteY12" fmla="*/ 2223938 h 5950684"/>
              <a:gd name="connsiteX13" fmla="*/ 5925490 w 5949395"/>
              <a:gd name="connsiteY13" fmla="*/ 2558580 h 5950684"/>
              <a:gd name="connsiteX14" fmla="*/ 5948439 w 5949395"/>
              <a:gd name="connsiteY14" fmla="*/ 2847329 h 5950684"/>
              <a:gd name="connsiteX15" fmla="*/ 5946527 w 5949395"/>
              <a:gd name="connsiteY15" fmla="*/ 2870275 h 5950684"/>
              <a:gd name="connsiteX16" fmla="*/ 5929316 w 5949395"/>
              <a:gd name="connsiteY16" fmla="*/ 2893222 h 5950684"/>
              <a:gd name="connsiteX17" fmla="*/ 5908280 w 5949395"/>
              <a:gd name="connsiteY17" fmla="*/ 2872188 h 5950684"/>
              <a:gd name="connsiteX18" fmla="*/ 5898718 w 5949395"/>
              <a:gd name="connsiteY18" fmla="*/ 2791874 h 5950684"/>
              <a:gd name="connsiteX19" fmla="*/ 5887243 w 5949395"/>
              <a:gd name="connsiteY19" fmla="*/ 2763190 h 5950684"/>
              <a:gd name="connsiteX20" fmla="*/ 5881506 w 5949395"/>
              <a:gd name="connsiteY20" fmla="*/ 2860714 h 5950684"/>
              <a:gd name="connsiteX21" fmla="*/ 5915929 w 5949395"/>
              <a:gd name="connsiteY21" fmla="*/ 3340687 h 5950684"/>
              <a:gd name="connsiteX22" fmla="*/ 5785887 w 5949395"/>
              <a:gd name="connsiteY22" fmla="*/ 3920096 h 5950684"/>
              <a:gd name="connsiteX23" fmla="*/ 5313529 w 5949395"/>
              <a:gd name="connsiteY23" fmla="*/ 4824587 h 5950684"/>
              <a:gd name="connsiteX24" fmla="*/ 4412798 w 5949395"/>
              <a:gd name="connsiteY24" fmla="*/ 5570361 h 5950684"/>
              <a:gd name="connsiteX25" fmla="*/ 4032234 w 5949395"/>
              <a:gd name="connsiteY25" fmla="*/ 5752024 h 5950684"/>
              <a:gd name="connsiteX26" fmla="*/ 2959389 w 5949395"/>
              <a:gd name="connsiteY26" fmla="*/ 5948985 h 5950684"/>
              <a:gd name="connsiteX27" fmla="*/ 2383763 w 5949395"/>
              <a:gd name="connsiteY27" fmla="*/ 5910740 h 5950684"/>
              <a:gd name="connsiteX28" fmla="*/ 2188700 w 5949395"/>
              <a:gd name="connsiteY28" fmla="*/ 5878232 h 5950684"/>
              <a:gd name="connsiteX29" fmla="*/ 2108380 w 5949395"/>
              <a:gd name="connsiteY29" fmla="*/ 5851461 h 5950684"/>
              <a:gd name="connsiteX30" fmla="*/ 1995550 w 5949395"/>
              <a:gd name="connsiteY30" fmla="*/ 5830426 h 5950684"/>
              <a:gd name="connsiteX31" fmla="*/ 1945828 w 5949395"/>
              <a:gd name="connsiteY31" fmla="*/ 5805567 h 5950684"/>
              <a:gd name="connsiteX32" fmla="*/ 1884632 w 5949395"/>
              <a:gd name="connsiteY32" fmla="*/ 5767322 h 5950684"/>
              <a:gd name="connsiteX33" fmla="*/ 1762239 w 5949395"/>
              <a:gd name="connsiteY33" fmla="*/ 5730990 h 5950684"/>
              <a:gd name="connsiteX34" fmla="*/ 1559527 w 5949395"/>
              <a:gd name="connsiteY34" fmla="*/ 5623904 h 5950684"/>
              <a:gd name="connsiteX35" fmla="*/ 1027885 w 5949395"/>
              <a:gd name="connsiteY35" fmla="*/ 5243368 h 5950684"/>
              <a:gd name="connsiteX36" fmla="*/ 725729 w 5949395"/>
              <a:gd name="connsiteY36" fmla="*/ 4960356 h 5950684"/>
              <a:gd name="connsiteX37" fmla="*/ 706605 w 5949395"/>
              <a:gd name="connsiteY37" fmla="*/ 4937409 h 5950684"/>
              <a:gd name="connsiteX38" fmla="*/ 712343 w 5949395"/>
              <a:gd name="connsiteY38" fmla="*/ 4901077 h 5950684"/>
              <a:gd name="connsiteX39" fmla="*/ 739116 w 5949395"/>
              <a:gd name="connsiteY39" fmla="*/ 4912550 h 5950684"/>
              <a:gd name="connsiteX40" fmla="*/ 892106 w 5949395"/>
              <a:gd name="connsiteY40" fmla="*/ 5067442 h 5950684"/>
              <a:gd name="connsiteX41" fmla="*/ 924617 w 5949395"/>
              <a:gd name="connsiteY41" fmla="*/ 5086564 h 5950684"/>
              <a:gd name="connsiteX42" fmla="*/ 932266 w 5949395"/>
              <a:gd name="connsiteY42" fmla="*/ 5086564 h 5950684"/>
              <a:gd name="connsiteX43" fmla="*/ 928441 w 5949395"/>
              <a:gd name="connsiteY43" fmla="*/ 5080827 h 5950684"/>
              <a:gd name="connsiteX44" fmla="*/ 656884 w 5949395"/>
              <a:gd name="connsiteY44" fmla="*/ 4780605 h 5950684"/>
              <a:gd name="connsiteX45" fmla="*/ 576563 w 5949395"/>
              <a:gd name="connsiteY45" fmla="*/ 4683081 h 5950684"/>
              <a:gd name="connsiteX46" fmla="*/ 547878 w 5949395"/>
              <a:gd name="connsiteY46" fmla="*/ 4663959 h 5950684"/>
              <a:gd name="connsiteX47" fmla="*/ 635847 w 5949395"/>
              <a:gd name="connsiteY47" fmla="*/ 4851358 h 5950684"/>
              <a:gd name="connsiteX48" fmla="*/ 190263 w 5949395"/>
              <a:gd name="connsiteY48" fmla="*/ 4105584 h 5950684"/>
              <a:gd name="connsiteX49" fmla="*/ 232335 w 5949395"/>
              <a:gd name="connsiteY49" fmla="*/ 4153390 h 5950684"/>
              <a:gd name="connsiteX50" fmla="*/ 266758 w 5949395"/>
              <a:gd name="connsiteY50" fmla="*/ 4210757 h 5950684"/>
              <a:gd name="connsiteX51" fmla="*/ 350903 w 5949395"/>
              <a:gd name="connsiteY51" fmla="*/ 4365649 h 5950684"/>
              <a:gd name="connsiteX52" fmla="*/ 362377 w 5949395"/>
              <a:gd name="connsiteY52" fmla="*/ 4359912 h 5950684"/>
              <a:gd name="connsiteX53" fmla="*/ 274408 w 5949395"/>
              <a:gd name="connsiteY53" fmla="*/ 4205021 h 5950684"/>
              <a:gd name="connsiteX54" fmla="*/ 62133 w 5949395"/>
              <a:gd name="connsiteY54" fmla="*/ 3562507 h 5950684"/>
              <a:gd name="connsiteX55" fmla="*/ 104206 w 5949395"/>
              <a:gd name="connsiteY55" fmla="*/ 2193342 h 5950684"/>
              <a:gd name="connsiteX56" fmla="*/ 178789 w 5949395"/>
              <a:gd name="connsiteY56" fmla="*/ 1940926 h 5950684"/>
              <a:gd name="connsiteX57" fmla="*/ 194087 w 5949395"/>
              <a:gd name="connsiteY57" fmla="*/ 1921803 h 5950684"/>
              <a:gd name="connsiteX58" fmla="*/ 199825 w 5949395"/>
              <a:gd name="connsiteY58" fmla="*/ 1935189 h 5950684"/>
              <a:gd name="connsiteX59" fmla="*/ 46834 w 5949395"/>
              <a:gd name="connsiteY59" fmla="*/ 2765102 h 5950684"/>
              <a:gd name="connsiteX60" fmla="*/ 54484 w 5949395"/>
              <a:gd name="connsiteY60" fmla="*/ 3206830 h 5950684"/>
              <a:gd name="connsiteX61" fmla="*/ 56396 w 5949395"/>
              <a:gd name="connsiteY61" fmla="*/ 3260373 h 5950684"/>
              <a:gd name="connsiteX62" fmla="*/ 67870 w 5949395"/>
              <a:gd name="connsiteY62" fmla="*/ 3283320 h 5950684"/>
              <a:gd name="connsiteX63" fmla="*/ 83169 w 5949395"/>
              <a:gd name="connsiteY63" fmla="*/ 3258461 h 5950684"/>
              <a:gd name="connsiteX64" fmla="*/ 67870 w 5949395"/>
              <a:gd name="connsiteY64" fmla="*/ 3050026 h 5950684"/>
              <a:gd name="connsiteX65" fmla="*/ 505805 w 5949395"/>
              <a:gd name="connsiteY65" fmla="*/ 1455216 h 5950684"/>
              <a:gd name="connsiteX66" fmla="*/ 513455 w 5949395"/>
              <a:gd name="connsiteY66" fmla="*/ 1443743 h 5950684"/>
              <a:gd name="connsiteX67" fmla="*/ 526842 w 5949395"/>
              <a:gd name="connsiteY67" fmla="*/ 1439918 h 5950684"/>
              <a:gd name="connsiteX68" fmla="*/ 477120 w 5949395"/>
              <a:gd name="connsiteY68" fmla="*/ 1541267 h 5950684"/>
              <a:gd name="connsiteX69" fmla="*/ 169226 w 5949395"/>
              <a:gd name="connsiteY69" fmla="*/ 2319550 h 5950684"/>
              <a:gd name="connsiteX70" fmla="*/ 155840 w 5949395"/>
              <a:gd name="connsiteY70" fmla="*/ 2413250 h 5950684"/>
              <a:gd name="connsiteX71" fmla="*/ 163490 w 5949395"/>
              <a:gd name="connsiteY71" fmla="*/ 2434284 h 5950684"/>
              <a:gd name="connsiteX72" fmla="*/ 184526 w 5949395"/>
              <a:gd name="connsiteY72" fmla="*/ 2420899 h 5950684"/>
              <a:gd name="connsiteX73" fmla="*/ 205562 w 5949395"/>
              <a:gd name="connsiteY73" fmla="*/ 2392215 h 5950684"/>
              <a:gd name="connsiteX74" fmla="*/ 171139 w 5949395"/>
              <a:gd name="connsiteY74" fmla="*/ 3046202 h 5950684"/>
              <a:gd name="connsiteX75" fmla="*/ 182613 w 5949395"/>
              <a:gd name="connsiteY75" fmla="*/ 3149463 h 5950684"/>
              <a:gd name="connsiteX76" fmla="*/ 178789 w 5949395"/>
              <a:gd name="connsiteY76" fmla="*/ 3046202 h 5950684"/>
              <a:gd name="connsiteX77" fmla="*/ 215124 w 5949395"/>
              <a:gd name="connsiteY77" fmla="*/ 2503125 h 5950684"/>
              <a:gd name="connsiteX78" fmla="*/ 561264 w 5949395"/>
              <a:gd name="connsiteY78" fmla="*/ 1552741 h 5950684"/>
              <a:gd name="connsiteX79" fmla="*/ 576563 w 5949395"/>
              <a:gd name="connsiteY79" fmla="*/ 1541267 h 5950684"/>
              <a:gd name="connsiteX80" fmla="*/ 234248 w 5949395"/>
              <a:gd name="connsiteY80" fmla="*/ 2860714 h 5950684"/>
              <a:gd name="connsiteX81" fmla="*/ 251459 w 5949395"/>
              <a:gd name="connsiteY81" fmla="*/ 2682876 h 5950684"/>
              <a:gd name="connsiteX82" fmla="*/ 341341 w 5949395"/>
              <a:gd name="connsiteY82" fmla="*/ 2227762 h 5950684"/>
              <a:gd name="connsiteX83" fmla="*/ 381501 w 5949395"/>
              <a:gd name="connsiteY83" fmla="*/ 2065222 h 5950684"/>
              <a:gd name="connsiteX84" fmla="*/ 412099 w 5949395"/>
              <a:gd name="connsiteY84" fmla="*/ 2049924 h 5950684"/>
              <a:gd name="connsiteX85" fmla="*/ 429310 w 5949395"/>
              <a:gd name="connsiteY85" fmla="*/ 2036538 h 5950684"/>
              <a:gd name="connsiteX86" fmla="*/ 624373 w 5949395"/>
              <a:gd name="connsiteY86" fmla="*/ 1615845 h 5950684"/>
              <a:gd name="connsiteX87" fmla="*/ 651146 w 5949395"/>
              <a:gd name="connsiteY87" fmla="*/ 1594810 h 5950684"/>
              <a:gd name="connsiteX88" fmla="*/ 654971 w 5949395"/>
              <a:gd name="connsiteY88" fmla="*/ 1631143 h 5950684"/>
              <a:gd name="connsiteX89" fmla="*/ 578476 w 5949395"/>
              <a:gd name="connsiteY89" fmla="*/ 1780298 h 5950684"/>
              <a:gd name="connsiteX90" fmla="*/ 576563 w 5949395"/>
              <a:gd name="connsiteY90" fmla="*/ 1791771 h 5950684"/>
              <a:gd name="connsiteX91" fmla="*/ 584213 w 5949395"/>
              <a:gd name="connsiteY91" fmla="*/ 1786034 h 5950684"/>
              <a:gd name="connsiteX92" fmla="*/ 651146 w 5949395"/>
              <a:gd name="connsiteY92" fmla="*/ 1721018 h 5950684"/>
              <a:gd name="connsiteX93" fmla="*/ 1001112 w 5949395"/>
              <a:gd name="connsiteY93" fmla="*/ 1221923 h 5950684"/>
              <a:gd name="connsiteX94" fmla="*/ 1314742 w 5949395"/>
              <a:gd name="connsiteY94" fmla="*/ 948472 h 5950684"/>
              <a:gd name="connsiteX95" fmla="*/ 1333866 w 5949395"/>
              <a:gd name="connsiteY95" fmla="*/ 936999 h 5950684"/>
              <a:gd name="connsiteX96" fmla="*/ 1349165 w 5949395"/>
              <a:gd name="connsiteY96" fmla="*/ 936999 h 5950684"/>
              <a:gd name="connsiteX97" fmla="*/ 1274582 w 5949395"/>
              <a:gd name="connsiteY97" fmla="*/ 1023050 h 5950684"/>
              <a:gd name="connsiteX98" fmla="*/ 551703 w 5949395"/>
              <a:gd name="connsiteY98" fmla="*/ 2082432 h 5950684"/>
              <a:gd name="connsiteX99" fmla="*/ 540228 w 5949395"/>
              <a:gd name="connsiteY99" fmla="*/ 2120677 h 5950684"/>
              <a:gd name="connsiteX100" fmla="*/ 479032 w 5949395"/>
              <a:gd name="connsiteY100" fmla="*/ 2474441 h 5950684"/>
              <a:gd name="connsiteX101" fmla="*/ 442697 w 5949395"/>
              <a:gd name="connsiteY101" fmla="*/ 2799522 h 5950684"/>
              <a:gd name="connsiteX102" fmla="*/ 475207 w 5949395"/>
              <a:gd name="connsiteY102" fmla="*/ 2723033 h 5950684"/>
              <a:gd name="connsiteX103" fmla="*/ 515367 w 5949395"/>
              <a:gd name="connsiteY103" fmla="*/ 2432372 h 5950684"/>
              <a:gd name="connsiteX104" fmla="*/ 1022148 w 5949395"/>
              <a:gd name="connsiteY104" fmla="*/ 1359604 h 5950684"/>
              <a:gd name="connsiteX105" fmla="*/ 1157927 w 5949395"/>
              <a:gd name="connsiteY105" fmla="*/ 1248694 h 5950684"/>
              <a:gd name="connsiteX106" fmla="*/ 1186613 w 5949395"/>
              <a:gd name="connsiteY106" fmla="*/ 1198976 h 5950684"/>
              <a:gd name="connsiteX107" fmla="*/ 1236335 w 5949395"/>
              <a:gd name="connsiteY107" fmla="*/ 1141609 h 5950684"/>
              <a:gd name="connsiteX108" fmla="*/ 1291794 w 5949395"/>
              <a:gd name="connsiteY108" fmla="*/ 1133960 h 5950684"/>
              <a:gd name="connsiteX109" fmla="*/ 1219123 w 5949395"/>
              <a:gd name="connsiteY109" fmla="*/ 1216186 h 5950684"/>
              <a:gd name="connsiteX110" fmla="*/ 997287 w 5949395"/>
              <a:gd name="connsiteY110" fmla="*/ 1487725 h 5950684"/>
              <a:gd name="connsiteX111" fmla="*/ 960952 w 5949395"/>
              <a:gd name="connsiteY111" fmla="*/ 1568039 h 5950684"/>
              <a:gd name="connsiteX112" fmla="*/ 934179 w 5949395"/>
              <a:gd name="connsiteY112" fmla="*/ 1627318 h 5950684"/>
              <a:gd name="connsiteX113" fmla="*/ 762064 w 5949395"/>
              <a:gd name="connsiteY113" fmla="*/ 1935189 h 5950684"/>
              <a:gd name="connsiteX114" fmla="*/ 760152 w 5949395"/>
              <a:gd name="connsiteY114" fmla="*/ 1958136 h 5950684"/>
              <a:gd name="connsiteX115" fmla="*/ 781188 w 5949395"/>
              <a:gd name="connsiteY115" fmla="*/ 1939014 h 5950684"/>
              <a:gd name="connsiteX116" fmla="*/ 1062308 w 5949395"/>
              <a:gd name="connsiteY116" fmla="*/ 1481988 h 5950684"/>
              <a:gd name="connsiteX117" fmla="*/ 1073782 w 5949395"/>
              <a:gd name="connsiteY117" fmla="*/ 1464778 h 5950684"/>
              <a:gd name="connsiteX118" fmla="*/ 1094819 w 5949395"/>
              <a:gd name="connsiteY118" fmla="*/ 1462865 h 5950684"/>
              <a:gd name="connsiteX119" fmla="*/ 1094819 w 5949395"/>
              <a:gd name="connsiteY119" fmla="*/ 1483900 h 5950684"/>
              <a:gd name="connsiteX120" fmla="*/ 865333 w 5949395"/>
              <a:gd name="connsiteY120" fmla="*/ 1843402 h 5950684"/>
              <a:gd name="connsiteX121" fmla="*/ 853859 w 5949395"/>
              <a:gd name="connsiteY121" fmla="*/ 1864436 h 5950684"/>
              <a:gd name="connsiteX122" fmla="*/ 735291 w 5949395"/>
              <a:gd name="connsiteY122" fmla="*/ 2183781 h 5950684"/>
              <a:gd name="connsiteX123" fmla="*/ 630110 w 5949395"/>
              <a:gd name="connsiteY123" fmla="*/ 2895135 h 5950684"/>
              <a:gd name="connsiteX124" fmla="*/ 630110 w 5949395"/>
              <a:gd name="connsiteY124" fmla="*/ 2916170 h 5950684"/>
              <a:gd name="connsiteX125" fmla="*/ 647322 w 5949395"/>
              <a:gd name="connsiteY125" fmla="*/ 2874100 h 5950684"/>
              <a:gd name="connsiteX126" fmla="*/ 1175139 w 5949395"/>
              <a:gd name="connsiteY126" fmla="*/ 1468602 h 5950684"/>
              <a:gd name="connsiteX127" fmla="*/ 1486856 w 5949395"/>
              <a:gd name="connsiteY127" fmla="*/ 1170292 h 5950684"/>
              <a:gd name="connsiteX128" fmla="*/ 1519367 w 5949395"/>
              <a:gd name="connsiteY128" fmla="*/ 1147345 h 5950684"/>
              <a:gd name="connsiteX129" fmla="*/ 1498331 w 5949395"/>
              <a:gd name="connsiteY129" fmla="*/ 1206625 h 5950684"/>
              <a:gd name="connsiteX130" fmla="*/ 1454346 w 5949395"/>
              <a:gd name="connsiteY130" fmla="*/ 1288851 h 5950684"/>
              <a:gd name="connsiteX131" fmla="*/ 1433310 w 5949395"/>
              <a:gd name="connsiteY131" fmla="*/ 1315623 h 5950684"/>
              <a:gd name="connsiteX132" fmla="*/ 1261196 w 5949395"/>
              <a:gd name="connsiteY132" fmla="*/ 1497286 h 5950684"/>
              <a:gd name="connsiteX133" fmla="*/ 1263108 w 5949395"/>
              <a:gd name="connsiteY133" fmla="*/ 1524057 h 5950684"/>
              <a:gd name="connsiteX134" fmla="*/ 1255458 w 5949395"/>
              <a:gd name="connsiteY134" fmla="*/ 1548916 h 5950684"/>
              <a:gd name="connsiteX135" fmla="*/ 960952 w 5949395"/>
              <a:gd name="connsiteY135" fmla="*/ 2025065 h 5950684"/>
              <a:gd name="connsiteX136" fmla="*/ 783101 w 5949395"/>
              <a:gd name="connsiteY136" fmla="*/ 2732594 h 5950684"/>
              <a:gd name="connsiteX137" fmla="*/ 786925 w 5949395"/>
              <a:gd name="connsiteY137" fmla="*/ 2747892 h 5950684"/>
              <a:gd name="connsiteX138" fmla="*/ 867245 w 5949395"/>
              <a:gd name="connsiteY138" fmla="*/ 2438109 h 5950684"/>
              <a:gd name="connsiteX139" fmla="*/ 840472 w 5949395"/>
              <a:gd name="connsiteY139" fmla="*/ 2671402 h 5950684"/>
              <a:gd name="connsiteX140" fmla="*/ 836647 w 5949395"/>
              <a:gd name="connsiteY140" fmla="*/ 2728770 h 5950684"/>
              <a:gd name="connsiteX141" fmla="*/ 844297 w 5949395"/>
              <a:gd name="connsiteY141" fmla="*/ 2797610 h 5950684"/>
              <a:gd name="connsiteX142" fmla="*/ 884457 w 5949395"/>
              <a:gd name="connsiteY142" fmla="*/ 3321565 h 5950684"/>
              <a:gd name="connsiteX143" fmla="*/ 884457 w 5949395"/>
              <a:gd name="connsiteY143" fmla="*/ 3396142 h 5950684"/>
              <a:gd name="connsiteX144" fmla="*/ 892106 w 5949395"/>
              <a:gd name="connsiteY144" fmla="*/ 3432475 h 5950684"/>
              <a:gd name="connsiteX145" fmla="*/ 951390 w 5949395"/>
              <a:gd name="connsiteY145" fmla="*/ 3606489 h 5950684"/>
              <a:gd name="connsiteX146" fmla="*/ 980076 w 5949395"/>
              <a:gd name="connsiteY146" fmla="*/ 3679154 h 5950684"/>
              <a:gd name="connsiteX147" fmla="*/ 987725 w 5949395"/>
              <a:gd name="connsiteY147" fmla="*/ 3704013 h 5950684"/>
              <a:gd name="connsiteX148" fmla="*/ 1003024 w 5949395"/>
              <a:gd name="connsiteY148" fmla="*/ 3753731 h 5950684"/>
              <a:gd name="connsiteX149" fmla="*/ 1131154 w 5949395"/>
              <a:gd name="connsiteY149" fmla="*/ 3965990 h 5950684"/>
              <a:gd name="connsiteX150" fmla="*/ 2123679 w 5949395"/>
              <a:gd name="connsiteY150" fmla="*/ 4813114 h 5950684"/>
              <a:gd name="connsiteX151" fmla="*/ 2488944 w 5949395"/>
              <a:gd name="connsiteY151" fmla="*/ 4943146 h 5950684"/>
              <a:gd name="connsiteX152" fmla="*/ 2984250 w 5949395"/>
              <a:gd name="connsiteY152" fmla="*/ 4989040 h 5950684"/>
              <a:gd name="connsiteX153" fmla="*/ 3093256 w 5949395"/>
              <a:gd name="connsiteY153" fmla="*/ 4977566 h 5950684"/>
              <a:gd name="connsiteX154" fmla="*/ 3123854 w 5949395"/>
              <a:gd name="connsiteY154" fmla="*/ 4973742 h 5950684"/>
              <a:gd name="connsiteX155" fmla="*/ 3292143 w 5949395"/>
              <a:gd name="connsiteY155" fmla="*/ 4958444 h 5950684"/>
              <a:gd name="connsiteX156" fmla="*/ 3684181 w 5949395"/>
              <a:gd name="connsiteY156" fmla="*/ 4843709 h 5950684"/>
              <a:gd name="connsiteX157" fmla="*/ 4883244 w 5949395"/>
              <a:gd name="connsiteY157" fmla="*/ 3623699 h 5950684"/>
              <a:gd name="connsiteX158" fmla="*/ 4957827 w 5949395"/>
              <a:gd name="connsiteY158" fmla="*/ 3076798 h 5950684"/>
              <a:gd name="connsiteX159" fmla="*/ 4653758 w 5949395"/>
              <a:gd name="connsiteY159" fmla="*/ 1900769 h 5950684"/>
              <a:gd name="connsiteX160" fmla="*/ 4380288 w 5949395"/>
              <a:gd name="connsiteY160" fmla="*/ 1525969 h 5950684"/>
              <a:gd name="connsiteX161" fmla="*/ 4227297 w 5949395"/>
              <a:gd name="connsiteY161" fmla="*/ 1340482 h 5950684"/>
              <a:gd name="connsiteX162" fmla="*/ 4011198 w 5949395"/>
              <a:gd name="connsiteY162" fmla="*/ 1149258 h 5950684"/>
              <a:gd name="connsiteX163" fmla="*/ 2810223 w 5949395"/>
              <a:gd name="connsiteY163" fmla="*/ 866246 h 5950684"/>
              <a:gd name="connsiteX164" fmla="*/ 2634284 w 5949395"/>
              <a:gd name="connsiteY164" fmla="*/ 871983 h 5950684"/>
              <a:gd name="connsiteX165" fmla="*/ 2980425 w 5949395"/>
              <a:gd name="connsiteY165" fmla="*/ 833738 h 5950684"/>
              <a:gd name="connsiteX166" fmla="*/ 2814048 w 5949395"/>
              <a:gd name="connsiteY166" fmla="*/ 818440 h 5950684"/>
              <a:gd name="connsiteX167" fmla="*/ 2638109 w 5949395"/>
              <a:gd name="connsiteY167" fmla="*/ 829913 h 5950684"/>
              <a:gd name="connsiteX168" fmla="*/ 2467907 w 5949395"/>
              <a:gd name="connsiteY168" fmla="*/ 852860 h 5950684"/>
              <a:gd name="connsiteX169" fmla="*/ 2299618 w 5949395"/>
              <a:gd name="connsiteY169" fmla="*/ 891105 h 5950684"/>
              <a:gd name="connsiteX170" fmla="*/ 2316829 w 5949395"/>
              <a:gd name="connsiteY170" fmla="*/ 870070 h 5950684"/>
              <a:gd name="connsiteX171" fmla="*/ 2311092 w 5949395"/>
              <a:gd name="connsiteY171" fmla="*/ 866246 h 5950684"/>
              <a:gd name="connsiteX172" fmla="*/ 2202087 w 5949395"/>
              <a:gd name="connsiteY172" fmla="*/ 887280 h 5950684"/>
              <a:gd name="connsiteX173" fmla="*/ 1884632 w 5949395"/>
              <a:gd name="connsiteY173" fmla="*/ 1017313 h 5950684"/>
              <a:gd name="connsiteX174" fmla="*/ 1811961 w 5949395"/>
              <a:gd name="connsiteY174" fmla="*/ 1030699 h 5950684"/>
              <a:gd name="connsiteX175" fmla="*/ 1745028 w 5949395"/>
              <a:gd name="connsiteY175" fmla="*/ 1055558 h 5950684"/>
              <a:gd name="connsiteX176" fmla="*/ 1628373 w 5949395"/>
              <a:gd name="connsiteY176" fmla="*/ 1072768 h 5950684"/>
              <a:gd name="connsiteX177" fmla="*/ 2674444 w 5949395"/>
              <a:gd name="connsiteY177" fmla="*/ 680758 h 5950684"/>
              <a:gd name="connsiteX178" fmla="*/ 1832997 w 5949395"/>
              <a:gd name="connsiteY178" fmla="*/ 898754 h 5950684"/>
              <a:gd name="connsiteX179" fmla="*/ 2561614 w 5949395"/>
              <a:gd name="connsiteY179" fmla="*/ 642513 h 5950684"/>
              <a:gd name="connsiteX180" fmla="*/ 3341865 w 5949395"/>
              <a:gd name="connsiteY180" fmla="*/ 655899 h 5950684"/>
              <a:gd name="connsiteX181" fmla="*/ 3292143 w 5949395"/>
              <a:gd name="connsiteY181" fmla="*/ 632952 h 5950684"/>
              <a:gd name="connsiteX182" fmla="*/ 2739465 w 5949395"/>
              <a:gd name="connsiteY182" fmla="*/ 602356 h 5950684"/>
              <a:gd name="connsiteX183" fmla="*/ 2674444 w 5949395"/>
              <a:gd name="connsiteY183" fmla="*/ 592795 h 5950684"/>
              <a:gd name="connsiteX184" fmla="*/ 2649584 w 5949395"/>
              <a:gd name="connsiteY184" fmla="*/ 590883 h 5950684"/>
              <a:gd name="connsiteX185" fmla="*/ 2385675 w 5949395"/>
              <a:gd name="connsiteY185" fmla="*/ 650162 h 5950684"/>
              <a:gd name="connsiteX186" fmla="*/ 1871245 w 5949395"/>
              <a:gd name="connsiteY186" fmla="*/ 810791 h 5950684"/>
              <a:gd name="connsiteX187" fmla="*/ 1823435 w 5949395"/>
              <a:gd name="connsiteY187" fmla="*/ 820352 h 5950684"/>
              <a:gd name="connsiteX188" fmla="*/ 2232685 w 5949395"/>
              <a:gd name="connsiteY188" fmla="*/ 646338 h 5950684"/>
              <a:gd name="connsiteX189" fmla="*/ 1959214 w 5949395"/>
              <a:gd name="connsiteY189" fmla="*/ 701793 h 5950684"/>
              <a:gd name="connsiteX190" fmla="*/ 2033797 w 5949395"/>
              <a:gd name="connsiteY190" fmla="*/ 659724 h 5950684"/>
              <a:gd name="connsiteX191" fmla="*/ 2217386 w 5949395"/>
              <a:gd name="connsiteY191" fmla="*/ 611918 h 5950684"/>
              <a:gd name="connsiteX192" fmla="*/ 2358902 w 5949395"/>
              <a:gd name="connsiteY192" fmla="*/ 592795 h 5950684"/>
              <a:gd name="connsiteX193" fmla="*/ 2416273 w 5949395"/>
              <a:gd name="connsiteY193" fmla="*/ 562199 h 5950684"/>
              <a:gd name="connsiteX194" fmla="*/ 2456433 w 5949395"/>
              <a:gd name="connsiteY194" fmla="*/ 543077 h 5950684"/>
              <a:gd name="connsiteX195" fmla="*/ 3569438 w 5949395"/>
              <a:gd name="connsiteY195" fmla="*/ 602356 h 5950684"/>
              <a:gd name="connsiteX196" fmla="*/ 3850558 w 5949395"/>
              <a:gd name="connsiteY196" fmla="*/ 692232 h 5950684"/>
              <a:gd name="connsiteX197" fmla="*/ 3919404 w 5949395"/>
              <a:gd name="connsiteY197" fmla="*/ 736213 h 5950684"/>
              <a:gd name="connsiteX198" fmla="*/ 4036059 w 5949395"/>
              <a:gd name="connsiteY198" fmla="*/ 789756 h 5950684"/>
              <a:gd name="connsiteX199" fmla="*/ 4200524 w 5949395"/>
              <a:gd name="connsiteY199" fmla="*/ 891105 h 5950684"/>
              <a:gd name="connsiteX200" fmla="*/ 4221560 w 5949395"/>
              <a:gd name="connsiteY200" fmla="*/ 915964 h 5950684"/>
              <a:gd name="connsiteX201" fmla="*/ 4487381 w 5949395"/>
              <a:gd name="connsiteY201" fmla="*/ 1132047 h 5950684"/>
              <a:gd name="connsiteX202" fmla="*/ 4548577 w 5949395"/>
              <a:gd name="connsiteY202" fmla="*/ 1162643 h 5950684"/>
              <a:gd name="connsiteX203" fmla="*/ 4498855 w 5949395"/>
              <a:gd name="connsiteY203" fmla="*/ 1097627 h 5950684"/>
              <a:gd name="connsiteX204" fmla="*/ 4361164 w 5949395"/>
              <a:gd name="connsiteY204" fmla="*/ 992454 h 5950684"/>
              <a:gd name="connsiteX205" fmla="*/ 4332478 w 5949395"/>
              <a:gd name="connsiteY205" fmla="*/ 959946 h 5950684"/>
              <a:gd name="connsiteX206" fmla="*/ 4319092 w 5949395"/>
              <a:gd name="connsiteY206" fmla="*/ 933174 h 5950684"/>
              <a:gd name="connsiteX207" fmla="*/ 4122116 w 5949395"/>
              <a:gd name="connsiteY207" fmla="*/ 766809 h 5950684"/>
              <a:gd name="connsiteX208" fmla="*/ 3951914 w 5949395"/>
              <a:gd name="connsiteY208" fmla="*/ 678846 h 5950684"/>
              <a:gd name="connsiteX209" fmla="*/ 3546490 w 5949395"/>
              <a:gd name="connsiteY209" fmla="*/ 556463 h 5950684"/>
              <a:gd name="connsiteX210" fmla="*/ 2402886 w 5949395"/>
              <a:gd name="connsiteY210" fmla="*/ 508656 h 5950684"/>
              <a:gd name="connsiteX211" fmla="*/ 2140890 w 5949395"/>
              <a:gd name="connsiteY211" fmla="*/ 583234 h 5950684"/>
              <a:gd name="connsiteX212" fmla="*/ 1733553 w 5949395"/>
              <a:gd name="connsiteY212" fmla="*/ 745774 h 5950684"/>
              <a:gd name="connsiteX213" fmla="*/ 1691481 w 5949395"/>
              <a:gd name="connsiteY213" fmla="*/ 745774 h 5950684"/>
              <a:gd name="connsiteX214" fmla="*/ 1702955 w 5949395"/>
              <a:gd name="connsiteY214" fmla="*/ 701793 h 5950684"/>
              <a:gd name="connsiteX215" fmla="*/ 1743115 w 5949395"/>
              <a:gd name="connsiteY215" fmla="*/ 673109 h 5950684"/>
              <a:gd name="connsiteX216" fmla="*/ 2291968 w 5949395"/>
              <a:gd name="connsiteY216" fmla="*/ 474236 h 5950684"/>
              <a:gd name="connsiteX217" fmla="*/ 3326566 w 5949395"/>
              <a:gd name="connsiteY217" fmla="*/ 445552 h 5950684"/>
              <a:gd name="connsiteX218" fmla="*/ 3410711 w 5949395"/>
              <a:gd name="connsiteY218" fmla="*/ 422606 h 5950684"/>
              <a:gd name="connsiteX219" fmla="*/ 3162101 w 5949395"/>
              <a:gd name="connsiteY219" fmla="*/ 376712 h 5950684"/>
              <a:gd name="connsiteX220" fmla="*/ 1922879 w 5949395"/>
              <a:gd name="connsiteY220" fmla="*/ 548814 h 5950684"/>
              <a:gd name="connsiteX221" fmla="*/ 1783275 w 5949395"/>
              <a:gd name="connsiteY221" fmla="*/ 600444 h 5950684"/>
              <a:gd name="connsiteX222" fmla="*/ 1760327 w 5949395"/>
              <a:gd name="connsiteY222" fmla="*/ 602356 h 5950684"/>
              <a:gd name="connsiteX223" fmla="*/ 1764152 w 5949395"/>
              <a:gd name="connsiteY223" fmla="*/ 575585 h 5950684"/>
              <a:gd name="connsiteX224" fmla="*/ 1823435 w 5949395"/>
              <a:gd name="connsiteY224" fmla="*/ 541165 h 5950684"/>
              <a:gd name="connsiteX225" fmla="*/ 2200174 w 5949395"/>
              <a:gd name="connsiteY225" fmla="*/ 426430 h 5950684"/>
              <a:gd name="connsiteX226" fmla="*/ 2156189 w 5949395"/>
              <a:gd name="connsiteY226" fmla="*/ 401571 h 5950684"/>
              <a:gd name="connsiteX227" fmla="*/ 2286231 w 5949395"/>
              <a:gd name="connsiteY227" fmla="*/ 363326 h 5950684"/>
              <a:gd name="connsiteX228" fmla="*/ 3202261 w 5949395"/>
              <a:gd name="connsiteY228" fmla="*/ 315520 h 5950684"/>
              <a:gd name="connsiteX229" fmla="*/ 3829522 w 5949395"/>
              <a:gd name="connsiteY229" fmla="*/ 476148 h 5950684"/>
              <a:gd name="connsiteX230" fmla="*/ 4009286 w 5949395"/>
              <a:gd name="connsiteY230" fmla="*/ 550726 h 5950684"/>
              <a:gd name="connsiteX231" fmla="*/ 4053271 w 5949395"/>
              <a:gd name="connsiteY231" fmla="*/ 535428 h 5950684"/>
              <a:gd name="connsiteX232" fmla="*/ 4020760 w 5949395"/>
              <a:gd name="connsiteY232" fmla="*/ 504832 h 5950684"/>
              <a:gd name="connsiteX233" fmla="*/ 3965301 w 5949395"/>
              <a:gd name="connsiteY233" fmla="*/ 468499 h 5950684"/>
              <a:gd name="connsiteX234" fmla="*/ 4290406 w 5949395"/>
              <a:gd name="connsiteY234" fmla="*/ 585146 h 5950684"/>
              <a:gd name="connsiteX235" fmla="*/ 4468257 w 5949395"/>
              <a:gd name="connsiteY235" fmla="*/ 688407 h 5950684"/>
              <a:gd name="connsiteX236" fmla="*/ 4299968 w 5949395"/>
              <a:gd name="connsiteY236" fmla="*/ 577497 h 5950684"/>
              <a:gd name="connsiteX237" fmla="*/ 4041796 w 5949395"/>
              <a:gd name="connsiteY237" fmla="*/ 455114 h 5950684"/>
              <a:gd name="connsiteX238" fmla="*/ 3286406 w 5949395"/>
              <a:gd name="connsiteY238" fmla="*/ 242855 h 5950684"/>
              <a:gd name="connsiteX239" fmla="*/ 3185050 w 5949395"/>
              <a:gd name="connsiteY239" fmla="*/ 235206 h 5950684"/>
              <a:gd name="connsiteX240" fmla="*/ 3213736 w 5949395"/>
              <a:gd name="connsiteY240" fmla="*/ 254328 h 5950684"/>
              <a:gd name="connsiteX241" fmla="*/ 3860120 w 5949395"/>
              <a:gd name="connsiteY241" fmla="*/ 414957 h 5950684"/>
              <a:gd name="connsiteX242" fmla="*/ 3888806 w 5949395"/>
              <a:gd name="connsiteY242" fmla="*/ 435991 h 5950684"/>
              <a:gd name="connsiteX243" fmla="*/ 3848646 w 5949395"/>
              <a:gd name="connsiteY243" fmla="*/ 443640 h 5950684"/>
              <a:gd name="connsiteX244" fmla="*/ 3645934 w 5949395"/>
              <a:gd name="connsiteY244" fmla="*/ 372887 h 5950684"/>
              <a:gd name="connsiteX245" fmla="*/ 2716517 w 5949395"/>
              <a:gd name="connsiteY245" fmla="*/ 271538 h 5950684"/>
              <a:gd name="connsiteX246" fmla="*/ 1999374 w 5949395"/>
              <a:gd name="connsiteY246" fmla="*/ 420693 h 5950684"/>
              <a:gd name="connsiteX247" fmla="*/ 1852121 w 5949395"/>
              <a:gd name="connsiteY247" fmla="*/ 458938 h 5950684"/>
              <a:gd name="connsiteX248" fmla="*/ 2976601 w 5949395"/>
              <a:gd name="connsiteY248" fmla="*/ 227557 h 5950684"/>
              <a:gd name="connsiteX249" fmla="*/ 2915404 w 5949395"/>
              <a:gd name="connsiteY249" fmla="*/ 198873 h 5950684"/>
              <a:gd name="connsiteX250" fmla="*/ 3100905 w 5949395"/>
              <a:gd name="connsiteY250" fmla="*/ 204610 h 5950684"/>
              <a:gd name="connsiteX251" fmla="*/ 3360989 w 5949395"/>
              <a:gd name="connsiteY251" fmla="*/ 233294 h 5950684"/>
              <a:gd name="connsiteX252" fmla="*/ 3382025 w 5949395"/>
              <a:gd name="connsiteY252" fmla="*/ 229469 h 5950684"/>
              <a:gd name="connsiteX253" fmla="*/ 3364814 w 5949395"/>
              <a:gd name="connsiteY253" fmla="*/ 216083 h 5950684"/>
              <a:gd name="connsiteX254" fmla="*/ 3043534 w 5949395"/>
              <a:gd name="connsiteY254" fmla="*/ 175926 h 5950684"/>
              <a:gd name="connsiteX255" fmla="*/ 2965126 w 5949395"/>
              <a:gd name="connsiteY255" fmla="*/ 162541 h 5950684"/>
              <a:gd name="connsiteX256" fmla="*/ 2634284 w 5949395"/>
              <a:gd name="connsiteY256" fmla="*/ 177839 h 5950684"/>
              <a:gd name="connsiteX257" fmla="*/ 1911405 w 5949395"/>
              <a:gd name="connsiteY257" fmla="*/ 332730 h 5950684"/>
              <a:gd name="connsiteX258" fmla="*/ 1488769 w 5949395"/>
              <a:gd name="connsiteY258" fmla="*/ 520130 h 5950684"/>
              <a:gd name="connsiteX259" fmla="*/ 1446696 w 5949395"/>
              <a:gd name="connsiteY259" fmla="*/ 537340 h 5950684"/>
              <a:gd name="connsiteX260" fmla="*/ 1498331 w 5949395"/>
              <a:gd name="connsiteY260" fmla="*/ 476148 h 5950684"/>
              <a:gd name="connsiteX261" fmla="*/ 1846384 w 5949395"/>
              <a:gd name="connsiteY261" fmla="*/ 321257 h 5950684"/>
              <a:gd name="connsiteX262" fmla="*/ 3026322 w 5949395"/>
              <a:gd name="connsiteY262" fmla="*/ 133857 h 5950684"/>
              <a:gd name="connsiteX263" fmla="*/ 3519717 w 5949395"/>
              <a:gd name="connsiteY263" fmla="*/ 216083 h 5950684"/>
              <a:gd name="connsiteX264" fmla="*/ 4116379 w 5949395"/>
              <a:gd name="connsiteY264" fmla="*/ 418781 h 5950684"/>
              <a:gd name="connsiteX265" fmla="*/ 4150802 w 5949395"/>
              <a:gd name="connsiteY265" fmla="*/ 458938 h 5950684"/>
              <a:gd name="connsiteX266" fmla="*/ 4164189 w 5949395"/>
              <a:gd name="connsiteY266" fmla="*/ 474236 h 5950684"/>
              <a:gd name="connsiteX267" fmla="*/ 4500768 w 5949395"/>
              <a:gd name="connsiteY267" fmla="*/ 663548 h 5950684"/>
              <a:gd name="connsiteX268" fmla="*/ 4512242 w 5949395"/>
              <a:gd name="connsiteY268" fmla="*/ 665460 h 5950684"/>
              <a:gd name="connsiteX269" fmla="*/ 4491206 w 5949395"/>
              <a:gd name="connsiteY269" fmla="*/ 610005 h 5950684"/>
              <a:gd name="connsiteX270" fmla="*/ 3972951 w 5949395"/>
              <a:gd name="connsiteY270" fmla="*/ 311696 h 5950684"/>
              <a:gd name="connsiteX271" fmla="*/ 3032060 w 5949395"/>
              <a:gd name="connsiteY271" fmla="*/ 103261 h 5950684"/>
              <a:gd name="connsiteX272" fmla="*/ 2483206 w 5949395"/>
              <a:gd name="connsiteY272" fmla="*/ 124296 h 5950684"/>
              <a:gd name="connsiteX273" fmla="*/ 2269020 w 5949395"/>
              <a:gd name="connsiteY273" fmla="*/ 128120 h 5950684"/>
              <a:gd name="connsiteX274" fmla="*/ 2968951 w 5949395"/>
              <a:gd name="connsiteY274" fmla="*/ 61192 h 5950684"/>
              <a:gd name="connsiteX275" fmla="*/ 3666970 w 5949395"/>
              <a:gd name="connsiteY275" fmla="*/ 154892 h 5950684"/>
              <a:gd name="connsiteX276" fmla="*/ 3041621 w 5949395"/>
              <a:gd name="connsiteY276" fmla="*/ 9561 h 5950684"/>
              <a:gd name="connsiteX277" fmla="*/ 3043534 w 5949395"/>
              <a:gd name="connsiteY277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5949395" h="5950684">
                <a:moveTo>
                  <a:pt x="3043534" y="0"/>
                </a:moveTo>
                <a:cubicBezTo>
                  <a:pt x="3102818" y="5737"/>
                  <a:pt x="3162101" y="11474"/>
                  <a:pt x="3223298" y="19123"/>
                </a:cubicBezTo>
                <a:cubicBezTo>
                  <a:pt x="3716692" y="86051"/>
                  <a:pt x="4173751" y="258153"/>
                  <a:pt x="4594474" y="523954"/>
                </a:cubicBezTo>
                <a:cubicBezTo>
                  <a:pt x="4846908" y="682671"/>
                  <a:pt x="5066832" y="879632"/>
                  <a:pt x="5238946" y="1124398"/>
                </a:cubicBezTo>
                <a:cubicBezTo>
                  <a:pt x="5305880" y="1218098"/>
                  <a:pt x="5388112" y="1298413"/>
                  <a:pt x="5453133" y="1394025"/>
                </a:cubicBezTo>
                <a:cubicBezTo>
                  <a:pt x="5481818" y="1439918"/>
                  <a:pt x="5508592" y="1487725"/>
                  <a:pt x="5527716" y="1539355"/>
                </a:cubicBezTo>
                <a:cubicBezTo>
                  <a:pt x="5564051" y="1636879"/>
                  <a:pt x="5611860" y="1728667"/>
                  <a:pt x="5659670" y="1820455"/>
                </a:cubicBezTo>
                <a:cubicBezTo>
                  <a:pt x="5665407" y="1799420"/>
                  <a:pt x="5650108" y="1722930"/>
                  <a:pt x="5634809" y="1688510"/>
                </a:cubicBezTo>
                <a:cubicBezTo>
                  <a:pt x="5680706" y="1715281"/>
                  <a:pt x="5801186" y="2005942"/>
                  <a:pt x="5808836" y="2107291"/>
                </a:cubicBezTo>
                <a:cubicBezTo>
                  <a:pt x="5785887" y="2097730"/>
                  <a:pt x="5772500" y="2078607"/>
                  <a:pt x="5751464" y="2063309"/>
                </a:cubicBezTo>
                <a:cubicBezTo>
                  <a:pt x="5749552" y="2113028"/>
                  <a:pt x="5770588" y="2153185"/>
                  <a:pt x="5785887" y="2193342"/>
                </a:cubicBezTo>
                <a:cubicBezTo>
                  <a:pt x="5789712" y="2200991"/>
                  <a:pt x="5795449" y="2204815"/>
                  <a:pt x="5803098" y="2199078"/>
                </a:cubicBezTo>
                <a:cubicBezTo>
                  <a:pt x="5835609" y="2176132"/>
                  <a:pt x="5843258" y="2200991"/>
                  <a:pt x="5848996" y="2223938"/>
                </a:cubicBezTo>
                <a:cubicBezTo>
                  <a:pt x="5877681" y="2334848"/>
                  <a:pt x="5904454" y="2445758"/>
                  <a:pt x="5925490" y="2558580"/>
                </a:cubicBezTo>
                <a:cubicBezTo>
                  <a:pt x="5944614" y="2654192"/>
                  <a:pt x="5952264" y="2749804"/>
                  <a:pt x="5948439" y="2847329"/>
                </a:cubicBezTo>
                <a:cubicBezTo>
                  <a:pt x="5946527" y="2854978"/>
                  <a:pt x="5946527" y="2862626"/>
                  <a:pt x="5946527" y="2870275"/>
                </a:cubicBezTo>
                <a:cubicBezTo>
                  <a:pt x="5944614" y="2881749"/>
                  <a:pt x="5942702" y="2891310"/>
                  <a:pt x="5929316" y="2893222"/>
                </a:cubicBezTo>
                <a:cubicBezTo>
                  <a:pt x="5914016" y="2895135"/>
                  <a:pt x="5910192" y="2883661"/>
                  <a:pt x="5908280" y="2872188"/>
                </a:cubicBezTo>
                <a:cubicBezTo>
                  <a:pt x="5904454" y="2845416"/>
                  <a:pt x="5902542" y="2818645"/>
                  <a:pt x="5898718" y="2791874"/>
                </a:cubicBezTo>
                <a:cubicBezTo>
                  <a:pt x="5896805" y="2782313"/>
                  <a:pt x="5892980" y="2772751"/>
                  <a:pt x="5887243" y="2763190"/>
                </a:cubicBezTo>
                <a:cubicBezTo>
                  <a:pt x="5873856" y="2795698"/>
                  <a:pt x="5875769" y="2828206"/>
                  <a:pt x="5881506" y="2860714"/>
                </a:cubicBezTo>
                <a:cubicBezTo>
                  <a:pt x="5908280" y="3019431"/>
                  <a:pt x="5923578" y="3180059"/>
                  <a:pt x="5915929" y="3340687"/>
                </a:cubicBezTo>
                <a:cubicBezTo>
                  <a:pt x="5908280" y="3541472"/>
                  <a:pt x="5850908" y="3730784"/>
                  <a:pt x="5785887" y="3920096"/>
                </a:cubicBezTo>
                <a:cubicBezTo>
                  <a:pt x="5673056" y="4245178"/>
                  <a:pt x="5527716" y="4553049"/>
                  <a:pt x="5313529" y="4824587"/>
                </a:cubicBezTo>
                <a:cubicBezTo>
                  <a:pt x="5064920" y="5136282"/>
                  <a:pt x="4764676" y="5382962"/>
                  <a:pt x="4412798" y="5570361"/>
                </a:cubicBezTo>
                <a:cubicBezTo>
                  <a:pt x="4288493" y="5635378"/>
                  <a:pt x="4169926" y="5713780"/>
                  <a:pt x="4032234" y="5752024"/>
                </a:cubicBezTo>
                <a:cubicBezTo>
                  <a:pt x="3680356" y="5847636"/>
                  <a:pt x="3326566" y="5935600"/>
                  <a:pt x="2959389" y="5948985"/>
                </a:cubicBezTo>
                <a:cubicBezTo>
                  <a:pt x="2766239" y="5956634"/>
                  <a:pt x="2575001" y="5937512"/>
                  <a:pt x="2383763" y="5910740"/>
                </a:cubicBezTo>
                <a:cubicBezTo>
                  <a:pt x="2318742" y="5903091"/>
                  <a:pt x="2253721" y="5889706"/>
                  <a:pt x="2188700" y="5878232"/>
                </a:cubicBezTo>
                <a:cubicBezTo>
                  <a:pt x="2161927" y="5872496"/>
                  <a:pt x="2133241" y="5864847"/>
                  <a:pt x="2108380" y="5851461"/>
                </a:cubicBezTo>
                <a:cubicBezTo>
                  <a:pt x="2073957" y="5832339"/>
                  <a:pt x="2035710" y="5824690"/>
                  <a:pt x="1995550" y="5830426"/>
                </a:cubicBezTo>
                <a:cubicBezTo>
                  <a:pt x="1972601" y="5834251"/>
                  <a:pt x="1955390" y="5828514"/>
                  <a:pt x="1945828" y="5805567"/>
                </a:cubicBezTo>
                <a:cubicBezTo>
                  <a:pt x="1934353" y="5778796"/>
                  <a:pt x="1913317" y="5767322"/>
                  <a:pt x="1884632" y="5767322"/>
                </a:cubicBezTo>
                <a:cubicBezTo>
                  <a:pt x="1840647" y="5767322"/>
                  <a:pt x="1800487" y="5752024"/>
                  <a:pt x="1762239" y="5730990"/>
                </a:cubicBezTo>
                <a:cubicBezTo>
                  <a:pt x="1695306" y="5694657"/>
                  <a:pt x="1628373" y="5656412"/>
                  <a:pt x="1559527" y="5623904"/>
                </a:cubicBezTo>
                <a:cubicBezTo>
                  <a:pt x="1358727" y="5530204"/>
                  <a:pt x="1194262" y="5384874"/>
                  <a:pt x="1027885" y="5243368"/>
                </a:cubicBezTo>
                <a:cubicBezTo>
                  <a:pt x="922704" y="5153493"/>
                  <a:pt x="817523" y="5065529"/>
                  <a:pt x="725729" y="4960356"/>
                </a:cubicBezTo>
                <a:cubicBezTo>
                  <a:pt x="719992" y="4952707"/>
                  <a:pt x="712343" y="4945058"/>
                  <a:pt x="706605" y="4937409"/>
                </a:cubicBezTo>
                <a:cubicBezTo>
                  <a:pt x="695131" y="4924024"/>
                  <a:pt x="700868" y="4910638"/>
                  <a:pt x="712343" y="4901077"/>
                </a:cubicBezTo>
                <a:cubicBezTo>
                  <a:pt x="725729" y="4891515"/>
                  <a:pt x="731466" y="4902989"/>
                  <a:pt x="739116" y="4912550"/>
                </a:cubicBezTo>
                <a:cubicBezTo>
                  <a:pt x="785013" y="4968005"/>
                  <a:pt x="834735" y="5021548"/>
                  <a:pt x="892106" y="5067442"/>
                </a:cubicBezTo>
                <a:cubicBezTo>
                  <a:pt x="901668" y="5075091"/>
                  <a:pt x="911230" y="5084652"/>
                  <a:pt x="924617" y="5086564"/>
                </a:cubicBezTo>
                <a:cubicBezTo>
                  <a:pt x="926529" y="5086564"/>
                  <a:pt x="932266" y="5088476"/>
                  <a:pt x="932266" y="5086564"/>
                </a:cubicBezTo>
                <a:cubicBezTo>
                  <a:pt x="936091" y="5082740"/>
                  <a:pt x="932266" y="5080827"/>
                  <a:pt x="928441" y="5080827"/>
                </a:cubicBezTo>
                <a:cubicBezTo>
                  <a:pt x="838560" y="4979479"/>
                  <a:pt x="742941" y="4883866"/>
                  <a:pt x="656884" y="4780605"/>
                </a:cubicBezTo>
                <a:cubicBezTo>
                  <a:pt x="630110" y="4748097"/>
                  <a:pt x="605249" y="4715589"/>
                  <a:pt x="576563" y="4683081"/>
                </a:cubicBezTo>
                <a:cubicBezTo>
                  <a:pt x="570826" y="4675432"/>
                  <a:pt x="567002" y="4663959"/>
                  <a:pt x="547878" y="4663959"/>
                </a:cubicBezTo>
                <a:cubicBezTo>
                  <a:pt x="582301" y="4727063"/>
                  <a:pt x="645409" y="4771044"/>
                  <a:pt x="635847" y="4851358"/>
                </a:cubicBezTo>
                <a:cubicBezTo>
                  <a:pt x="440785" y="4629538"/>
                  <a:pt x="293531" y="4382859"/>
                  <a:pt x="190263" y="4105584"/>
                </a:cubicBezTo>
                <a:cubicBezTo>
                  <a:pt x="217036" y="4111321"/>
                  <a:pt x="222773" y="4134267"/>
                  <a:pt x="232335" y="4153390"/>
                </a:cubicBezTo>
                <a:cubicBezTo>
                  <a:pt x="241897" y="4174425"/>
                  <a:pt x="251459" y="4193547"/>
                  <a:pt x="266758" y="4210757"/>
                </a:cubicBezTo>
                <a:cubicBezTo>
                  <a:pt x="289707" y="4266212"/>
                  <a:pt x="316480" y="4319755"/>
                  <a:pt x="350903" y="4365649"/>
                </a:cubicBezTo>
                <a:cubicBezTo>
                  <a:pt x="354727" y="4363737"/>
                  <a:pt x="358552" y="4361824"/>
                  <a:pt x="362377" y="4359912"/>
                </a:cubicBezTo>
                <a:cubicBezTo>
                  <a:pt x="333691" y="4308282"/>
                  <a:pt x="305006" y="4256651"/>
                  <a:pt x="274408" y="4205021"/>
                </a:cubicBezTo>
                <a:cubicBezTo>
                  <a:pt x="192175" y="3994674"/>
                  <a:pt x="109943" y="3784327"/>
                  <a:pt x="62133" y="3562507"/>
                </a:cubicBezTo>
                <a:cubicBezTo>
                  <a:pt x="-33486" y="3101657"/>
                  <a:pt x="-18187" y="2646543"/>
                  <a:pt x="104206" y="2193342"/>
                </a:cubicBezTo>
                <a:cubicBezTo>
                  <a:pt x="127154" y="2107291"/>
                  <a:pt x="140541" y="2021240"/>
                  <a:pt x="178789" y="1940926"/>
                </a:cubicBezTo>
                <a:cubicBezTo>
                  <a:pt x="182613" y="1933277"/>
                  <a:pt x="182613" y="1923716"/>
                  <a:pt x="194087" y="1921803"/>
                </a:cubicBezTo>
                <a:cubicBezTo>
                  <a:pt x="203650" y="1923716"/>
                  <a:pt x="201737" y="1931365"/>
                  <a:pt x="199825" y="1935189"/>
                </a:cubicBezTo>
                <a:cubicBezTo>
                  <a:pt x="108031" y="2204815"/>
                  <a:pt x="73608" y="2484003"/>
                  <a:pt x="46834" y="2765102"/>
                </a:cubicBezTo>
                <a:cubicBezTo>
                  <a:pt x="31535" y="2912345"/>
                  <a:pt x="46834" y="3059587"/>
                  <a:pt x="54484" y="3206830"/>
                </a:cubicBezTo>
                <a:cubicBezTo>
                  <a:pt x="56396" y="3224040"/>
                  <a:pt x="56396" y="3243163"/>
                  <a:pt x="56396" y="3260373"/>
                </a:cubicBezTo>
                <a:cubicBezTo>
                  <a:pt x="58309" y="3269934"/>
                  <a:pt x="50659" y="3283320"/>
                  <a:pt x="67870" y="3283320"/>
                </a:cubicBezTo>
                <a:cubicBezTo>
                  <a:pt x="85082" y="3283320"/>
                  <a:pt x="83169" y="3271846"/>
                  <a:pt x="83169" y="3258461"/>
                </a:cubicBezTo>
                <a:cubicBezTo>
                  <a:pt x="75520" y="3189620"/>
                  <a:pt x="69783" y="3118867"/>
                  <a:pt x="67870" y="3050026"/>
                </a:cubicBezTo>
                <a:cubicBezTo>
                  <a:pt x="56396" y="2474441"/>
                  <a:pt x="182613" y="1937101"/>
                  <a:pt x="505805" y="1455216"/>
                </a:cubicBezTo>
                <a:cubicBezTo>
                  <a:pt x="507718" y="1451392"/>
                  <a:pt x="509630" y="1445655"/>
                  <a:pt x="513455" y="1443743"/>
                </a:cubicBezTo>
                <a:cubicBezTo>
                  <a:pt x="515367" y="1441831"/>
                  <a:pt x="519192" y="1441831"/>
                  <a:pt x="526842" y="1439918"/>
                </a:cubicBezTo>
                <a:cubicBezTo>
                  <a:pt x="509630" y="1476251"/>
                  <a:pt x="496244" y="1508759"/>
                  <a:pt x="477120" y="1541267"/>
                </a:cubicBezTo>
                <a:cubicBezTo>
                  <a:pt x="335604" y="1784122"/>
                  <a:pt x="253371" y="2051836"/>
                  <a:pt x="169226" y="2319550"/>
                </a:cubicBezTo>
                <a:cubicBezTo>
                  <a:pt x="159665" y="2350146"/>
                  <a:pt x="159665" y="2382654"/>
                  <a:pt x="155840" y="2413250"/>
                </a:cubicBezTo>
                <a:cubicBezTo>
                  <a:pt x="155840" y="2420899"/>
                  <a:pt x="150103" y="2432372"/>
                  <a:pt x="163490" y="2434284"/>
                </a:cubicBezTo>
                <a:cubicBezTo>
                  <a:pt x="173051" y="2436197"/>
                  <a:pt x="178789" y="2428548"/>
                  <a:pt x="184526" y="2420899"/>
                </a:cubicBezTo>
                <a:cubicBezTo>
                  <a:pt x="190263" y="2411338"/>
                  <a:pt x="197912" y="2399864"/>
                  <a:pt x="205562" y="2392215"/>
                </a:cubicBezTo>
                <a:cubicBezTo>
                  <a:pt x="178789" y="2610211"/>
                  <a:pt x="153927" y="2826294"/>
                  <a:pt x="171139" y="3046202"/>
                </a:cubicBezTo>
                <a:cubicBezTo>
                  <a:pt x="169226" y="3080622"/>
                  <a:pt x="173051" y="3115042"/>
                  <a:pt x="182613" y="3149463"/>
                </a:cubicBezTo>
                <a:cubicBezTo>
                  <a:pt x="182613" y="3115042"/>
                  <a:pt x="188350" y="3080622"/>
                  <a:pt x="178789" y="3046202"/>
                </a:cubicBezTo>
                <a:cubicBezTo>
                  <a:pt x="176876" y="2864539"/>
                  <a:pt x="186438" y="2682876"/>
                  <a:pt x="215124" y="2503125"/>
                </a:cubicBezTo>
                <a:cubicBezTo>
                  <a:pt x="268670" y="2162746"/>
                  <a:pt x="385326" y="1847226"/>
                  <a:pt x="561264" y="1552741"/>
                </a:cubicBezTo>
                <a:cubicBezTo>
                  <a:pt x="565089" y="1547004"/>
                  <a:pt x="568914" y="1545092"/>
                  <a:pt x="576563" y="1541267"/>
                </a:cubicBezTo>
                <a:cubicBezTo>
                  <a:pt x="364289" y="1956224"/>
                  <a:pt x="218949" y="2388390"/>
                  <a:pt x="234248" y="2860714"/>
                </a:cubicBezTo>
                <a:cubicBezTo>
                  <a:pt x="249546" y="2801435"/>
                  <a:pt x="247634" y="2742155"/>
                  <a:pt x="251459" y="2682876"/>
                </a:cubicBezTo>
                <a:cubicBezTo>
                  <a:pt x="264845" y="2527984"/>
                  <a:pt x="291619" y="2375005"/>
                  <a:pt x="341341" y="2227762"/>
                </a:cubicBezTo>
                <a:cubicBezTo>
                  <a:pt x="358552" y="2174219"/>
                  <a:pt x="362377" y="2116852"/>
                  <a:pt x="381501" y="2065222"/>
                </a:cubicBezTo>
                <a:cubicBezTo>
                  <a:pt x="385326" y="2053748"/>
                  <a:pt x="385326" y="2025065"/>
                  <a:pt x="412099" y="2049924"/>
                </a:cubicBezTo>
                <a:cubicBezTo>
                  <a:pt x="423573" y="2059485"/>
                  <a:pt x="425486" y="2044187"/>
                  <a:pt x="429310" y="2036538"/>
                </a:cubicBezTo>
                <a:cubicBezTo>
                  <a:pt x="479032" y="1889295"/>
                  <a:pt x="553615" y="1753526"/>
                  <a:pt x="624373" y="1615845"/>
                </a:cubicBezTo>
                <a:cubicBezTo>
                  <a:pt x="630110" y="1604371"/>
                  <a:pt x="630110" y="1585249"/>
                  <a:pt x="651146" y="1594810"/>
                </a:cubicBezTo>
                <a:cubicBezTo>
                  <a:pt x="670270" y="1604371"/>
                  <a:pt x="660708" y="1619669"/>
                  <a:pt x="654971" y="1631143"/>
                </a:cubicBezTo>
                <a:cubicBezTo>
                  <a:pt x="628198" y="1680861"/>
                  <a:pt x="597600" y="1726755"/>
                  <a:pt x="578476" y="1780298"/>
                </a:cubicBezTo>
                <a:cubicBezTo>
                  <a:pt x="576563" y="1784122"/>
                  <a:pt x="570826" y="1787947"/>
                  <a:pt x="576563" y="1791771"/>
                </a:cubicBezTo>
                <a:cubicBezTo>
                  <a:pt x="582301" y="1797508"/>
                  <a:pt x="582301" y="1789859"/>
                  <a:pt x="584213" y="1786034"/>
                </a:cubicBezTo>
                <a:cubicBezTo>
                  <a:pt x="616723" y="1774561"/>
                  <a:pt x="633935" y="1747789"/>
                  <a:pt x="651146" y="1721018"/>
                </a:cubicBezTo>
                <a:cubicBezTo>
                  <a:pt x="750590" y="1543180"/>
                  <a:pt x="863421" y="1372990"/>
                  <a:pt x="1001112" y="1221923"/>
                </a:cubicBezTo>
                <a:cubicBezTo>
                  <a:pt x="1096731" y="1120574"/>
                  <a:pt x="1199999" y="1026874"/>
                  <a:pt x="1314742" y="948472"/>
                </a:cubicBezTo>
                <a:cubicBezTo>
                  <a:pt x="1320479" y="944648"/>
                  <a:pt x="1328129" y="940823"/>
                  <a:pt x="1333866" y="936999"/>
                </a:cubicBezTo>
                <a:cubicBezTo>
                  <a:pt x="1337691" y="936999"/>
                  <a:pt x="1341516" y="936999"/>
                  <a:pt x="1349165" y="936999"/>
                </a:cubicBezTo>
                <a:cubicBezTo>
                  <a:pt x="1328129" y="973331"/>
                  <a:pt x="1301356" y="998191"/>
                  <a:pt x="1274582" y="1023050"/>
                </a:cubicBezTo>
                <a:cubicBezTo>
                  <a:pt x="945653" y="1315623"/>
                  <a:pt x="702781" y="1667475"/>
                  <a:pt x="551703" y="2082432"/>
                </a:cubicBezTo>
                <a:cubicBezTo>
                  <a:pt x="547878" y="2093905"/>
                  <a:pt x="538316" y="2109203"/>
                  <a:pt x="540228" y="2120677"/>
                </a:cubicBezTo>
                <a:cubicBezTo>
                  <a:pt x="545966" y="2243060"/>
                  <a:pt x="496244" y="2355882"/>
                  <a:pt x="479032" y="2474441"/>
                </a:cubicBezTo>
                <a:cubicBezTo>
                  <a:pt x="463733" y="2581527"/>
                  <a:pt x="442697" y="2686700"/>
                  <a:pt x="442697" y="2799522"/>
                </a:cubicBezTo>
                <a:cubicBezTo>
                  <a:pt x="473295" y="2778488"/>
                  <a:pt x="473295" y="2749804"/>
                  <a:pt x="475207" y="2723033"/>
                </a:cubicBezTo>
                <a:cubicBezTo>
                  <a:pt x="484769" y="2625508"/>
                  <a:pt x="496244" y="2527984"/>
                  <a:pt x="515367" y="2432372"/>
                </a:cubicBezTo>
                <a:cubicBezTo>
                  <a:pt x="593775" y="2032713"/>
                  <a:pt x="765889" y="1677036"/>
                  <a:pt x="1022148" y="1359604"/>
                </a:cubicBezTo>
                <a:cubicBezTo>
                  <a:pt x="1058483" y="1313710"/>
                  <a:pt x="1110118" y="1283115"/>
                  <a:pt x="1157927" y="1248694"/>
                </a:cubicBezTo>
                <a:cubicBezTo>
                  <a:pt x="1175139" y="1237221"/>
                  <a:pt x="1190438" y="1227660"/>
                  <a:pt x="1186613" y="1198976"/>
                </a:cubicBezTo>
                <a:cubicBezTo>
                  <a:pt x="1184700" y="1168380"/>
                  <a:pt x="1213386" y="1154994"/>
                  <a:pt x="1236335" y="1141609"/>
                </a:cubicBezTo>
                <a:cubicBezTo>
                  <a:pt x="1251634" y="1133960"/>
                  <a:pt x="1270757" y="1132047"/>
                  <a:pt x="1291794" y="1133960"/>
                </a:cubicBezTo>
                <a:cubicBezTo>
                  <a:pt x="1266933" y="1160731"/>
                  <a:pt x="1243984" y="1189415"/>
                  <a:pt x="1219123" y="1216186"/>
                </a:cubicBezTo>
                <a:cubicBezTo>
                  <a:pt x="1140716" y="1302237"/>
                  <a:pt x="1062308" y="1390200"/>
                  <a:pt x="997287" y="1487725"/>
                </a:cubicBezTo>
                <a:cubicBezTo>
                  <a:pt x="978163" y="1512584"/>
                  <a:pt x="955215" y="1531706"/>
                  <a:pt x="960952" y="1568039"/>
                </a:cubicBezTo>
                <a:cubicBezTo>
                  <a:pt x="964777" y="1589073"/>
                  <a:pt x="945653" y="1608196"/>
                  <a:pt x="934179" y="1627318"/>
                </a:cubicBezTo>
                <a:cubicBezTo>
                  <a:pt x="867245" y="1724843"/>
                  <a:pt x="813699" y="1830016"/>
                  <a:pt x="762064" y="1935189"/>
                </a:cubicBezTo>
                <a:cubicBezTo>
                  <a:pt x="758240" y="1942838"/>
                  <a:pt x="754415" y="1948575"/>
                  <a:pt x="760152" y="1958136"/>
                </a:cubicBezTo>
                <a:cubicBezTo>
                  <a:pt x="775451" y="1961961"/>
                  <a:pt x="777363" y="1946663"/>
                  <a:pt x="781188" y="1939014"/>
                </a:cubicBezTo>
                <a:cubicBezTo>
                  <a:pt x="857683" y="1774561"/>
                  <a:pt x="955215" y="1625406"/>
                  <a:pt x="1062308" y="1481988"/>
                </a:cubicBezTo>
                <a:cubicBezTo>
                  <a:pt x="1066133" y="1476251"/>
                  <a:pt x="1069958" y="1470514"/>
                  <a:pt x="1073782" y="1464778"/>
                </a:cubicBezTo>
                <a:cubicBezTo>
                  <a:pt x="1079520" y="1457129"/>
                  <a:pt x="1087169" y="1453304"/>
                  <a:pt x="1094819" y="1462865"/>
                </a:cubicBezTo>
                <a:cubicBezTo>
                  <a:pt x="1106293" y="1470514"/>
                  <a:pt x="1100556" y="1476251"/>
                  <a:pt x="1094819" y="1483900"/>
                </a:cubicBezTo>
                <a:cubicBezTo>
                  <a:pt x="1003024" y="1592898"/>
                  <a:pt x="938003" y="1721018"/>
                  <a:pt x="865333" y="1843402"/>
                </a:cubicBezTo>
                <a:cubicBezTo>
                  <a:pt x="861508" y="1851050"/>
                  <a:pt x="855771" y="1856787"/>
                  <a:pt x="853859" y="1864436"/>
                </a:cubicBezTo>
                <a:cubicBezTo>
                  <a:pt x="827085" y="1975346"/>
                  <a:pt x="765889" y="2072871"/>
                  <a:pt x="735291" y="2183781"/>
                </a:cubicBezTo>
                <a:cubicBezTo>
                  <a:pt x="672183" y="2418986"/>
                  <a:pt x="637760" y="2654192"/>
                  <a:pt x="630110" y="2895135"/>
                </a:cubicBezTo>
                <a:cubicBezTo>
                  <a:pt x="630110" y="2902784"/>
                  <a:pt x="630110" y="2908520"/>
                  <a:pt x="630110" y="2916170"/>
                </a:cubicBezTo>
                <a:cubicBezTo>
                  <a:pt x="651146" y="2906608"/>
                  <a:pt x="647322" y="2889398"/>
                  <a:pt x="647322" y="2874100"/>
                </a:cubicBezTo>
                <a:cubicBezTo>
                  <a:pt x="658796" y="2342497"/>
                  <a:pt x="838560" y="1875910"/>
                  <a:pt x="1175139" y="1468602"/>
                </a:cubicBezTo>
                <a:cubicBezTo>
                  <a:pt x="1266933" y="1357692"/>
                  <a:pt x="1374026" y="1260168"/>
                  <a:pt x="1486856" y="1170292"/>
                </a:cubicBezTo>
                <a:cubicBezTo>
                  <a:pt x="1496418" y="1162643"/>
                  <a:pt x="1505980" y="1154994"/>
                  <a:pt x="1519367" y="1147345"/>
                </a:cubicBezTo>
                <a:cubicBezTo>
                  <a:pt x="1527016" y="1176029"/>
                  <a:pt x="1511717" y="1189415"/>
                  <a:pt x="1498331" y="1206625"/>
                </a:cubicBezTo>
                <a:cubicBezTo>
                  <a:pt x="1477295" y="1229572"/>
                  <a:pt x="1452434" y="1252519"/>
                  <a:pt x="1454346" y="1288851"/>
                </a:cubicBezTo>
                <a:cubicBezTo>
                  <a:pt x="1454346" y="1300325"/>
                  <a:pt x="1442872" y="1307974"/>
                  <a:pt x="1433310" y="1315623"/>
                </a:cubicBezTo>
                <a:cubicBezTo>
                  <a:pt x="1370201" y="1371078"/>
                  <a:pt x="1314742" y="1432269"/>
                  <a:pt x="1261196" y="1497286"/>
                </a:cubicBezTo>
                <a:cubicBezTo>
                  <a:pt x="1255458" y="1504935"/>
                  <a:pt x="1232510" y="1514496"/>
                  <a:pt x="1263108" y="1524057"/>
                </a:cubicBezTo>
                <a:cubicBezTo>
                  <a:pt x="1280319" y="1529794"/>
                  <a:pt x="1261196" y="1543180"/>
                  <a:pt x="1255458" y="1548916"/>
                </a:cubicBezTo>
                <a:cubicBezTo>
                  <a:pt x="1134979" y="1694247"/>
                  <a:pt x="1037447" y="1852963"/>
                  <a:pt x="960952" y="2025065"/>
                </a:cubicBezTo>
                <a:cubicBezTo>
                  <a:pt x="861508" y="2250709"/>
                  <a:pt x="807962" y="2487827"/>
                  <a:pt x="783101" y="2732594"/>
                </a:cubicBezTo>
                <a:cubicBezTo>
                  <a:pt x="783101" y="2734506"/>
                  <a:pt x="783101" y="2738331"/>
                  <a:pt x="786925" y="2747892"/>
                </a:cubicBezTo>
                <a:cubicBezTo>
                  <a:pt x="836647" y="2646543"/>
                  <a:pt x="817523" y="2533721"/>
                  <a:pt x="867245" y="2438109"/>
                </a:cubicBezTo>
                <a:cubicBezTo>
                  <a:pt x="850034" y="2514599"/>
                  <a:pt x="872982" y="2596825"/>
                  <a:pt x="840472" y="2671402"/>
                </a:cubicBezTo>
                <a:cubicBezTo>
                  <a:pt x="830910" y="2690525"/>
                  <a:pt x="827085" y="2707735"/>
                  <a:pt x="836647" y="2728770"/>
                </a:cubicBezTo>
                <a:cubicBezTo>
                  <a:pt x="848122" y="2749804"/>
                  <a:pt x="848122" y="2774663"/>
                  <a:pt x="844297" y="2797610"/>
                </a:cubicBezTo>
                <a:cubicBezTo>
                  <a:pt x="821348" y="2973537"/>
                  <a:pt x="855771" y="3147551"/>
                  <a:pt x="884457" y="3321565"/>
                </a:cubicBezTo>
                <a:cubicBezTo>
                  <a:pt x="888281" y="3346424"/>
                  <a:pt x="894019" y="3371283"/>
                  <a:pt x="884457" y="3396142"/>
                </a:cubicBezTo>
                <a:cubicBezTo>
                  <a:pt x="880632" y="3409528"/>
                  <a:pt x="884457" y="3422913"/>
                  <a:pt x="892106" y="3432475"/>
                </a:cubicBezTo>
                <a:cubicBezTo>
                  <a:pt x="936091" y="3482193"/>
                  <a:pt x="941828" y="3545297"/>
                  <a:pt x="951390" y="3606489"/>
                </a:cubicBezTo>
                <a:cubicBezTo>
                  <a:pt x="955215" y="3633260"/>
                  <a:pt x="957127" y="3660031"/>
                  <a:pt x="980076" y="3679154"/>
                </a:cubicBezTo>
                <a:cubicBezTo>
                  <a:pt x="987725" y="3686803"/>
                  <a:pt x="985813" y="3694452"/>
                  <a:pt x="987725" y="3704013"/>
                </a:cubicBezTo>
                <a:cubicBezTo>
                  <a:pt x="987725" y="3723135"/>
                  <a:pt x="991550" y="3740346"/>
                  <a:pt x="1003024" y="3753731"/>
                </a:cubicBezTo>
                <a:cubicBezTo>
                  <a:pt x="1060396" y="3814923"/>
                  <a:pt x="1089081" y="3893325"/>
                  <a:pt x="1131154" y="3965990"/>
                </a:cubicBezTo>
                <a:cubicBezTo>
                  <a:pt x="1362552" y="4365649"/>
                  <a:pt x="1706780" y="4631451"/>
                  <a:pt x="2123679" y="4813114"/>
                </a:cubicBezTo>
                <a:cubicBezTo>
                  <a:pt x="2242247" y="4864744"/>
                  <a:pt x="2360814" y="4924024"/>
                  <a:pt x="2488944" y="4943146"/>
                </a:cubicBezTo>
                <a:cubicBezTo>
                  <a:pt x="2653408" y="4966093"/>
                  <a:pt x="2819785" y="4975654"/>
                  <a:pt x="2984250" y="4989040"/>
                </a:cubicBezTo>
                <a:cubicBezTo>
                  <a:pt x="3020585" y="4992864"/>
                  <a:pt x="3058833" y="4987128"/>
                  <a:pt x="3093256" y="4977566"/>
                </a:cubicBezTo>
                <a:cubicBezTo>
                  <a:pt x="3102818" y="4973742"/>
                  <a:pt x="3114292" y="4971830"/>
                  <a:pt x="3123854" y="4973742"/>
                </a:cubicBezTo>
                <a:cubicBezTo>
                  <a:pt x="3183138" y="4990952"/>
                  <a:pt x="3236684" y="4971830"/>
                  <a:pt x="3292143" y="4958444"/>
                </a:cubicBezTo>
                <a:cubicBezTo>
                  <a:pt x="3424098" y="4924024"/>
                  <a:pt x="3557964" y="4895340"/>
                  <a:pt x="3684181" y="4843709"/>
                </a:cubicBezTo>
                <a:cubicBezTo>
                  <a:pt x="4254071" y="4604679"/>
                  <a:pt x="4669057" y="4212669"/>
                  <a:pt x="4883244" y="3623699"/>
                </a:cubicBezTo>
                <a:cubicBezTo>
                  <a:pt x="4948265" y="3447773"/>
                  <a:pt x="4957827" y="3262285"/>
                  <a:pt x="4957827" y="3076798"/>
                </a:cubicBezTo>
                <a:cubicBezTo>
                  <a:pt x="4957827" y="2659929"/>
                  <a:pt x="4866032" y="2266007"/>
                  <a:pt x="4653758" y="1900769"/>
                </a:cubicBezTo>
                <a:cubicBezTo>
                  <a:pt x="4575351" y="1766912"/>
                  <a:pt x="4483556" y="1640704"/>
                  <a:pt x="4380288" y="1525969"/>
                </a:cubicBezTo>
                <a:cubicBezTo>
                  <a:pt x="4326741" y="1466690"/>
                  <a:pt x="4271282" y="1407410"/>
                  <a:pt x="4227297" y="1340482"/>
                </a:cubicBezTo>
                <a:cubicBezTo>
                  <a:pt x="4171838" y="1256343"/>
                  <a:pt x="4097255" y="1197064"/>
                  <a:pt x="4011198" y="1149258"/>
                </a:cubicBezTo>
                <a:cubicBezTo>
                  <a:pt x="3638284" y="942735"/>
                  <a:pt x="3234772" y="856685"/>
                  <a:pt x="2810223" y="866246"/>
                </a:cubicBezTo>
                <a:cubicBezTo>
                  <a:pt x="2752852" y="866246"/>
                  <a:pt x="2693568" y="868158"/>
                  <a:pt x="2634284" y="871983"/>
                </a:cubicBezTo>
                <a:cubicBezTo>
                  <a:pt x="2747115" y="828001"/>
                  <a:pt x="2865682" y="856685"/>
                  <a:pt x="2980425" y="833738"/>
                </a:cubicBezTo>
                <a:cubicBezTo>
                  <a:pt x="2924966" y="818440"/>
                  <a:pt x="2869507" y="816528"/>
                  <a:pt x="2814048" y="818440"/>
                </a:cubicBezTo>
                <a:cubicBezTo>
                  <a:pt x="2754764" y="822264"/>
                  <a:pt x="2695481" y="824176"/>
                  <a:pt x="2638109" y="829913"/>
                </a:cubicBezTo>
                <a:cubicBezTo>
                  <a:pt x="2580738" y="833738"/>
                  <a:pt x="2523366" y="841387"/>
                  <a:pt x="2467907" y="852860"/>
                </a:cubicBezTo>
                <a:cubicBezTo>
                  <a:pt x="2410536" y="862421"/>
                  <a:pt x="2356989" y="877719"/>
                  <a:pt x="2299618" y="891105"/>
                </a:cubicBezTo>
                <a:cubicBezTo>
                  <a:pt x="2297706" y="875807"/>
                  <a:pt x="2314917" y="879632"/>
                  <a:pt x="2316829" y="870070"/>
                </a:cubicBezTo>
                <a:cubicBezTo>
                  <a:pt x="2314917" y="868158"/>
                  <a:pt x="2313005" y="866246"/>
                  <a:pt x="2311092" y="866246"/>
                </a:cubicBezTo>
                <a:cubicBezTo>
                  <a:pt x="2272845" y="866246"/>
                  <a:pt x="2238422" y="875807"/>
                  <a:pt x="2202087" y="887280"/>
                </a:cubicBezTo>
                <a:cubicBezTo>
                  <a:pt x="2093081" y="923613"/>
                  <a:pt x="1987900" y="965682"/>
                  <a:pt x="1884632" y="1017313"/>
                </a:cubicBezTo>
                <a:cubicBezTo>
                  <a:pt x="1861683" y="1028786"/>
                  <a:pt x="1838734" y="1036435"/>
                  <a:pt x="1811961" y="1030699"/>
                </a:cubicBezTo>
                <a:cubicBezTo>
                  <a:pt x="1787100" y="1026874"/>
                  <a:pt x="1766064" y="1044084"/>
                  <a:pt x="1745028" y="1055558"/>
                </a:cubicBezTo>
                <a:cubicBezTo>
                  <a:pt x="1708693" y="1074680"/>
                  <a:pt x="1672357" y="1084241"/>
                  <a:pt x="1628373" y="1072768"/>
                </a:cubicBezTo>
                <a:cubicBezTo>
                  <a:pt x="1955390" y="871983"/>
                  <a:pt x="2299618" y="736213"/>
                  <a:pt x="2674444" y="680758"/>
                </a:cubicBezTo>
                <a:cubicBezTo>
                  <a:pt x="2383763" y="715179"/>
                  <a:pt x="2094993" y="757248"/>
                  <a:pt x="1832997" y="898754"/>
                </a:cubicBezTo>
                <a:cubicBezTo>
                  <a:pt x="2052921" y="747687"/>
                  <a:pt x="2305355" y="688407"/>
                  <a:pt x="2561614" y="642513"/>
                </a:cubicBezTo>
                <a:cubicBezTo>
                  <a:pt x="2819785" y="596620"/>
                  <a:pt x="3077957" y="617654"/>
                  <a:pt x="3341865" y="655899"/>
                </a:cubicBezTo>
                <a:cubicBezTo>
                  <a:pt x="3326566" y="634865"/>
                  <a:pt x="3307442" y="634865"/>
                  <a:pt x="3292143" y="632952"/>
                </a:cubicBezTo>
                <a:cubicBezTo>
                  <a:pt x="3108555" y="606181"/>
                  <a:pt x="2924966" y="588971"/>
                  <a:pt x="2739465" y="602356"/>
                </a:cubicBezTo>
                <a:cubicBezTo>
                  <a:pt x="2716517" y="604269"/>
                  <a:pt x="2693568" y="606181"/>
                  <a:pt x="2674444" y="592795"/>
                </a:cubicBezTo>
                <a:cubicBezTo>
                  <a:pt x="2664883" y="587058"/>
                  <a:pt x="2657233" y="587058"/>
                  <a:pt x="2649584" y="590883"/>
                </a:cubicBezTo>
                <a:cubicBezTo>
                  <a:pt x="2565439" y="627216"/>
                  <a:pt x="2473645" y="632952"/>
                  <a:pt x="2385675" y="650162"/>
                </a:cubicBezTo>
                <a:cubicBezTo>
                  <a:pt x="2207824" y="684583"/>
                  <a:pt x="2037622" y="740038"/>
                  <a:pt x="1871245" y="810791"/>
                </a:cubicBezTo>
                <a:cubicBezTo>
                  <a:pt x="1857858" y="816528"/>
                  <a:pt x="1844472" y="826089"/>
                  <a:pt x="1823435" y="820352"/>
                </a:cubicBezTo>
                <a:cubicBezTo>
                  <a:pt x="1953477" y="740038"/>
                  <a:pt x="2096906" y="701793"/>
                  <a:pt x="2232685" y="646338"/>
                </a:cubicBezTo>
                <a:cubicBezTo>
                  <a:pt x="2140890" y="655899"/>
                  <a:pt x="2058658" y="707530"/>
                  <a:pt x="1959214" y="701793"/>
                </a:cubicBezTo>
                <a:cubicBezTo>
                  <a:pt x="1982163" y="675022"/>
                  <a:pt x="2007024" y="665460"/>
                  <a:pt x="2033797" y="659724"/>
                </a:cubicBezTo>
                <a:cubicBezTo>
                  <a:pt x="2096906" y="648250"/>
                  <a:pt x="2158102" y="634865"/>
                  <a:pt x="2217386" y="611918"/>
                </a:cubicBezTo>
                <a:cubicBezTo>
                  <a:pt x="2263283" y="592795"/>
                  <a:pt x="2311092" y="602356"/>
                  <a:pt x="2358902" y="592795"/>
                </a:cubicBezTo>
                <a:cubicBezTo>
                  <a:pt x="2381850" y="588971"/>
                  <a:pt x="2402886" y="585146"/>
                  <a:pt x="2416273" y="562199"/>
                </a:cubicBezTo>
                <a:cubicBezTo>
                  <a:pt x="2425835" y="548814"/>
                  <a:pt x="2441134" y="546901"/>
                  <a:pt x="2456433" y="543077"/>
                </a:cubicBezTo>
                <a:cubicBezTo>
                  <a:pt x="2831260" y="478061"/>
                  <a:pt x="3202261" y="504832"/>
                  <a:pt x="3569438" y="602356"/>
                </a:cubicBezTo>
                <a:cubicBezTo>
                  <a:pt x="3665057" y="629128"/>
                  <a:pt x="3756852" y="661636"/>
                  <a:pt x="3850558" y="692232"/>
                </a:cubicBezTo>
                <a:cubicBezTo>
                  <a:pt x="3877332" y="699881"/>
                  <a:pt x="3900280" y="715179"/>
                  <a:pt x="3919404" y="736213"/>
                </a:cubicBezTo>
                <a:cubicBezTo>
                  <a:pt x="3951914" y="768721"/>
                  <a:pt x="3990162" y="785932"/>
                  <a:pt x="4036059" y="789756"/>
                </a:cubicBezTo>
                <a:cubicBezTo>
                  <a:pt x="4106817" y="795493"/>
                  <a:pt x="4164189" y="824176"/>
                  <a:pt x="4200524" y="891105"/>
                </a:cubicBezTo>
                <a:cubicBezTo>
                  <a:pt x="4204349" y="900666"/>
                  <a:pt x="4211998" y="910227"/>
                  <a:pt x="4221560" y="915964"/>
                </a:cubicBezTo>
                <a:cubicBezTo>
                  <a:pt x="4317179" y="980980"/>
                  <a:pt x="4395587" y="1065119"/>
                  <a:pt x="4487381" y="1132047"/>
                </a:cubicBezTo>
                <a:cubicBezTo>
                  <a:pt x="4506505" y="1145433"/>
                  <a:pt x="4521804" y="1158819"/>
                  <a:pt x="4548577" y="1162643"/>
                </a:cubicBezTo>
                <a:cubicBezTo>
                  <a:pt x="4539015" y="1133960"/>
                  <a:pt x="4517979" y="1116750"/>
                  <a:pt x="4498855" y="1097627"/>
                </a:cubicBezTo>
                <a:cubicBezTo>
                  <a:pt x="4452958" y="1057470"/>
                  <a:pt x="4412798" y="1024962"/>
                  <a:pt x="4361164" y="992454"/>
                </a:cubicBezTo>
                <a:cubicBezTo>
                  <a:pt x="4349690" y="984805"/>
                  <a:pt x="4353514" y="988629"/>
                  <a:pt x="4332478" y="959946"/>
                </a:cubicBezTo>
                <a:cubicBezTo>
                  <a:pt x="4340128" y="950384"/>
                  <a:pt x="4326741" y="940823"/>
                  <a:pt x="4319092" y="933174"/>
                </a:cubicBezTo>
                <a:cubicBezTo>
                  <a:pt x="4254071" y="877719"/>
                  <a:pt x="4189050" y="822264"/>
                  <a:pt x="4122116" y="766809"/>
                </a:cubicBezTo>
                <a:cubicBezTo>
                  <a:pt x="4072394" y="724740"/>
                  <a:pt x="4015023" y="697969"/>
                  <a:pt x="3951914" y="678846"/>
                </a:cubicBezTo>
                <a:cubicBezTo>
                  <a:pt x="3814223" y="642513"/>
                  <a:pt x="3684181" y="587058"/>
                  <a:pt x="3546490" y="556463"/>
                </a:cubicBezTo>
                <a:cubicBezTo>
                  <a:pt x="3167839" y="476148"/>
                  <a:pt x="2787275" y="453202"/>
                  <a:pt x="2402886" y="508656"/>
                </a:cubicBezTo>
                <a:cubicBezTo>
                  <a:pt x="2311092" y="522042"/>
                  <a:pt x="2223123" y="539252"/>
                  <a:pt x="2140890" y="583234"/>
                </a:cubicBezTo>
                <a:cubicBezTo>
                  <a:pt x="2010849" y="650162"/>
                  <a:pt x="1865508" y="684583"/>
                  <a:pt x="1733553" y="745774"/>
                </a:cubicBezTo>
                <a:cubicBezTo>
                  <a:pt x="1720167" y="751511"/>
                  <a:pt x="1701043" y="759160"/>
                  <a:pt x="1691481" y="745774"/>
                </a:cubicBezTo>
                <a:cubicBezTo>
                  <a:pt x="1681919" y="732389"/>
                  <a:pt x="1693394" y="715179"/>
                  <a:pt x="1702955" y="701793"/>
                </a:cubicBezTo>
                <a:cubicBezTo>
                  <a:pt x="1712517" y="688407"/>
                  <a:pt x="1727816" y="678846"/>
                  <a:pt x="1743115" y="673109"/>
                </a:cubicBezTo>
                <a:cubicBezTo>
                  <a:pt x="1924792" y="606181"/>
                  <a:pt x="2102643" y="522042"/>
                  <a:pt x="2291968" y="474236"/>
                </a:cubicBezTo>
                <a:cubicBezTo>
                  <a:pt x="2634284" y="388185"/>
                  <a:pt x="2978513" y="372887"/>
                  <a:pt x="3326566" y="445552"/>
                </a:cubicBezTo>
                <a:cubicBezTo>
                  <a:pt x="3372463" y="455114"/>
                  <a:pt x="3376288" y="453202"/>
                  <a:pt x="3410711" y="422606"/>
                </a:cubicBezTo>
                <a:cubicBezTo>
                  <a:pt x="3328479" y="399659"/>
                  <a:pt x="3244334" y="388185"/>
                  <a:pt x="3162101" y="376712"/>
                </a:cubicBezTo>
                <a:cubicBezTo>
                  <a:pt x="2731816" y="317432"/>
                  <a:pt x="2322567" y="397747"/>
                  <a:pt x="1922879" y="548814"/>
                </a:cubicBezTo>
                <a:cubicBezTo>
                  <a:pt x="1876982" y="567936"/>
                  <a:pt x="1829172" y="583234"/>
                  <a:pt x="1783275" y="600444"/>
                </a:cubicBezTo>
                <a:cubicBezTo>
                  <a:pt x="1775626" y="604269"/>
                  <a:pt x="1767976" y="613830"/>
                  <a:pt x="1760327" y="602356"/>
                </a:cubicBezTo>
                <a:cubicBezTo>
                  <a:pt x="1752677" y="592795"/>
                  <a:pt x="1756502" y="583234"/>
                  <a:pt x="1764152" y="575585"/>
                </a:cubicBezTo>
                <a:cubicBezTo>
                  <a:pt x="1781363" y="558375"/>
                  <a:pt x="1802399" y="546901"/>
                  <a:pt x="1823435" y="541165"/>
                </a:cubicBezTo>
                <a:cubicBezTo>
                  <a:pt x="1945828" y="499095"/>
                  <a:pt x="2066308" y="441728"/>
                  <a:pt x="2200174" y="426430"/>
                </a:cubicBezTo>
                <a:cubicBezTo>
                  <a:pt x="2190612" y="407308"/>
                  <a:pt x="2169576" y="414957"/>
                  <a:pt x="2156189" y="401571"/>
                </a:cubicBezTo>
                <a:cubicBezTo>
                  <a:pt x="2198262" y="380536"/>
                  <a:pt x="2242247" y="370975"/>
                  <a:pt x="2286231" y="363326"/>
                </a:cubicBezTo>
                <a:cubicBezTo>
                  <a:pt x="2590300" y="305959"/>
                  <a:pt x="2894368" y="277275"/>
                  <a:pt x="3202261" y="315520"/>
                </a:cubicBezTo>
                <a:cubicBezTo>
                  <a:pt x="3418360" y="344204"/>
                  <a:pt x="3628722" y="393922"/>
                  <a:pt x="3829522" y="476148"/>
                </a:cubicBezTo>
                <a:cubicBezTo>
                  <a:pt x="3890718" y="501008"/>
                  <a:pt x="3942353" y="541165"/>
                  <a:pt x="4009286" y="550726"/>
                </a:cubicBezTo>
                <a:cubicBezTo>
                  <a:pt x="4026497" y="552638"/>
                  <a:pt x="4047533" y="562199"/>
                  <a:pt x="4053271" y="535428"/>
                </a:cubicBezTo>
                <a:cubicBezTo>
                  <a:pt x="4060920" y="508656"/>
                  <a:pt x="4036059" y="512481"/>
                  <a:pt x="4020760" y="504832"/>
                </a:cubicBezTo>
                <a:cubicBezTo>
                  <a:pt x="4001636" y="499095"/>
                  <a:pt x="3976775" y="495271"/>
                  <a:pt x="3965301" y="468499"/>
                </a:cubicBezTo>
                <a:cubicBezTo>
                  <a:pt x="4085781" y="481885"/>
                  <a:pt x="4187137" y="539252"/>
                  <a:pt x="4290406" y="585146"/>
                </a:cubicBezTo>
                <a:cubicBezTo>
                  <a:pt x="4351602" y="617654"/>
                  <a:pt x="4403236" y="663548"/>
                  <a:pt x="4468257" y="688407"/>
                </a:cubicBezTo>
                <a:cubicBezTo>
                  <a:pt x="4418535" y="640601"/>
                  <a:pt x="4359252" y="611918"/>
                  <a:pt x="4299968" y="577497"/>
                </a:cubicBezTo>
                <a:cubicBezTo>
                  <a:pt x="4221560" y="523954"/>
                  <a:pt x="4131678" y="489534"/>
                  <a:pt x="4041796" y="455114"/>
                </a:cubicBezTo>
                <a:cubicBezTo>
                  <a:pt x="3797012" y="361414"/>
                  <a:pt x="3546490" y="284924"/>
                  <a:pt x="3286406" y="242855"/>
                </a:cubicBezTo>
                <a:cubicBezTo>
                  <a:pt x="3253896" y="239030"/>
                  <a:pt x="3219473" y="229469"/>
                  <a:pt x="3185050" y="235206"/>
                </a:cubicBezTo>
                <a:cubicBezTo>
                  <a:pt x="3185050" y="256241"/>
                  <a:pt x="3202261" y="252416"/>
                  <a:pt x="3213736" y="254328"/>
                </a:cubicBezTo>
                <a:cubicBezTo>
                  <a:pt x="3433659" y="284924"/>
                  <a:pt x="3649758" y="336555"/>
                  <a:pt x="3860120" y="414957"/>
                </a:cubicBezTo>
                <a:cubicBezTo>
                  <a:pt x="3871594" y="418781"/>
                  <a:pt x="3894543" y="416869"/>
                  <a:pt x="3888806" y="435991"/>
                </a:cubicBezTo>
                <a:cubicBezTo>
                  <a:pt x="3883069" y="455114"/>
                  <a:pt x="3862033" y="449377"/>
                  <a:pt x="3848646" y="443640"/>
                </a:cubicBezTo>
                <a:cubicBezTo>
                  <a:pt x="3781713" y="420693"/>
                  <a:pt x="3716692" y="390098"/>
                  <a:pt x="3645934" y="372887"/>
                </a:cubicBezTo>
                <a:cubicBezTo>
                  <a:pt x="3339953" y="300222"/>
                  <a:pt x="3032060" y="246679"/>
                  <a:pt x="2716517" y="271538"/>
                </a:cubicBezTo>
                <a:cubicBezTo>
                  <a:pt x="2471732" y="290661"/>
                  <a:pt x="2232685" y="346116"/>
                  <a:pt x="1999374" y="420693"/>
                </a:cubicBezTo>
                <a:cubicBezTo>
                  <a:pt x="1951565" y="435991"/>
                  <a:pt x="1901843" y="451289"/>
                  <a:pt x="1852121" y="458938"/>
                </a:cubicBezTo>
                <a:cubicBezTo>
                  <a:pt x="2207824" y="304047"/>
                  <a:pt x="2582650" y="225645"/>
                  <a:pt x="2976601" y="227557"/>
                </a:cubicBezTo>
                <a:cubicBezTo>
                  <a:pt x="2963214" y="204610"/>
                  <a:pt x="2940265" y="214171"/>
                  <a:pt x="2915404" y="198873"/>
                </a:cubicBezTo>
                <a:cubicBezTo>
                  <a:pt x="2984250" y="198873"/>
                  <a:pt x="3043534" y="198873"/>
                  <a:pt x="3100905" y="204610"/>
                </a:cubicBezTo>
                <a:cubicBezTo>
                  <a:pt x="3186962" y="214171"/>
                  <a:pt x="3273019" y="225645"/>
                  <a:pt x="3360989" y="233294"/>
                </a:cubicBezTo>
                <a:cubicBezTo>
                  <a:pt x="3366726" y="235206"/>
                  <a:pt x="3380113" y="242855"/>
                  <a:pt x="3382025" y="229469"/>
                </a:cubicBezTo>
                <a:cubicBezTo>
                  <a:pt x="3385850" y="217996"/>
                  <a:pt x="3372463" y="217996"/>
                  <a:pt x="3364814" y="216083"/>
                </a:cubicBezTo>
                <a:cubicBezTo>
                  <a:pt x="3257720" y="195049"/>
                  <a:pt x="3154452" y="166365"/>
                  <a:pt x="3043534" y="175926"/>
                </a:cubicBezTo>
                <a:cubicBezTo>
                  <a:pt x="3018673" y="179751"/>
                  <a:pt x="2991900" y="166365"/>
                  <a:pt x="2965126" y="162541"/>
                </a:cubicBezTo>
                <a:cubicBezTo>
                  <a:pt x="2854208" y="143418"/>
                  <a:pt x="2745203" y="166365"/>
                  <a:pt x="2634284" y="177839"/>
                </a:cubicBezTo>
                <a:cubicBezTo>
                  <a:pt x="2387587" y="206522"/>
                  <a:pt x="2146628" y="256241"/>
                  <a:pt x="1911405" y="332730"/>
                </a:cubicBezTo>
                <a:cubicBezTo>
                  <a:pt x="1764152" y="378624"/>
                  <a:pt x="1630285" y="457026"/>
                  <a:pt x="1488769" y="520130"/>
                </a:cubicBezTo>
                <a:cubicBezTo>
                  <a:pt x="1477295" y="523954"/>
                  <a:pt x="1463908" y="529691"/>
                  <a:pt x="1446696" y="537340"/>
                </a:cubicBezTo>
                <a:cubicBezTo>
                  <a:pt x="1454346" y="504832"/>
                  <a:pt x="1473470" y="483797"/>
                  <a:pt x="1498331" y="476148"/>
                </a:cubicBezTo>
                <a:cubicBezTo>
                  <a:pt x="1620723" y="439816"/>
                  <a:pt x="1727816" y="367151"/>
                  <a:pt x="1846384" y="321257"/>
                </a:cubicBezTo>
                <a:cubicBezTo>
                  <a:pt x="2226948" y="177839"/>
                  <a:pt x="2618985" y="112822"/>
                  <a:pt x="3026322" y="133857"/>
                </a:cubicBezTo>
                <a:cubicBezTo>
                  <a:pt x="3194612" y="143418"/>
                  <a:pt x="3355252" y="185488"/>
                  <a:pt x="3519717" y="216083"/>
                </a:cubicBezTo>
                <a:cubicBezTo>
                  <a:pt x="3730078" y="252416"/>
                  <a:pt x="3930878" y="315520"/>
                  <a:pt x="4116379" y="418781"/>
                </a:cubicBezTo>
                <a:cubicBezTo>
                  <a:pt x="4133591" y="428342"/>
                  <a:pt x="4152714" y="432167"/>
                  <a:pt x="4150802" y="458938"/>
                </a:cubicBezTo>
                <a:cubicBezTo>
                  <a:pt x="4148890" y="466587"/>
                  <a:pt x="4156539" y="472324"/>
                  <a:pt x="4164189" y="474236"/>
                </a:cubicBezTo>
                <a:cubicBezTo>
                  <a:pt x="4280844" y="527779"/>
                  <a:pt x="4391762" y="592795"/>
                  <a:pt x="4500768" y="663548"/>
                </a:cubicBezTo>
                <a:cubicBezTo>
                  <a:pt x="4502680" y="665460"/>
                  <a:pt x="4506505" y="665460"/>
                  <a:pt x="4512242" y="665460"/>
                </a:cubicBezTo>
                <a:cubicBezTo>
                  <a:pt x="4521804" y="640601"/>
                  <a:pt x="4516067" y="625303"/>
                  <a:pt x="4491206" y="610005"/>
                </a:cubicBezTo>
                <a:cubicBezTo>
                  <a:pt x="4322916" y="502920"/>
                  <a:pt x="4156539" y="392010"/>
                  <a:pt x="3972951" y="311696"/>
                </a:cubicBezTo>
                <a:cubicBezTo>
                  <a:pt x="3672707" y="181663"/>
                  <a:pt x="3359077" y="110910"/>
                  <a:pt x="3032060" y="103261"/>
                </a:cubicBezTo>
                <a:cubicBezTo>
                  <a:pt x="2848471" y="99437"/>
                  <a:pt x="2664883" y="95612"/>
                  <a:pt x="2483206" y="124296"/>
                </a:cubicBezTo>
                <a:cubicBezTo>
                  <a:pt x="2412448" y="137682"/>
                  <a:pt x="2339778" y="128120"/>
                  <a:pt x="2269020" y="128120"/>
                </a:cubicBezTo>
                <a:cubicBezTo>
                  <a:pt x="2500418" y="86051"/>
                  <a:pt x="2733728" y="61192"/>
                  <a:pt x="2968951" y="61192"/>
                </a:cubicBezTo>
                <a:cubicBezTo>
                  <a:pt x="3206086" y="63104"/>
                  <a:pt x="3437484" y="91788"/>
                  <a:pt x="3666970" y="154892"/>
                </a:cubicBezTo>
                <a:cubicBezTo>
                  <a:pt x="3464257" y="84139"/>
                  <a:pt x="3250071" y="53543"/>
                  <a:pt x="3041621" y="9561"/>
                </a:cubicBezTo>
                <a:cubicBezTo>
                  <a:pt x="3041621" y="5737"/>
                  <a:pt x="3043534" y="1912"/>
                  <a:pt x="30435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66284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69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348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9599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61798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901372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86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859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1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6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68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2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9925" y="4857915"/>
            <a:ext cx="644333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Team 8 -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Aaron Hyungbin Woo, Connor Vergara, David Edwards</a:t>
            </a:r>
            <a:endParaRPr lang="en-US" altLang="ko-K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18" y="2048256"/>
            <a:ext cx="11246270" cy="1784183"/>
          </a:xfrm>
        </p:spPr>
        <p:txBody>
          <a:bodyPr/>
          <a:lstStyle/>
          <a:p>
            <a:r>
              <a:rPr lang="en-US" dirty="0"/>
              <a:t>Analysis on weather obstruction hampering scoring performance during the 2018 NFL season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A97C8-C122-4664-A4A9-2B6B6F0CC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Bar Graph Layout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58968DFC-043B-4A13-95EF-51B0B6727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920594"/>
              </p:ext>
            </p:extLst>
          </p:nvPr>
        </p:nvGraphicFramePr>
        <p:xfrm>
          <a:off x="3403600" y="2447927"/>
          <a:ext cx="8361680" cy="420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A2CC53-B4D3-45CC-AF3A-BECBC674B5ED}"/>
              </a:ext>
            </a:extLst>
          </p:cNvPr>
          <p:cNvSpPr txBox="1"/>
          <p:nvPr/>
        </p:nvSpPr>
        <p:spPr>
          <a:xfrm>
            <a:off x="548640" y="2794000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E595C9-A935-4AE5-9E7D-4A31057C9864}"/>
              </a:ext>
            </a:extLst>
          </p:cNvPr>
          <p:cNvSpPr txBox="1">
            <a:spLocks/>
          </p:cNvSpPr>
          <p:nvPr/>
        </p:nvSpPr>
        <p:spPr>
          <a:xfrm>
            <a:off x="316490" y="1452163"/>
            <a:ext cx="12134489" cy="66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Score comparison based on weather.</a:t>
            </a:r>
          </a:p>
        </p:txBody>
      </p:sp>
    </p:spTree>
    <p:extLst>
      <p:ext uri="{BB962C8B-B14F-4D97-AF65-F5344CB8AC3E}">
        <p14:creationId xmlns:p14="http://schemas.microsoft.com/office/powerpoint/2010/main" val="340332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4BD58C-CA00-4196-8581-C75B3252F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 Pie Graph Layout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832DDF-BB9A-408E-B237-B9EC6C31BBFC}"/>
              </a:ext>
            </a:extLst>
          </p:cNvPr>
          <p:cNvSpPr txBox="1">
            <a:spLocks/>
          </p:cNvSpPr>
          <p:nvPr/>
        </p:nvSpPr>
        <p:spPr>
          <a:xfrm>
            <a:off x="316490" y="1452163"/>
            <a:ext cx="12134489" cy="66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Weather comparison between team/stadium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A1AD6-53CB-4AC9-8CDE-203F675CC231}"/>
              </a:ext>
            </a:extLst>
          </p:cNvPr>
          <p:cNvSpPr txBox="1">
            <a:spLocks/>
          </p:cNvSpPr>
          <p:nvPr/>
        </p:nvSpPr>
        <p:spPr>
          <a:xfrm>
            <a:off x="317716" y="2547552"/>
            <a:ext cx="5791199" cy="38862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8B190037-719F-445B-9739-C323CC453E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08916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D3FF06A8-C87E-4A58-AED9-B5592237A12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66391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6E4CCE-54EC-47EF-A093-3EE85971B74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08916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E601827-7C4C-4AAB-A73F-D21B2D4C71F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66391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5856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BB21C-837E-425F-80CF-226DA8D55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Slider Layout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7A06C8-33F0-482D-99DD-471B36A7C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907313"/>
              </p:ext>
            </p:extLst>
          </p:nvPr>
        </p:nvGraphicFramePr>
        <p:xfrm>
          <a:off x="312405" y="4415557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940EC9-6314-4E9F-824B-A7F529A18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47889"/>
              </p:ext>
            </p:extLst>
          </p:nvPr>
        </p:nvGraphicFramePr>
        <p:xfrm>
          <a:off x="312405" y="3594251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2CC1C1-72D1-4227-BAC6-8AD7E8A25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039166"/>
              </p:ext>
            </p:extLst>
          </p:nvPr>
        </p:nvGraphicFramePr>
        <p:xfrm>
          <a:off x="312405" y="2697334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55D8F4-1E4B-4411-AC86-0E58E5A6A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128964"/>
              </p:ext>
            </p:extLst>
          </p:nvPr>
        </p:nvGraphicFramePr>
        <p:xfrm>
          <a:off x="312405" y="1859342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ounded Rectangle 545">
            <a:extLst>
              <a:ext uri="{FF2B5EF4-FFF2-40B4-BE49-F238E27FC236}">
                <a16:creationId xmlns:a16="http://schemas.microsoft.com/office/drawing/2014/main" id="{291DB8B7-CCD5-4A2A-B135-59A2FFC253BF}"/>
              </a:ext>
            </a:extLst>
          </p:cNvPr>
          <p:cNvSpPr/>
          <p:nvPr/>
        </p:nvSpPr>
        <p:spPr>
          <a:xfrm>
            <a:off x="9024219" y="2598904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70.2%</a:t>
            </a:r>
          </a:p>
        </p:txBody>
      </p:sp>
      <p:sp>
        <p:nvSpPr>
          <p:cNvPr id="8" name="Rounded Rectangle 546">
            <a:extLst>
              <a:ext uri="{FF2B5EF4-FFF2-40B4-BE49-F238E27FC236}">
                <a16:creationId xmlns:a16="http://schemas.microsoft.com/office/drawing/2014/main" id="{044BEF4C-B93A-4D16-A46A-65A518AA59ED}"/>
              </a:ext>
            </a:extLst>
          </p:cNvPr>
          <p:cNvSpPr/>
          <p:nvPr/>
        </p:nvSpPr>
        <p:spPr>
          <a:xfrm>
            <a:off x="9024219" y="3415900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39.87%</a:t>
            </a:r>
          </a:p>
        </p:txBody>
      </p:sp>
      <p:sp>
        <p:nvSpPr>
          <p:cNvPr id="9" name="Rounded Rectangle 547">
            <a:extLst>
              <a:ext uri="{FF2B5EF4-FFF2-40B4-BE49-F238E27FC236}">
                <a16:creationId xmlns:a16="http://schemas.microsoft.com/office/drawing/2014/main" id="{008E0DC0-6140-4E6C-9CD2-B54736966B74}"/>
              </a:ext>
            </a:extLst>
          </p:cNvPr>
          <p:cNvSpPr/>
          <p:nvPr/>
        </p:nvSpPr>
        <p:spPr>
          <a:xfrm>
            <a:off x="9024219" y="4232896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24.93%</a:t>
            </a:r>
          </a:p>
        </p:txBody>
      </p:sp>
      <p:sp>
        <p:nvSpPr>
          <p:cNvPr id="10" name="Rounded Rectangle 548">
            <a:extLst>
              <a:ext uri="{FF2B5EF4-FFF2-40B4-BE49-F238E27FC236}">
                <a16:creationId xmlns:a16="http://schemas.microsoft.com/office/drawing/2014/main" id="{F26E1E28-BA2C-453F-A2FD-427996486030}"/>
              </a:ext>
            </a:extLst>
          </p:cNvPr>
          <p:cNvSpPr/>
          <p:nvPr/>
        </p:nvSpPr>
        <p:spPr>
          <a:xfrm>
            <a:off x="9024219" y="5049891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55.70%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EFE9B-A701-48DC-A632-8664FD67D335}"/>
              </a:ext>
            </a:extLst>
          </p:cNvPr>
          <p:cNvSpPr txBox="1"/>
          <p:nvPr/>
        </p:nvSpPr>
        <p:spPr>
          <a:xfrm>
            <a:off x="1610724" y="1672165"/>
            <a:ext cx="887508" cy="34683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4763" algn="ctr">
              <a:spcBef>
                <a:spcPts val="1200"/>
              </a:spcBef>
            </a:pPr>
            <a:r>
              <a:rPr lang="en-GB" sz="1800" b="1" dirty="0">
                <a:solidFill>
                  <a:srgbClr val="1C1C1C">
                    <a:lumMod val="75000"/>
                    <a:lumOff val="25000"/>
                  </a:srgbClr>
                </a:solidFill>
              </a:rP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105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E644C-17EC-4B0D-9AB2-BFCCF2629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Radial pie graph 1</a:t>
            </a:r>
          </a:p>
        </p:txBody>
      </p:sp>
      <p:grpSp>
        <p:nvGrpSpPr>
          <p:cNvPr id="283" name="Group 226">
            <a:extLst>
              <a:ext uri="{FF2B5EF4-FFF2-40B4-BE49-F238E27FC236}">
                <a16:creationId xmlns:a16="http://schemas.microsoft.com/office/drawing/2014/main" id="{AEED245D-04A1-44FA-A5B7-46F3E3D6009F}"/>
              </a:ext>
            </a:extLst>
          </p:cNvPr>
          <p:cNvGrpSpPr/>
          <p:nvPr/>
        </p:nvGrpSpPr>
        <p:grpSpPr>
          <a:xfrm>
            <a:off x="157808" y="2162739"/>
            <a:ext cx="5328592" cy="3705208"/>
            <a:chOff x="2288704" y="1647834"/>
            <a:chExt cx="5328592" cy="3705208"/>
          </a:xfrm>
        </p:grpSpPr>
        <p:grpSp>
          <p:nvGrpSpPr>
            <p:cNvPr id="284" name="Group 200">
              <a:extLst>
                <a:ext uri="{FF2B5EF4-FFF2-40B4-BE49-F238E27FC236}">
                  <a16:creationId xmlns:a16="http://schemas.microsoft.com/office/drawing/2014/main" id="{728D5D3C-BA0D-4891-B8BD-43084F0B392B}"/>
                </a:ext>
              </a:extLst>
            </p:cNvPr>
            <p:cNvGrpSpPr/>
            <p:nvPr/>
          </p:nvGrpSpPr>
          <p:grpSpPr>
            <a:xfrm>
              <a:off x="3100397" y="1647834"/>
              <a:ext cx="3705207" cy="3705208"/>
              <a:chOff x="3100397" y="1647834"/>
              <a:chExt cx="3705207" cy="3705208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AE887EA7-3FF5-4196-AC25-4CB10DB041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F42C9A4-BBB6-4E2B-B057-21966DFA88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DE32FBB-8F96-44AA-BF0C-4EF9D243CC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9503A16C-429A-4D02-A8DA-0751853D73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4F4C43E0-F3B6-41BE-91B6-7A6A1B738F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0CF94321-D25B-47E5-881F-C988649E48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57BE2D5-75F9-4D5F-91A6-3A6505F96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4C47F7A-8CF3-45D4-89C3-009A39ABC1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ECEB4854-2C92-40DA-B771-70C2BB229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B2EF905-0EFA-4928-82D5-D8938E2CB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41" name="Group 18">
                <a:extLst>
                  <a:ext uri="{FF2B5EF4-FFF2-40B4-BE49-F238E27FC236}">
                    <a16:creationId xmlns:a16="http://schemas.microsoft.com/office/drawing/2014/main" id="{0F76589F-31FB-4DE1-AE91-A76DB164BA59}"/>
                  </a:ext>
                </a:extLst>
              </p:cNvPr>
              <p:cNvGrpSpPr/>
              <p:nvPr/>
            </p:nvGrpSpPr>
            <p:grpSpPr>
              <a:xfrm>
                <a:off x="3100397" y="1647834"/>
                <a:ext cx="3705207" cy="3705208"/>
                <a:chOff x="3100397" y="1647834"/>
                <a:chExt cx="3705207" cy="3705208"/>
              </a:xfrm>
            </p:grpSpPr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488BD46-A667-4329-ABE9-68E7329FD0C1}"/>
                    </a:ext>
                  </a:extLst>
                </p:cNvPr>
                <p:cNvCxnSpPr/>
                <p:nvPr/>
              </p:nvCxnSpPr>
              <p:spPr bwMode="auto">
                <a:xfrm>
                  <a:off x="4952997" y="1647834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889983D3-9DDC-43C3-9352-F78BCE15D80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5879300" y="2568572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3D3E8EB9-8E9E-47B7-9CCE-870CA29524FE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4953000" y="3500438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A2D1CD65-11DD-4E03-A2FA-D9E0115E3A9E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026697" y="2568572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5" name="Group 195">
              <a:extLst>
                <a:ext uri="{FF2B5EF4-FFF2-40B4-BE49-F238E27FC236}">
                  <a16:creationId xmlns:a16="http://schemas.microsoft.com/office/drawing/2014/main" id="{E558B2FD-F026-43C2-99A8-42D7AED97BDF}"/>
                </a:ext>
              </a:extLst>
            </p:cNvPr>
            <p:cNvGrpSpPr/>
            <p:nvPr/>
          </p:nvGrpSpPr>
          <p:grpSpPr>
            <a:xfrm>
              <a:off x="3221890" y="1767070"/>
              <a:ext cx="3462220" cy="3462220"/>
              <a:chOff x="3221890" y="1767070"/>
              <a:chExt cx="3462220" cy="3462220"/>
            </a:xfrm>
          </p:grpSpPr>
          <p:sp>
            <p:nvSpPr>
              <p:cNvPr id="291" name="Arc 290">
                <a:extLst>
                  <a:ext uri="{FF2B5EF4-FFF2-40B4-BE49-F238E27FC236}">
                    <a16:creationId xmlns:a16="http://schemas.microsoft.com/office/drawing/2014/main" id="{48A03FF9-7E4C-4AC2-B45E-65C4223D54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6976" y="3067788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2" name="Arc 291">
                <a:extLst>
                  <a:ext uri="{FF2B5EF4-FFF2-40B4-BE49-F238E27FC236}">
                    <a16:creationId xmlns:a16="http://schemas.microsoft.com/office/drawing/2014/main" id="{210B6B3A-F262-4593-9767-489C0C2A9C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2149" y="2923171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Arc 292">
                <a:extLst>
                  <a:ext uri="{FF2B5EF4-FFF2-40B4-BE49-F238E27FC236}">
                    <a16:creationId xmlns:a16="http://schemas.microsoft.com/office/drawing/2014/main" id="{F18EECAE-69AD-42F8-919A-59A0E60A51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9576" y="2778854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2F8B79FD-1B37-4B34-A441-05EBDB3AF7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5852" y="2634537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5" name="Arc 294">
                <a:extLst>
                  <a:ext uri="{FF2B5EF4-FFF2-40B4-BE49-F238E27FC236}">
                    <a16:creationId xmlns:a16="http://schemas.microsoft.com/office/drawing/2014/main" id="{F18A87CB-5BEF-4284-BAD1-FA89A66C66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128" y="2490221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6" name="Arc 295">
                <a:extLst>
                  <a:ext uri="{FF2B5EF4-FFF2-40B4-BE49-F238E27FC236}">
                    <a16:creationId xmlns:a16="http://schemas.microsoft.com/office/drawing/2014/main" id="{931C0303-4051-46B8-8586-B64027DD6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04" y="2345904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7" name="Arc 296">
                <a:extLst>
                  <a:ext uri="{FF2B5EF4-FFF2-40B4-BE49-F238E27FC236}">
                    <a16:creationId xmlns:a16="http://schemas.microsoft.com/office/drawing/2014/main" id="{4203749B-5276-4C07-B67E-E5DFBEFFFD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680" y="2201586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8" name="Arc 297">
                <a:extLst>
                  <a:ext uri="{FF2B5EF4-FFF2-40B4-BE49-F238E27FC236}">
                    <a16:creationId xmlns:a16="http://schemas.microsoft.com/office/drawing/2014/main" id="{351BBACA-81CA-4B13-9547-F9009BFA86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0955" y="2057269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9" name="Arc 298">
                <a:extLst>
                  <a:ext uri="{FF2B5EF4-FFF2-40B4-BE49-F238E27FC236}">
                    <a16:creationId xmlns:a16="http://schemas.microsoft.com/office/drawing/2014/main" id="{8173A2D4-6636-429B-B75D-29D32AB389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7231" y="1912953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0" name="Arc 299">
                <a:extLst>
                  <a:ext uri="{FF2B5EF4-FFF2-40B4-BE49-F238E27FC236}">
                    <a16:creationId xmlns:a16="http://schemas.microsoft.com/office/drawing/2014/main" id="{AF2D4919-9451-4F08-A3E6-743B53FEAF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1" name="Arc 300">
                <a:extLst>
                  <a:ext uri="{FF2B5EF4-FFF2-40B4-BE49-F238E27FC236}">
                    <a16:creationId xmlns:a16="http://schemas.microsoft.com/office/drawing/2014/main" id="{B45D201F-149C-4E9B-AB74-699D498EDA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519269" y="3060378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2" name="Arc 301">
                <a:extLst>
                  <a:ext uri="{FF2B5EF4-FFF2-40B4-BE49-F238E27FC236}">
                    <a16:creationId xmlns:a16="http://schemas.microsoft.com/office/drawing/2014/main" id="{5B7EE288-B27D-422E-BCEA-857C0520AA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375845" y="2914959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0FD05B7B-22EB-460B-8325-CBC0544477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232121" y="2771793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62141487-3F4F-4A75-9E9E-B56FFBAD5F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088397" y="2627476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5" name="Arc 304">
                <a:extLst>
                  <a:ext uri="{FF2B5EF4-FFF2-40B4-BE49-F238E27FC236}">
                    <a16:creationId xmlns:a16="http://schemas.microsoft.com/office/drawing/2014/main" id="{C0DEC1AE-9B43-4410-BB9A-AE21207F2E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44671" y="2483159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6" name="Arc 305">
                <a:extLst>
                  <a:ext uri="{FF2B5EF4-FFF2-40B4-BE49-F238E27FC236}">
                    <a16:creationId xmlns:a16="http://schemas.microsoft.com/office/drawing/2014/main" id="{326D64ED-B705-440E-B104-B3AA170971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800948" y="2338843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7" name="Arc 306">
                <a:extLst>
                  <a:ext uri="{FF2B5EF4-FFF2-40B4-BE49-F238E27FC236}">
                    <a16:creationId xmlns:a16="http://schemas.microsoft.com/office/drawing/2014/main" id="{1AB25B9D-A731-401D-8EC4-CF0DA34C4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657225" y="2194526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Arc 307">
                <a:extLst>
                  <a:ext uri="{FF2B5EF4-FFF2-40B4-BE49-F238E27FC236}">
                    <a16:creationId xmlns:a16="http://schemas.microsoft.com/office/drawing/2014/main" id="{533484EB-D730-4DC1-A6FD-DE4D9759FE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513501" y="2050209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9" name="Arc 308">
                <a:extLst>
                  <a:ext uri="{FF2B5EF4-FFF2-40B4-BE49-F238E27FC236}">
                    <a16:creationId xmlns:a16="http://schemas.microsoft.com/office/drawing/2014/main" id="{8CE659E5-1828-44C8-8E31-00985FD528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369776" y="1905892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5965D455-AD4B-4582-B1C1-F9D8DF9E49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6608CE18-D986-486A-BC81-054A42A6C0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526679" y="3062671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2" name="Arc 311">
                <a:extLst>
                  <a:ext uri="{FF2B5EF4-FFF2-40B4-BE49-F238E27FC236}">
                    <a16:creationId xmlns:a16="http://schemas.microsoft.com/office/drawing/2014/main" id="{D4D23048-8B45-4A2D-B256-E7DF376A3A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384057" y="2918655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3" name="Arc 312">
                <a:extLst>
                  <a:ext uri="{FF2B5EF4-FFF2-40B4-BE49-F238E27FC236}">
                    <a16:creationId xmlns:a16="http://schemas.microsoft.com/office/drawing/2014/main" id="{492ECF05-CD4A-4045-B91E-A9E9716CEA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239182" y="2774337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4" name="Arc 313">
                <a:extLst>
                  <a:ext uri="{FF2B5EF4-FFF2-40B4-BE49-F238E27FC236}">
                    <a16:creationId xmlns:a16="http://schemas.microsoft.com/office/drawing/2014/main" id="{FB12F987-8AE8-426F-8F83-830D6E8434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095458" y="2630021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5" name="Arc 314">
                <a:extLst>
                  <a:ext uri="{FF2B5EF4-FFF2-40B4-BE49-F238E27FC236}">
                    <a16:creationId xmlns:a16="http://schemas.microsoft.com/office/drawing/2014/main" id="{9C87FB73-2327-4C4C-ACD5-D09D653DB6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951733" y="2485702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6" name="Arc 315">
                <a:extLst>
                  <a:ext uri="{FF2B5EF4-FFF2-40B4-BE49-F238E27FC236}">
                    <a16:creationId xmlns:a16="http://schemas.microsoft.com/office/drawing/2014/main" id="{AA50EA63-213B-498B-8E1A-4A9B821C68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08009" y="2341386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7" name="Arc 316">
                <a:extLst>
                  <a:ext uri="{FF2B5EF4-FFF2-40B4-BE49-F238E27FC236}">
                    <a16:creationId xmlns:a16="http://schemas.microsoft.com/office/drawing/2014/main" id="{ABD0DC99-FD64-4049-9230-5375658349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64285" y="2197071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" name="Arc 317">
                <a:extLst>
                  <a:ext uri="{FF2B5EF4-FFF2-40B4-BE49-F238E27FC236}">
                    <a16:creationId xmlns:a16="http://schemas.microsoft.com/office/drawing/2014/main" id="{7F92CDE4-D381-4406-BEF8-26507FF65B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20561" y="2052754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9" name="Arc 318">
                <a:extLst>
                  <a:ext uri="{FF2B5EF4-FFF2-40B4-BE49-F238E27FC236}">
                    <a16:creationId xmlns:a16="http://schemas.microsoft.com/office/drawing/2014/main" id="{3AD40EC3-00C6-4A39-BBB3-667ACE5503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76837" y="1908437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0" name="Arc 319">
                <a:extLst>
                  <a:ext uri="{FF2B5EF4-FFF2-40B4-BE49-F238E27FC236}">
                    <a16:creationId xmlns:a16="http://schemas.microsoft.com/office/drawing/2014/main" id="{4C8B1C2E-6AC0-42D5-A90D-D47E5FDC05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1" name="Arc 320">
                <a:extLst>
                  <a:ext uri="{FF2B5EF4-FFF2-40B4-BE49-F238E27FC236}">
                    <a16:creationId xmlns:a16="http://schemas.microsoft.com/office/drawing/2014/main" id="{18CB1BDC-E300-4574-8EED-A2201ED90F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524386" y="3070081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2" name="Arc 321">
                <a:extLst>
                  <a:ext uri="{FF2B5EF4-FFF2-40B4-BE49-F238E27FC236}">
                    <a16:creationId xmlns:a16="http://schemas.microsoft.com/office/drawing/2014/main" id="{385ED812-76EF-4497-8DBD-C2467B651A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380361" y="2926867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3" name="Arc 322">
                <a:extLst>
                  <a:ext uri="{FF2B5EF4-FFF2-40B4-BE49-F238E27FC236}">
                    <a16:creationId xmlns:a16="http://schemas.microsoft.com/office/drawing/2014/main" id="{5ADE80C4-C831-4AC2-823B-BC244D4325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236638" y="2781398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4" name="Arc 323">
                <a:extLst>
                  <a:ext uri="{FF2B5EF4-FFF2-40B4-BE49-F238E27FC236}">
                    <a16:creationId xmlns:a16="http://schemas.microsoft.com/office/drawing/2014/main" id="{95E8CF42-97A3-4074-B1BC-3D6F6FF537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092913" y="2637082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5" name="Arc 324">
                <a:extLst>
                  <a:ext uri="{FF2B5EF4-FFF2-40B4-BE49-F238E27FC236}">
                    <a16:creationId xmlns:a16="http://schemas.microsoft.com/office/drawing/2014/main" id="{A7F7492C-F224-44D3-B606-BAD6188C5C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949190" y="2492764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6" name="Arc 325">
                <a:extLst>
                  <a:ext uri="{FF2B5EF4-FFF2-40B4-BE49-F238E27FC236}">
                    <a16:creationId xmlns:a16="http://schemas.microsoft.com/office/drawing/2014/main" id="{F98E6E8A-B175-40FD-93EA-194066ACD4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805466" y="2348447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7" name="Arc 326">
                <a:extLst>
                  <a:ext uri="{FF2B5EF4-FFF2-40B4-BE49-F238E27FC236}">
                    <a16:creationId xmlns:a16="http://schemas.microsoft.com/office/drawing/2014/main" id="{45F5C2F3-7DF1-4D70-A5FA-AA7A721172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661740" y="2204131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8" name="Arc 327">
                <a:extLst>
                  <a:ext uri="{FF2B5EF4-FFF2-40B4-BE49-F238E27FC236}">
                    <a16:creationId xmlns:a16="http://schemas.microsoft.com/office/drawing/2014/main" id="{04BBFE00-CC14-40C4-AA31-D5F11C34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518016" y="2059814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9" name="Arc 328">
                <a:extLst>
                  <a:ext uri="{FF2B5EF4-FFF2-40B4-BE49-F238E27FC236}">
                    <a16:creationId xmlns:a16="http://schemas.microsoft.com/office/drawing/2014/main" id="{047AB689-1602-448B-AEE3-01430A9626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374292" y="1915498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0" name="Arc 329">
                <a:extLst>
                  <a:ext uri="{FF2B5EF4-FFF2-40B4-BE49-F238E27FC236}">
                    <a16:creationId xmlns:a16="http://schemas.microsoft.com/office/drawing/2014/main" id="{A005BB63-98DA-46D4-B3E6-67BDD8602E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86" name="Group 225">
              <a:extLst>
                <a:ext uri="{FF2B5EF4-FFF2-40B4-BE49-F238E27FC236}">
                  <a16:creationId xmlns:a16="http://schemas.microsoft.com/office/drawing/2014/main" id="{82B8FB45-6B24-48AA-A563-6FBF94B60517}"/>
                </a:ext>
              </a:extLst>
            </p:cNvPr>
            <p:cNvGrpSpPr/>
            <p:nvPr/>
          </p:nvGrpSpPr>
          <p:grpSpPr>
            <a:xfrm>
              <a:off x="2288704" y="2247733"/>
              <a:ext cx="5328592" cy="2506550"/>
              <a:chOff x="2288704" y="2247733"/>
              <a:chExt cx="5328592" cy="250655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9CE61FF-4FDD-495E-A757-BF1AF3B2119B}"/>
                  </a:ext>
                </a:extLst>
              </p:cNvPr>
              <p:cNvSpPr txBox="1"/>
              <p:nvPr/>
            </p:nvSpPr>
            <p:spPr>
              <a:xfrm>
                <a:off x="6341772" y="2247733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04714A1-B9C8-4D1D-824E-CCD6E8D7C148}"/>
                  </a:ext>
                </a:extLst>
              </p:cNvPr>
              <p:cNvSpPr txBox="1"/>
              <p:nvPr/>
            </p:nvSpPr>
            <p:spPr>
              <a:xfrm>
                <a:off x="2288704" y="2247733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A807A3B-5470-44E9-A057-E0944F553299}"/>
                  </a:ext>
                </a:extLst>
              </p:cNvPr>
              <p:cNvSpPr txBox="1"/>
              <p:nvPr/>
            </p:nvSpPr>
            <p:spPr>
              <a:xfrm>
                <a:off x="6341772" y="4293096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5BC1D64-96F5-45FF-A073-5A24F069B941}"/>
                  </a:ext>
                </a:extLst>
              </p:cNvPr>
              <p:cNvSpPr txBox="1"/>
              <p:nvPr/>
            </p:nvSpPr>
            <p:spPr>
              <a:xfrm>
                <a:off x="2288704" y="4293096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</p:grpSp>
      <p:grpSp>
        <p:nvGrpSpPr>
          <p:cNvPr id="346" name="Group 381">
            <a:extLst>
              <a:ext uri="{FF2B5EF4-FFF2-40B4-BE49-F238E27FC236}">
                <a16:creationId xmlns:a16="http://schemas.microsoft.com/office/drawing/2014/main" id="{2E24F5C8-18AB-4130-9B7B-6888753D2D1D}"/>
              </a:ext>
            </a:extLst>
          </p:cNvPr>
          <p:cNvGrpSpPr/>
          <p:nvPr/>
        </p:nvGrpSpPr>
        <p:grpSpPr>
          <a:xfrm>
            <a:off x="5819699" y="1976336"/>
            <a:ext cx="5760640" cy="4061587"/>
            <a:chOff x="2072680" y="1484784"/>
            <a:chExt cx="5760640" cy="4061587"/>
          </a:xfrm>
        </p:grpSpPr>
        <p:grpSp>
          <p:nvGrpSpPr>
            <p:cNvPr id="347" name="Group 292">
              <a:extLst>
                <a:ext uri="{FF2B5EF4-FFF2-40B4-BE49-F238E27FC236}">
                  <a16:creationId xmlns:a16="http://schemas.microsoft.com/office/drawing/2014/main" id="{E9A40952-F456-44B4-A4F2-0235EEFC4E41}"/>
                </a:ext>
              </a:extLst>
            </p:cNvPr>
            <p:cNvGrpSpPr/>
            <p:nvPr/>
          </p:nvGrpSpPr>
          <p:grpSpPr>
            <a:xfrm>
              <a:off x="3226704" y="1647834"/>
              <a:ext cx="3463719" cy="3705208"/>
              <a:chOff x="3226704" y="1647834"/>
              <a:chExt cx="3463719" cy="3705208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8F011F5F-779A-406B-BCC4-A4AC97A7B5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2257D36F-58AD-4914-8591-ADF6D8363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41478E4-EEAC-4CFF-911B-A51AC30504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6ABBA0D4-9007-4B35-A9C1-75B17A8AC6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349A8A47-18A4-4959-AF4A-28946BCF4E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91EA4D6-DAA7-4848-B427-E76A6A22DC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3D7333DF-EDE1-41E9-8C8D-821ABC2A43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73B831A7-8E8C-4819-879D-993970E84D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610E4AA-5D69-4359-AF1F-4C22C0B559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24388B46-9E4C-4AAF-B7ED-E5233D10CC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EBAA68B-A262-4151-9E09-18DF2CB3EF31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3FF21D6F-3195-4976-9D61-6874DE856029}"/>
                  </a:ext>
                </a:extLst>
              </p:cNvPr>
              <p:cNvCxnSpPr/>
              <p:nvPr/>
            </p:nvCxnSpPr>
            <p:spPr bwMode="auto">
              <a:xfrm rot="3600000">
                <a:off x="5757981" y="2106165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BA78FAFC-EE20-4F6E-84B3-D87DE341731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682177E9-F018-41A3-9464-73DBEDA6472A}"/>
                  </a:ext>
                </a:extLst>
              </p:cNvPr>
              <p:cNvCxnSpPr/>
              <p:nvPr/>
            </p:nvCxnSpPr>
            <p:spPr bwMode="auto">
              <a:xfrm rot="10800000">
                <a:off x="4953000" y="3500438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F372A07-59DD-4590-9B8E-F308342AF233}"/>
                  </a:ext>
                </a:extLst>
              </p:cNvPr>
              <p:cNvCxnSpPr/>
              <p:nvPr/>
            </p:nvCxnSpPr>
            <p:spPr bwMode="auto">
              <a:xfrm flipV="1">
                <a:off x="3356946" y="3500438"/>
                <a:ext cx="1596054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6B89747-B99A-4C8F-95A8-0FC4091285F2}"/>
                  </a:ext>
                </a:extLst>
              </p:cNvPr>
              <p:cNvCxnSpPr/>
              <p:nvPr/>
            </p:nvCxnSpPr>
            <p:spPr bwMode="auto">
              <a:xfrm>
                <a:off x="3351379" y="2578958"/>
                <a:ext cx="1601621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8" name="Group 319">
              <a:extLst>
                <a:ext uri="{FF2B5EF4-FFF2-40B4-BE49-F238E27FC236}">
                  <a16:creationId xmlns:a16="http://schemas.microsoft.com/office/drawing/2014/main" id="{DEAC9159-8D1A-444B-8AAA-7A1CA50CA7D1}"/>
                </a:ext>
              </a:extLst>
            </p:cNvPr>
            <p:cNvGrpSpPr/>
            <p:nvPr/>
          </p:nvGrpSpPr>
          <p:grpSpPr>
            <a:xfrm>
              <a:off x="2072680" y="1484784"/>
              <a:ext cx="5760640" cy="4061587"/>
              <a:chOff x="2072680" y="1484784"/>
              <a:chExt cx="5760640" cy="4061587"/>
            </a:xfrm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B3309815-4339-449C-80E5-ABFCCAE5D2AE}"/>
                  </a:ext>
                </a:extLst>
              </p:cNvPr>
              <p:cNvSpPr txBox="1"/>
              <p:nvPr/>
            </p:nvSpPr>
            <p:spPr>
              <a:xfrm>
                <a:off x="5693700" y="14847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88877D2-F325-42BE-AE46-B6F7FC74631F}"/>
                  </a:ext>
                </a:extLst>
              </p:cNvPr>
              <p:cNvSpPr txBox="1"/>
              <p:nvPr/>
            </p:nvSpPr>
            <p:spPr>
              <a:xfrm>
                <a:off x="2936776" y="14847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06E55ACE-EC29-4302-8CA4-6F7DBADFE5E7}"/>
                  </a:ext>
                </a:extLst>
              </p:cNvPr>
              <p:cNvSpPr txBox="1"/>
              <p:nvPr/>
            </p:nvSpPr>
            <p:spPr>
              <a:xfrm>
                <a:off x="6557796" y="326984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8607811-5ED4-4C0A-ADE6-B60FC2FE9243}"/>
                  </a:ext>
                </a:extLst>
              </p:cNvPr>
              <p:cNvSpPr txBox="1"/>
              <p:nvPr/>
            </p:nvSpPr>
            <p:spPr>
              <a:xfrm>
                <a:off x="2072680" y="326984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9D6BFA7-8942-486E-90C3-FC88FC1E5395}"/>
                  </a:ext>
                </a:extLst>
              </p:cNvPr>
              <p:cNvSpPr txBox="1"/>
              <p:nvPr/>
            </p:nvSpPr>
            <p:spPr>
              <a:xfrm>
                <a:off x="5693700" y="50851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703D2F-698D-4B25-9426-4610BB81DBA7}"/>
                  </a:ext>
                </a:extLst>
              </p:cNvPr>
              <p:cNvSpPr txBox="1"/>
              <p:nvPr/>
            </p:nvSpPr>
            <p:spPr>
              <a:xfrm>
                <a:off x="2936776" y="50851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  <p:grpSp>
          <p:nvGrpSpPr>
            <p:cNvPr id="349" name="Group 320">
              <a:extLst>
                <a:ext uri="{FF2B5EF4-FFF2-40B4-BE49-F238E27FC236}">
                  <a16:creationId xmlns:a16="http://schemas.microsoft.com/office/drawing/2014/main" id="{2FC39BB9-43D0-49EB-B1C3-B68E752EF15C}"/>
                </a:ext>
              </a:extLst>
            </p:cNvPr>
            <p:cNvGrpSpPr/>
            <p:nvPr/>
          </p:nvGrpSpPr>
          <p:grpSpPr>
            <a:xfrm>
              <a:off x="3221890" y="1767070"/>
              <a:ext cx="3462220" cy="3462220"/>
              <a:chOff x="3221890" y="1767070"/>
              <a:chExt cx="3462220" cy="3462220"/>
            </a:xfrm>
          </p:grpSpPr>
          <p:sp>
            <p:nvSpPr>
              <p:cNvPr id="350" name="Arc 349">
                <a:extLst>
                  <a:ext uri="{FF2B5EF4-FFF2-40B4-BE49-F238E27FC236}">
                    <a16:creationId xmlns:a16="http://schemas.microsoft.com/office/drawing/2014/main" id="{69633D6C-289B-468C-BB28-0AFDCAFCCE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6976" y="3067788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1" name="Arc 350">
                <a:extLst>
                  <a:ext uri="{FF2B5EF4-FFF2-40B4-BE49-F238E27FC236}">
                    <a16:creationId xmlns:a16="http://schemas.microsoft.com/office/drawing/2014/main" id="{8550521B-240F-4F02-B138-C3CEE09356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2149" y="2923171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2" name="Arc 351">
                <a:extLst>
                  <a:ext uri="{FF2B5EF4-FFF2-40B4-BE49-F238E27FC236}">
                    <a16:creationId xmlns:a16="http://schemas.microsoft.com/office/drawing/2014/main" id="{D4A7D6D3-BE8B-492E-ACAA-3579078A6B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9576" y="2778854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3" name="Arc 352">
                <a:extLst>
                  <a:ext uri="{FF2B5EF4-FFF2-40B4-BE49-F238E27FC236}">
                    <a16:creationId xmlns:a16="http://schemas.microsoft.com/office/drawing/2014/main" id="{F94B6D21-C52F-4098-814D-6DD8CD0D9B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5852" y="2634537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Arc 353">
                <a:extLst>
                  <a:ext uri="{FF2B5EF4-FFF2-40B4-BE49-F238E27FC236}">
                    <a16:creationId xmlns:a16="http://schemas.microsoft.com/office/drawing/2014/main" id="{A63F66A5-D1CD-4185-86BB-AABABB4A42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128" y="2490221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5" name="Arc 354">
                <a:extLst>
                  <a:ext uri="{FF2B5EF4-FFF2-40B4-BE49-F238E27FC236}">
                    <a16:creationId xmlns:a16="http://schemas.microsoft.com/office/drawing/2014/main" id="{67D03A13-9946-44A5-81AE-6B57C2AA2B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04" y="2345904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6" name="Arc 355">
                <a:extLst>
                  <a:ext uri="{FF2B5EF4-FFF2-40B4-BE49-F238E27FC236}">
                    <a16:creationId xmlns:a16="http://schemas.microsoft.com/office/drawing/2014/main" id="{83E176D1-57D9-4A29-A4F8-059E3CD785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680" y="2201586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7" name="Arc 356">
                <a:extLst>
                  <a:ext uri="{FF2B5EF4-FFF2-40B4-BE49-F238E27FC236}">
                    <a16:creationId xmlns:a16="http://schemas.microsoft.com/office/drawing/2014/main" id="{106D4678-6C36-412F-B387-EBA9743E37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0955" y="2057269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8" name="Arc 357">
                <a:extLst>
                  <a:ext uri="{FF2B5EF4-FFF2-40B4-BE49-F238E27FC236}">
                    <a16:creationId xmlns:a16="http://schemas.microsoft.com/office/drawing/2014/main" id="{A49368A3-2001-4A17-B01D-DAEC5BB90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7231" y="1912953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Arc 358">
                <a:extLst>
                  <a:ext uri="{FF2B5EF4-FFF2-40B4-BE49-F238E27FC236}">
                    <a16:creationId xmlns:a16="http://schemas.microsoft.com/office/drawing/2014/main" id="{B7723F21-BD5A-4C56-9A5E-FCE3E805BE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0" name="Arc 359">
                <a:extLst>
                  <a:ext uri="{FF2B5EF4-FFF2-40B4-BE49-F238E27FC236}">
                    <a16:creationId xmlns:a16="http://schemas.microsoft.com/office/drawing/2014/main" id="{B13A415E-9142-4445-9DD1-9EBBD898EA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517186" y="3062307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1" name="Arc 360">
                <a:extLst>
                  <a:ext uri="{FF2B5EF4-FFF2-40B4-BE49-F238E27FC236}">
                    <a16:creationId xmlns:a16="http://schemas.microsoft.com/office/drawing/2014/main" id="{9048AC33-DABA-48DA-9AA7-992AF262CD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373171" y="2916886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2" name="Arc 361">
                <a:extLst>
                  <a:ext uri="{FF2B5EF4-FFF2-40B4-BE49-F238E27FC236}">
                    <a16:creationId xmlns:a16="http://schemas.microsoft.com/office/drawing/2014/main" id="{AD2920D5-FBF3-4BDC-91E8-78A813DDFC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230022" y="2773565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3" name="Arc 362">
                <a:extLst>
                  <a:ext uri="{FF2B5EF4-FFF2-40B4-BE49-F238E27FC236}">
                    <a16:creationId xmlns:a16="http://schemas.microsoft.com/office/drawing/2014/main" id="{7BE7F6CE-FE65-47A8-B96A-03EF9D1C21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086298" y="2629248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4" name="Arc 363">
                <a:extLst>
                  <a:ext uri="{FF2B5EF4-FFF2-40B4-BE49-F238E27FC236}">
                    <a16:creationId xmlns:a16="http://schemas.microsoft.com/office/drawing/2014/main" id="{74D4126B-3D46-4D2A-AD7F-D4FF4A76C8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942572" y="2484932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5" name="Arc 364">
                <a:extLst>
                  <a:ext uri="{FF2B5EF4-FFF2-40B4-BE49-F238E27FC236}">
                    <a16:creationId xmlns:a16="http://schemas.microsoft.com/office/drawing/2014/main" id="{59B5A608-2C3B-4827-A602-3293EEF9C8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798849" y="2340615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6" name="Arc 365">
                <a:extLst>
                  <a:ext uri="{FF2B5EF4-FFF2-40B4-BE49-F238E27FC236}">
                    <a16:creationId xmlns:a16="http://schemas.microsoft.com/office/drawing/2014/main" id="{FA029A00-878A-4609-82E4-D8572795FE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655126" y="2196298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7" name="Arc 366">
                <a:extLst>
                  <a:ext uri="{FF2B5EF4-FFF2-40B4-BE49-F238E27FC236}">
                    <a16:creationId xmlns:a16="http://schemas.microsoft.com/office/drawing/2014/main" id="{4E31B238-423C-49D2-A7F7-3477C04C18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511401" y="2051981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8" name="Arc 367">
                <a:extLst>
                  <a:ext uri="{FF2B5EF4-FFF2-40B4-BE49-F238E27FC236}">
                    <a16:creationId xmlns:a16="http://schemas.microsoft.com/office/drawing/2014/main" id="{74F0D170-52D5-45FF-A53F-FBE9504357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367677" y="1907664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9" name="Arc 368">
                <a:extLst>
                  <a:ext uri="{FF2B5EF4-FFF2-40B4-BE49-F238E27FC236}">
                    <a16:creationId xmlns:a16="http://schemas.microsoft.com/office/drawing/2014/main" id="{3EF14178-9E23-489D-8B35-6C0B101A8D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0" name="Arc 369">
                <a:extLst>
                  <a:ext uri="{FF2B5EF4-FFF2-40B4-BE49-F238E27FC236}">
                    <a16:creationId xmlns:a16="http://schemas.microsoft.com/office/drawing/2014/main" id="{59DF69CD-2A65-43C1-8A04-B284DCB8F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522038" y="3059749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1" name="Arc 370">
                <a:extLst>
                  <a:ext uri="{FF2B5EF4-FFF2-40B4-BE49-F238E27FC236}">
                    <a16:creationId xmlns:a16="http://schemas.microsoft.com/office/drawing/2014/main" id="{A4903DEE-DE16-4D85-8710-BA836EC259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379125" y="2914628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4663B621-A7AB-4570-A81D-7C3151CB1F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234825" y="2771307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3" name="Arc 372">
                <a:extLst>
                  <a:ext uri="{FF2B5EF4-FFF2-40B4-BE49-F238E27FC236}">
                    <a16:creationId xmlns:a16="http://schemas.microsoft.com/office/drawing/2014/main" id="{817C7F6E-C44E-4964-BE58-6BE1653EAF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091101" y="2626990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4" name="Arc 373">
                <a:extLst>
                  <a:ext uri="{FF2B5EF4-FFF2-40B4-BE49-F238E27FC236}">
                    <a16:creationId xmlns:a16="http://schemas.microsoft.com/office/drawing/2014/main" id="{A805259B-E590-4CEF-8D4D-96399EE074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947375" y="2482673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5" name="Arc 374">
                <a:extLst>
                  <a:ext uri="{FF2B5EF4-FFF2-40B4-BE49-F238E27FC236}">
                    <a16:creationId xmlns:a16="http://schemas.microsoft.com/office/drawing/2014/main" id="{56DF6475-9500-48B4-A558-8EE5CB3147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803651" y="2338356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6" name="Arc 375">
                <a:extLst>
                  <a:ext uri="{FF2B5EF4-FFF2-40B4-BE49-F238E27FC236}">
                    <a16:creationId xmlns:a16="http://schemas.microsoft.com/office/drawing/2014/main" id="{A7A96676-F7E9-4B3B-9426-1564EC4FA6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659929" y="2194041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7" name="Arc 376">
                <a:extLst>
                  <a:ext uri="{FF2B5EF4-FFF2-40B4-BE49-F238E27FC236}">
                    <a16:creationId xmlns:a16="http://schemas.microsoft.com/office/drawing/2014/main" id="{B215C004-BB91-44EE-925F-FBD5EE9B73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516204" y="2049723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8" name="Arc 377">
                <a:extLst>
                  <a:ext uri="{FF2B5EF4-FFF2-40B4-BE49-F238E27FC236}">
                    <a16:creationId xmlns:a16="http://schemas.microsoft.com/office/drawing/2014/main" id="{B5E486E6-F2F5-4BCB-B5EF-E1F099839D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372480" y="1905406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9" name="Arc 378">
                <a:extLst>
                  <a:ext uri="{FF2B5EF4-FFF2-40B4-BE49-F238E27FC236}">
                    <a16:creationId xmlns:a16="http://schemas.microsoft.com/office/drawing/2014/main" id="{8E850690-A0D6-4553-A961-618724ADB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0" name="Arc 379">
                <a:extLst>
                  <a:ext uri="{FF2B5EF4-FFF2-40B4-BE49-F238E27FC236}">
                    <a16:creationId xmlns:a16="http://schemas.microsoft.com/office/drawing/2014/main" id="{20804FA2-F7F8-4525-8FBF-438B9848F3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526679" y="3062671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1" name="Arc 380">
                <a:extLst>
                  <a:ext uri="{FF2B5EF4-FFF2-40B4-BE49-F238E27FC236}">
                    <a16:creationId xmlns:a16="http://schemas.microsoft.com/office/drawing/2014/main" id="{332FDF0B-CDD8-4C10-856A-168CBFFFAC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384057" y="2918655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2" name="Arc 381">
                <a:extLst>
                  <a:ext uri="{FF2B5EF4-FFF2-40B4-BE49-F238E27FC236}">
                    <a16:creationId xmlns:a16="http://schemas.microsoft.com/office/drawing/2014/main" id="{C307FFF1-89EC-44C5-9574-50D4335F3D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239182" y="2774337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3" name="Arc 382">
                <a:extLst>
                  <a:ext uri="{FF2B5EF4-FFF2-40B4-BE49-F238E27FC236}">
                    <a16:creationId xmlns:a16="http://schemas.microsoft.com/office/drawing/2014/main" id="{5CBE6796-E065-47F6-98AF-B1D13D99C9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095458" y="2630021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4" name="Arc 383">
                <a:extLst>
                  <a:ext uri="{FF2B5EF4-FFF2-40B4-BE49-F238E27FC236}">
                    <a16:creationId xmlns:a16="http://schemas.microsoft.com/office/drawing/2014/main" id="{CDE7D01D-177B-48B0-ADEF-940103D609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951733" y="2485702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5" name="Arc 384">
                <a:extLst>
                  <a:ext uri="{FF2B5EF4-FFF2-40B4-BE49-F238E27FC236}">
                    <a16:creationId xmlns:a16="http://schemas.microsoft.com/office/drawing/2014/main" id="{4E8A2CFB-8734-4500-ADDB-F9E933A7C2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08009" y="2341386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:a16="http://schemas.microsoft.com/office/drawing/2014/main" id="{9EBC140F-C2C7-4F35-BE2B-D9BBE0C60D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64285" y="2197071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7" name="Arc 386">
                <a:extLst>
                  <a:ext uri="{FF2B5EF4-FFF2-40B4-BE49-F238E27FC236}">
                    <a16:creationId xmlns:a16="http://schemas.microsoft.com/office/drawing/2014/main" id="{025B55E5-6227-4F97-B5A7-F6DCB4FDAD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20561" y="2052754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8" name="Arc 387">
                <a:extLst>
                  <a:ext uri="{FF2B5EF4-FFF2-40B4-BE49-F238E27FC236}">
                    <a16:creationId xmlns:a16="http://schemas.microsoft.com/office/drawing/2014/main" id="{8EB95A91-0BD6-43F5-9D5A-79E021D79E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76837" y="1908437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9" name="Arc 388">
                <a:extLst>
                  <a:ext uri="{FF2B5EF4-FFF2-40B4-BE49-F238E27FC236}">
                    <a16:creationId xmlns:a16="http://schemas.microsoft.com/office/drawing/2014/main" id="{80F50523-C7EA-4C85-AE60-7E0D7E87F2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0" name="Arc 389">
                <a:extLst>
                  <a:ext uri="{FF2B5EF4-FFF2-40B4-BE49-F238E27FC236}">
                    <a16:creationId xmlns:a16="http://schemas.microsoft.com/office/drawing/2014/main" id="{8218CB73-C981-4367-85D4-61F1283A26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526469" y="3068152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1" name="Arc 390">
                <a:extLst>
                  <a:ext uri="{FF2B5EF4-FFF2-40B4-BE49-F238E27FC236}">
                    <a16:creationId xmlns:a16="http://schemas.microsoft.com/office/drawing/2014/main" id="{616BA1D2-74AA-4AC5-B13C-9A7EC00CFE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383035" y="2924940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2" name="Arc 391">
                <a:extLst>
                  <a:ext uri="{FF2B5EF4-FFF2-40B4-BE49-F238E27FC236}">
                    <a16:creationId xmlns:a16="http://schemas.microsoft.com/office/drawing/2014/main" id="{9804DBF1-5AD8-4306-A990-63D7DAD3ED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238736" y="2779626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3" name="Arc 392">
                <a:extLst>
                  <a:ext uri="{FF2B5EF4-FFF2-40B4-BE49-F238E27FC236}">
                    <a16:creationId xmlns:a16="http://schemas.microsoft.com/office/drawing/2014/main" id="{BC8A7653-7C49-4943-AC2D-F81E555722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095012" y="2635310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4" name="Arc 393">
                <a:extLst>
                  <a:ext uri="{FF2B5EF4-FFF2-40B4-BE49-F238E27FC236}">
                    <a16:creationId xmlns:a16="http://schemas.microsoft.com/office/drawing/2014/main" id="{2FE71CCD-8CF0-4434-827E-33AC1430AB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951289" y="2490991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5" name="Arc 394">
                <a:extLst>
                  <a:ext uri="{FF2B5EF4-FFF2-40B4-BE49-F238E27FC236}">
                    <a16:creationId xmlns:a16="http://schemas.microsoft.com/office/drawing/2014/main" id="{E7B412DC-DEE0-47F5-9244-93898654CE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807564" y="2346675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6" name="Arc 395">
                <a:extLst>
                  <a:ext uri="{FF2B5EF4-FFF2-40B4-BE49-F238E27FC236}">
                    <a16:creationId xmlns:a16="http://schemas.microsoft.com/office/drawing/2014/main" id="{6094BFCA-6808-44AD-B215-70BBB45BF5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663839" y="2202359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7" name="Arc 396">
                <a:extLst>
                  <a:ext uri="{FF2B5EF4-FFF2-40B4-BE49-F238E27FC236}">
                    <a16:creationId xmlns:a16="http://schemas.microsoft.com/office/drawing/2014/main" id="{19FD8017-189E-4B8B-9CB2-C882D3B265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520115" y="2058042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8" name="Arc 397">
                <a:extLst>
                  <a:ext uri="{FF2B5EF4-FFF2-40B4-BE49-F238E27FC236}">
                    <a16:creationId xmlns:a16="http://schemas.microsoft.com/office/drawing/2014/main" id="{B1525B85-F591-4B9C-9C18-B34CD32923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376391" y="1913726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9" name="Arc 398">
                <a:extLst>
                  <a:ext uri="{FF2B5EF4-FFF2-40B4-BE49-F238E27FC236}">
                    <a16:creationId xmlns:a16="http://schemas.microsoft.com/office/drawing/2014/main" id="{FBEF3861-2B01-4E91-AFD2-E884DA230B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0" name="Arc 399">
                <a:extLst>
                  <a:ext uri="{FF2B5EF4-FFF2-40B4-BE49-F238E27FC236}">
                    <a16:creationId xmlns:a16="http://schemas.microsoft.com/office/drawing/2014/main" id="{4E353927-21FE-4783-B61A-B3CA039CB0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521617" y="3070710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1" name="Arc 400">
                <a:extLst>
                  <a:ext uri="{FF2B5EF4-FFF2-40B4-BE49-F238E27FC236}">
                    <a16:creationId xmlns:a16="http://schemas.microsoft.com/office/drawing/2014/main" id="{7A6FD8AD-6FBD-4BBF-B08F-32423894C4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377081" y="2927198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2" name="Arc 401">
                <a:extLst>
                  <a:ext uri="{FF2B5EF4-FFF2-40B4-BE49-F238E27FC236}">
                    <a16:creationId xmlns:a16="http://schemas.microsoft.com/office/drawing/2014/main" id="{82DEAFEC-5092-4D22-9B91-CE33708D50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233933" y="2781884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3" name="Arc 402">
                <a:extLst>
                  <a:ext uri="{FF2B5EF4-FFF2-40B4-BE49-F238E27FC236}">
                    <a16:creationId xmlns:a16="http://schemas.microsoft.com/office/drawing/2014/main" id="{8B8E142A-C3FE-4BA5-91E3-297D04F6E2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090209" y="2637568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4" name="Arc 403">
                <a:extLst>
                  <a:ext uri="{FF2B5EF4-FFF2-40B4-BE49-F238E27FC236}">
                    <a16:creationId xmlns:a16="http://schemas.microsoft.com/office/drawing/2014/main" id="{A6720C06-9A2B-4946-B16D-A6471AF9D7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946486" y="2493250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5" name="Arc 404">
                <a:extLst>
                  <a:ext uri="{FF2B5EF4-FFF2-40B4-BE49-F238E27FC236}">
                    <a16:creationId xmlns:a16="http://schemas.microsoft.com/office/drawing/2014/main" id="{E629F214-D7B3-4149-BA55-76C93D4580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802762" y="2348934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6" name="Arc 405">
                <a:extLst>
                  <a:ext uri="{FF2B5EF4-FFF2-40B4-BE49-F238E27FC236}">
                    <a16:creationId xmlns:a16="http://schemas.microsoft.com/office/drawing/2014/main" id="{874BB1EC-F7BF-4FDC-B4F9-E169FF9425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659036" y="2204616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7" name="Arc 406">
                <a:extLst>
                  <a:ext uri="{FF2B5EF4-FFF2-40B4-BE49-F238E27FC236}">
                    <a16:creationId xmlns:a16="http://schemas.microsoft.com/office/drawing/2014/main" id="{B9502155-E72E-4F81-99FD-F50D28E43C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515312" y="2060300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8" name="Arc 407">
                <a:extLst>
                  <a:ext uri="{FF2B5EF4-FFF2-40B4-BE49-F238E27FC236}">
                    <a16:creationId xmlns:a16="http://schemas.microsoft.com/office/drawing/2014/main" id="{45C05C2E-29CD-4741-85DE-35AFB5AAAB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371588" y="1915984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9" name="Arc 408">
                <a:extLst>
                  <a:ext uri="{FF2B5EF4-FFF2-40B4-BE49-F238E27FC236}">
                    <a16:creationId xmlns:a16="http://schemas.microsoft.com/office/drawing/2014/main" id="{6A495A2B-0F5A-4484-B952-C336CD8CCF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48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E644C-17EC-4B0D-9AB2-BFCCF2629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Radial pie graph 2</a:t>
            </a:r>
          </a:p>
        </p:txBody>
      </p:sp>
      <p:grpSp>
        <p:nvGrpSpPr>
          <p:cNvPr id="3" name="Group 236">
            <a:extLst>
              <a:ext uri="{FF2B5EF4-FFF2-40B4-BE49-F238E27FC236}">
                <a16:creationId xmlns:a16="http://schemas.microsoft.com/office/drawing/2014/main" id="{1D882C4F-4DA6-49EA-8401-FDB6832BE325}"/>
              </a:ext>
            </a:extLst>
          </p:cNvPr>
          <p:cNvGrpSpPr/>
          <p:nvPr/>
        </p:nvGrpSpPr>
        <p:grpSpPr>
          <a:xfrm>
            <a:off x="209356" y="1811284"/>
            <a:ext cx="5616624" cy="4464496"/>
            <a:chOff x="2144688" y="1340768"/>
            <a:chExt cx="5616624" cy="4464496"/>
          </a:xfrm>
        </p:grpSpPr>
        <p:grpSp>
          <p:nvGrpSpPr>
            <p:cNvPr id="4" name="Group 424">
              <a:extLst>
                <a:ext uri="{FF2B5EF4-FFF2-40B4-BE49-F238E27FC236}">
                  <a16:creationId xmlns:a16="http://schemas.microsoft.com/office/drawing/2014/main" id="{E636FF0A-28CC-48A8-8C09-8F5B77F4D5F0}"/>
                </a:ext>
              </a:extLst>
            </p:cNvPr>
            <p:cNvGrpSpPr/>
            <p:nvPr/>
          </p:nvGrpSpPr>
          <p:grpSpPr>
            <a:xfrm>
              <a:off x="3133139" y="1647834"/>
              <a:ext cx="3648917" cy="3595388"/>
              <a:chOff x="3133139" y="1647834"/>
              <a:chExt cx="3648917" cy="359538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62D88C5-98A9-4803-98BB-F325ED7EDE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0217F30-B143-422B-BF33-308B6D861E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4B4EDE-9A34-49EF-8403-25A9A98543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26F3587-A58B-4309-9FD4-90C78084C0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FBD4850-05FE-4AFD-9C07-487F693F53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921D055-3068-4A0B-A8F1-5091AC0135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95937D2-B68C-406D-9055-864B5058BB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3AE2502-CB8B-43E1-92E7-6A05F525AB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FFDEF38-3F15-43C8-9ECA-8EE9D04F56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669D664-419C-48EF-81FA-6336F94712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E997DFF-61FB-4A73-9572-A44874455FA1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EA19F8B-6A79-496C-AF73-94AAFD5D6838}"/>
                  </a:ext>
                </a:extLst>
              </p:cNvPr>
              <p:cNvCxnSpPr/>
              <p:nvPr/>
            </p:nvCxnSpPr>
            <p:spPr bwMode="auto">
              <a:xfrm flipH="1">
                <a:off x="4953000" y="2077682"/>
                <a:ext cx="1192131" cy="142275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E8A90D3-5D9E-45D9-A525-70288A1F346C}"/>
                  </a:ext>
                </a:extLst>
              </p:cNvPr>
              <p:cNvCxnSpPr/>
              <p:nvPr/>
            </p:nvCxnSpPr>
            <p:spPr bwMode="auto">
              <a:xfrm flipH="1">
                <a:off x="4953000" y="3173253"/>
                <a:ext cx="1829056" cy="327185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B842880-1E73-4A95-A963-0F0A23B73EA7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4E1660A-3C54-4B74-B4B4-EF5DC310B09C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644424" cy="173897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4753944-80A0-4E08-867C-A8941262C49F}"/>
                  </a:ext>
                </a:extLst>
              </p:cNvPr>
              <p:cNvCxnSpPr/>
              <p:nvPr/>
            </p:nvCxnSpPr>
            <p:spPr bwMode="auto">
              <a:xfrm flipV="1">
                <a:off x="4330168" y="3500438"/>
                <a:ext cx="622832" cy="174278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4A9BBD-3897-4FEF-88A0-094AD90D4C45}"/>
                  </a:ext>
                </a:extLst>
              </p:cNvPr>
              <p:cNvCxnSpPr/>
              <p:nvPr/>
            </p:nvCxnSpPr>
            <p:spPr bwMode="auto">
              <a:xfrm flipV="1">
                <a:off x="3356946" y="3500438"/>
                <a:ext cx="1596054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643792-BC27-4FD7-8B70-D47F66094DF7}"/>
                  </a:ext>
                </a:extLst>
              </p:cNvPr>
              <p:cNvCxnSpPr/>
              <p:nvPr/>
            </p:nvCxnSpPr>
            <p:spPr bwMode="auto">
              <a:xfrm>
                <a:off x="3133139" y="3184219"/>
                <a:ext cx="1819861" cy="31621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DDE20D2-FFBC-4EDA-B808-C8DD78CE3B74}"/>
                  </a:ext>
                </a:extLst>
              </p:cNvPr>
              <p:cNvCxnSpPr/>
              <p:nvPr/>
            </p:nvCxnSpPr>
            <p:spPr bwMode="auto">
              <a:xfrm>
                <a:off x="3763469" y="2084840"/>
                <a:ext cx="1189530" cy="1415598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235">
              <a:extLst>
                <a:ext uri="{FF2B5EF4-FFF2-40B4-BE49-F238E27FC236}">
                  <a16:creationId xmlns:a16="http://schemas.microsoft.com/office/drawing/2014/main" id="{416CAB52-36B4-41E9-A04A-1C5B1DA97070}"/>
                </a:ext>
              </a:extLst>
            </p:cNvPr>
            <p:cNvGrpSpPr/>
            <p:nvPr/>
          </p:nvGrpSpPr>
          <p:grpSpPr>
            <a:xfrm>
              <a:off x="2144688" y="1340768"/>
              <a:ext cx="5616624" cy="4464496"/>
              <a:chOff x="2144688" y="1340768"/>
              <a:chExt cx="5616624" cy="446449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953D703-C257-4AEE-9550-BB7907682EC3}"/>
                  </a:ext>
                </a:extLst>
              </p:cNvPr>
              <p:cNvSpPr txBox="1"/>
              <p:nvPr/>
            </p:nvSpPr>
            <p:spPr>
              <a:xfrm>
                <a:off x="5261652" y="134076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C9116C-0A2F-4BB3-AB6C-29AB49D7BA0A}"/>
                  </a:ext>
                </a:extLst>
              </p:cNvPr>
              <p:cNvSpPr txBox="1"/>
              <p:nvPr/>
            </p:nvSpPr>
            <p:spPr>
              <a:xfrm>
                <a:off x="3368824" y="134076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513A5B0-FE0D-472D-965A-77FCB735BAD4}"/>
                  </a:ext>
                </a:extLst>
              </p:cNvPr>
              <p:cNvSpPr txBox="1"/>
              <p:nvPr/>
            </p:nvSpPr>
            <p:spPr>
              <a:xfrm>
                <a:off x="6341772" y="2391749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0C68B23-44BA-4C3F-83A3-E63B90728007}"/>
                  </a:ext>
                </a:extLst>
              </p:cNvPr>
              <p:cNvSpPr txBox="1"/>
              <p:nvPr/>
            </p:nvSpPr>
            <p:spPr>
              <a:xfrm>
                <a:off x="2288704" y="2391749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2B1A36-C026-47C3-A7CF-8478CEDCC4A5}"/>
                  </a:ext>
                </a:extLst>
              </p:cNvPr>
              <p:cNvSpPr txBox="1"/>
              <p:nvPr/>
            </p:nvSpPr>
            <p:spPr>
              <a:xfrm>
                <a:off x="6485788" y="35438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A653634-A703-47E9-AAED-5B2F3C8EC396}"/>
                  </a:ext>
                </a:extLst>
              </p:cNvPr>
              <p:cNvSpPr txBox="1"/>
              <p:nvPr/>
            </p:nvSpPr>
            <p:spPr>
              <a:xfrm>
                <a:off x="2144688" y="35438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F27C9A5-5062-4700-B86D-4948B9FFD430}"/>
                  </a:ext>
                </a:extLst>
              </p:cNvPr>
              <p:cNvSpPr txBox="1"/>
              <p:nvPr/>
            </p:nvSpPr>
            <p:spPr>
              <a:xfrm>
                <a:off x="5961112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BE06883-14A7-459C-8687-EAAAB4373E50}"/>
                  </a:ext>
                </a:extLst>
              </p:cNvPr>
              <p:cNvSpPr txBox="1"/>
              <p:nvPr/>
            </p:nvSpPr>
            <p:spPr>
              <a:xfrm>
                <a:off x="2669364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11BF18-3D68-4134-8CB2-F2FCABC4A9B3}"/>
                  </a:ext>
                </a:extLst>
              </p:cNvPr>
              <p:cNvSpPr txBox="1"/>
              <p:nvPr/>
            </p:nvSpPr>
            <p:spPr>
              <a:xfrm>
                <a:off x="4315238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  <p:grpSp>
          <p:nvGrpSpPr>
            <p:cNvPr id="6" name="Group 122">
              <a:extLst>
                <a:ext uri="{FF2B5EF4-FFF2-40B4-BE49-F238E27FC236}">
                  <a16:creationId xmlns:a16="http://schemas.microsoft.com/office/drawing/2014/main" id="{A3F7BEB4-3BB5-42FA-BD9F-F5E885C1482B}"/>
                </a:ext>
              </a:extLst>
            </p:cNvPr>
            <p:cNvGrpSpPr/>
            <p:nvPr/>
          </p:nvGrpSpPr>
          <p:grpSpPr>
            <a:xfrm>
              <a:off x="3226677" y="1767070"/>
              <a:ext cx="3462220" cy="3462220"/>
              <a:chOff x="3226677" y="1767070"/>
              <a:chExt cx="3462220" cy="3462220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54392A2-AE1B-40A0-9855-F9F97A865A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1763" y="306778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752A452-A84C-460B-9299-438FA1E0A3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6936" y="2923171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D52329D-A944-405E-8FE4-AFAF28B60A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4363" y="2778854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35A2A40D-A6E0-4863-BBC1-E77B582F72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0639" y="2634537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A1F23E2-5267-4B75-8E8F-48677161DD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6915" y="2490221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2FD5D9F-CA63-4ADC-BE64-7F6335A584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3191" y="2345904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8F7DACE-0978-4139-B4BD-AB4033E8CA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9467" y="2201586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8E7AD4B9-CEAC-476C-B7B6-E8CE86F8F9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5742" y="205726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AA96431D-9FB8-4779-9FFA-C3094D5818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2018" y="1912953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8DDE3922-8A59-4273-A2D2-AD8DBEA84C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864A983B-F5C7-49DE-9E99-5121D3AB69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521256" y="306405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B65A0D2-D7DA-4D29-8FAE-C82C03F6D3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376883" y="2918801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FEED5972-9E45-47C5-91A9-940205BE0F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234038" y="2775226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D2C4150-4899-417C-A8DC-0C4395A2AE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090315" y="2630909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5F48948C-9116-4E0E-9260-CA0396DC0E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946589" y="2486593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DD30A7C7-3AA7-41A0-A784-F6F426A1BB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802866" y="2342276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F34EDFDA-88DD-4921-A380-BA1715329D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659143" y="2197959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A90A8EA3-A02F-4DEE-8691-8096C983B2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515418" y="2053641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583E45CE-AEFD-4287-A68C-D446E305A9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371694" y="1909325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D6E6EBE0-688C-4F56-9273-211BF2BD67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A562D96-750A-4406-9E7D-80D0832F24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523237" y="306090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B6A8445-20B9-4F9C-BFAB-FD0C6A9993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379613" y="2915453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4B87813-3AA0-4DF3-8829-FFB65AC75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236092" y="2772269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A3D7B0A9-12D7-473F-9E0F-7A2A6EB97F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092369" y="2627952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9E3AAA3-D3F5-474F-86FA-009DB635FC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948643" y="2483635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02892EC-3A03-4EA9-831A-0B68741294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804919" y="2339319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BFA4C1C-CF83-4BBF-9C32-2C42D4A967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661197" y="2195002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512BA55-9C68-4E7D-9819-33727E8717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517472" y="2050685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4B254582-5CBF-44A4-A6EE-1F2F9605ED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373748" y="1906368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F50AE480-DB7E-4EBE-85AB-E1EC52DDBC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6AFD085-B010-4895-9A2D-3ADE5236FA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526839" y="3059749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867F42E-6057-4DD0-9639-5539D13C91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383929" y="2914630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9202C927-1734-48B6-833C-1E7252A5CB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239626" y="2771308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BF887E9-228B-4267-85F4-D150A0C762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095902" y="2626992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76C5AFBB-DCFD-4B50-82E7-1682267628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952176" y="2482674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B3CAE87C-CE8C-4DC2-BEAA-A5F22B8B5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808453" y="2338358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C896AF22-7B93-43AC-9836-93CB379B3D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664730" y="2194042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4273EAD-F742-4898-8677-C5F7B3DEFE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521006" y="2049724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1C595121-39FB-4178-8F41-DB8C07D4FF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377281" y="1905408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4D4C225-6EFC-4807-9D13-29CFA5BF88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BEEDA6CE-71F5-4245-A924-59EE7F9A1A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530321" y="3061187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73FC976-016E-4585-BD68-F2E52F2751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387736" y="2916782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6842F74B-D569-48C9-9938-88E22C2B80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242928" y="2772852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BCC6438-E385-4AAA-9B10-77C2F372B2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099204" y="2628536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4322093C-27AF-4E8A-B0D3-33F0589650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955479" y="2484217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68F650B-4C5F-44BB-B87E-7A684F8B02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811755" y="2339901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5E3D5999-375F-434B-B593-461F46D9FC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668032" y="2195586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6C0A421C-07CD-4760-A747-25E9C33CB4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524308" y="205126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C000897-E098-4045-8EFD-E7AE5EC465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380583" y="1906952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02F8339C-FF84-4168-969E-31A2770615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2E28FCA4-C250-4EF1-B74B-9F6248323D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532047" y="3064471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39434294-99B3-426F-8199-9B3D66EEE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389257" y="2920812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04DDF5AB-B1D2-4A97-BD21-2F082EAE53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244451" y="2776103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E53A36DC-A615-48C8-A953-DC579AD9D7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100726" y="2631787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21261313-B60D-4CA6-BA4A-8C27022974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957002" y="2487468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F2FA175-5321-4A95-963C-7AC97660AC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813278" y="2343152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22B9E5E-6B6E-4E82-B9FC-02F119DEEB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669553" y="2198837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77616796-DB28-4C2A-A2B4-A74F4CB88D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525829" y="2054520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854631E-B749-4F80-9C28-A6F808D316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382105" y="1910203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B9CDD396-684B-4BF8-B0ED-38E1BDD7B9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3675EA6A-2E8B-48CC-86D7-D296107A3B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531266" y="3068135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E3627FB5-21B5-44F9-82DA-3DCF3631B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387837" y="2924923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51A9E519-FBA9-443B-91DC-CE5099FDA0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243534" y="2779610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0DECB63-9673-4E55-B9F0-369C56B8E4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099810" y="2635294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126622BD-FB25-4186-8C18-CA5DFE4CD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956086" y="2490975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3148D286-0F3E-4531-8B2B-5DC9EAAF1E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812362" y="2346659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FFE3130B-B565-4AC5-9F93-D95BD621C4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668637" y="2202343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57C19183-5C1B-48C2-8C48-2E4742BE76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524912" y="2058027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01577514-736A-4C40-B745-10BAECEF5B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381189" y="1913710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9BF5F2F-7C42-4375-A468-6270B2E1E4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CD874E0-4CF1-43A0-AC19-8A8DE76548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528310" y="3070446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FAE8DDB5-9CA2-4102-AE58-5C3BFFF157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384102" y="2927164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4055798C-2B21-495B-BC0F-808563D1B3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240574" y="2781713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820F0BB-3F3B-4B23-9AAB-3059C0641F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096850" y="2637396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A935CE5-DABC-446A-907A-80C0D40842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953127" y="2493078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1FABBC93-12DB-4DCD-A4EF-5DA42A2197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809402" y="2348762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78958DF6-B22A-402C-98D3-9FE874A6CA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665677" y="2204445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93C79A4-B673-4E2A-981B-F0810E350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521952" y="206012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43513C5C-D81A-4916-B28C-4636B0B1F8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378229" y="1915812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46C0F9B8-8D03-4B76-A357-894F2839BB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E9CFE90-90A6-441F-AC86-63BE95A4F2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524280" y="3070193"/>
                <a:ext cx="862345" cy="865901"/>
              </a:xfrm>
              <a:prstGeom prst="arc">
                <a:avLst>
                  <a:gd name="adj1" fmla="val 16628955"/>
                  <a:gd name="adj2" fmla="val 177879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F4EB2185-DC2A-48E1-882F-78356C391D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379495" y="2926300"/>
                <a:ext cx="1149794" cy="1154534"/>
              </a:xfrm>
              <a:prstGeom prst="arc">
                <a:avLst>
                  <a:gd name="adj1" fmla="val 16473056"/>
                  <a:gd name="adj2" fmla="val 179521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19C5E578-66F5-4327-BE67-FA0644E2F9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236690" y="2781290"/>
                <a:ext cx="1437242" cy="1443169"/>
              </a:xfrm>
              <a:prstGeom prst="arc">
                <a:avLst>
                  <a:gd name="adj1" fmla="val 16383076"/>
                  <a:gd name="adj2" fmla="val 1804182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48A4996B-ED67-4880-A3E5-4EEBD7AE3A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092966" y="2636973"/>
                <a:ext cx="1724690" cy="1731802"/>
              </a:xfrm>
              <a:prstGeom prst="arc">
                <a:avLst>
                  <a:gd name="adj1" fmla="val 16306299"/>
                  <a:gd name="adj2" fmla="val 1810742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69645800-FFD5-427D-B80C-03FD645E07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949243" y="2492657"/>
                <a:ext cx="2012139" cy="2020437"/>
              </a:xfrm>
              <a:prstGeom prst="arc">
                <a:avLst>
                  <a:gd name="adj1" fmla="val 16273483"/>
                  <a:gd name="adj2" fmla="val 1814529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ADE3BDB2-534B-41F9-9798-B04B6E1516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805518" y="2348340"/>
                <a:ext cx="2299587" cy="2309070"/>
              </a:xfrm>
              <a:prstGeom prst="arc">
                <a:avLst>
                  <a:gd name="adj1" fmla="val 16233845"/>
                  <a:gd name="adj2" fmla="val 1818896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F2401A85-88CE-4F3E-9077-087D2C7E34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661793" y="2204022"/>
                <a:ext cx="2587035" cy="2597703"/>
              </a:xfrm>
              <a:prstGeom prst="arc">
                <a:avLst>
                  <a:gd name="adj1" fmla="val 16212295"/>
                  <a:gd name="adj2" fmla="val 182086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24D70F58-DBEB-49AB-8B24-FD4F6A08A8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518068" y="2059705"/>
                <a:ext cx="2874484" cy="2886337"/>
              </a:xfrm>
              <a:prstGeom prst="arc">
                <a:avLst>
                  <a:gd name="adj1" fmla="val 16192325"/>
                  <a:gd name="adj2" fmla="val 1823067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3C84E286-6573-46F0-92CD-6BA62FCEC9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374345" y="1915389"/>
                <a:ext cx="3161932" cy="3174970"/>
              </a:xfrm>
              <a:prstGeom prst="arc">
                <a:avLst>
                  <a:gd name="adj1" fmla="val 16178909"/>
                  <a:gd name="adj2" fmla="val 1824600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26E114DE-D65E-4FE8-89A1-954D28F0C4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233786" y="1767070"/>
                <a:ext cx="3448002" cy="3462220"/>
              </a:xfrm>
              <a:prstGeom prst="arc">
                <a:avLst>
                  <a:gd name="adj1" fmla="val 16158480"/>
                  <a:gd name="adj2" fmla="val 182593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25" name="Group 439">
            <a:extLst>
              <a:ext uri="{FF2B5EF4-FFF2-40B4-BE49-F238E27FC236}">
                <a16:creationId xmlns:a16="http://schemas.microsoft.com/office/drawing/2014/main" id="{B4EBA604-2922-43AB-B3C6-12DF06C414AC}"/>
              </a:ext>
            </a:extLst>
          </p:cNvPr>
          <p:cNvGrpSpPr/>
          <p:nvPr/>
        </p:nvGrpSpPr>
        <p:grpSpPr>
          <a:xfrm>
            <a:off x="5817898" y="1679591"/>
            <a:ext cx="5616624" cy="4565643"/>
            <a:chOff x="2144688" y="1239621"/>
            <a:chExt cx="5616624" cy="4565643"/>
          </a:xfrm>
        </p:grpSpPr>
        <p:grpSp>
          <p:nvGrpSpPr>
            <p:cNvPr id="126" name="Group 397">
              <a:extLst>
                <a:ext uri="{FF2B5EF4-FFF2-40B4-BE49-F238E27FC236}">
                  <a16:creationId xmlns:a16="http://schemas.microsoft.com/office/drawing/2014/main" id="{0E531153-A60D-4441-B081-D96D4AC9B1D8}"/>
                </a:ext>
              </a:extLst>
            </p:cNvPr>
            <p:cNvGrpSpPr/>
            <p:nvPr/>
          </p:nvGrpSpPr>
          <p:grpSpPr>
            <a:xfrm>
              <a:off x="3100397" y="1647834"/>
              <a:ext cx="3710772" cy="3705208"/>
              <a:chOff x="3100397" y="1647834"/>
              <a:chExt cx="3710772" cy="3705208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F034713-DAC3-45CD-AE15-65387AAC50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B03BEEE7-1248-44EB-8C0A-A1E170BF33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FDA554F-794D-43CC-A560-F123A95765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81AC540-CF76-4715-A2BD-ECAE236596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6F4468AD-5C5E-41EA-BE08-E1249A1B4A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9576DC6E-6D5C-46B8-A954-CE67C6DD5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5BFAC96-2839-4A02-9B60-A2B1FB16BA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A651D07F-167E-4946-A442-A102C25CC6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59B69D79-1732-408B-B4E3-C81160FC9A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8DB53100-C366-4028-A61C-0C8EF7938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0522A89-F2E1-4806-BADF-213358215562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143F081-FD83-4BCE-923C-A2A43F0458B7}"/>
                  </a:ext>
                </a:extLst>
              </p:cNvPr>
              <p:cNvCxnSpPr/>
              <p:nvPr/>
            </p:nvCxnSpPr>
            <p:spPr bwMode="auto">
              <a:xfrm flipH="1">
                <a:off x="4953000" y="1893252"/>
                <a:ext cx="927046" cy="160718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C2DDAAA-975C-4C11-B5DB-26C2B7A38451}"/>
                  </a:ext>
                </a:extLst>
              </p:cNvPr>
              <p:cNvCxnSpPr/>
              <p:nvPr/>
            </p:nvCxnSpPr>
            <p:spPr bwMode="auto">
              <a:xfrm flipH="1">
                <a:off x="4953000" y="2569314"/>
                <a:ext cx="1607183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01A4F92A-E10A-42BE-A5E1-60D9604E1B86}"/>
                  </a:ext>
                </a:extLst>
              </p:cNvPr>
              <p:cNvCxnSpPr/>
              <p:nvPr/>
            </p:nvCxnSpPr>
            <p:spPr bwMode="auto">
              <a:xfrm flipH="1">
                <a:off x="4953000" y="3494871"/>
                <a:ext cx="1858169" cy="556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E375AA0-A81D-42D4-84C4-32E266B71622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B6E0654B-17D4-4D27-9C8D-BF50BB48A7F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7"/>
                <a:ext cx="936688" cy="160161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D3E1DE02-5E30-429D-8BAB-96E53F65869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4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4E09CB46-68A6-4A67-87BF-0AC44E088A1C}"/>
                  </a:ext>
                </a:extLst>
              </p:cNvPr>
              <p:cNvCxnSpPr/>
              <p:nvPr/>
            </p:nvCxnSpPr>
            <p:spPr bwMode="auto">
              <a:xfrm>
                <a:off x="4031520" y="1893252"/>
                <a:ext cx="921480" cy="160718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6BF431-1A06-45C7-AEC1-9AB327BB285E}"/>
                  </a:ext>
                </a:extLst>
              </p:cNvPr>
              <p:cNvCxnSpPr/>
              <p:nvPr/>
            </p:nvCxnSpPr>
            <p:spPr bwMode="auto">
              <a:xfrm>
                <a:off x="3351382" y="2569314"/>
                <a:ext cx="1601618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C71B130-50C5-48B1-A7E7-DE7C83F9B7B4}"/>
                  </a:ext>
                </a:extLst>
              </p:cNvPr>
              <p:cNvCxnSpPr/>
              <p:nvPr/>
            </p:nvCxnSpPr>
            <p:spPr bwMode="auto">
              <a:xfrm>
                <a:off x="3100397" y="3494871"/>
                <a:ext cx="1852605" cy="5567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93C56CBD-5F20-4A5F-A5EB-FBA23F927998}"/>
                  </a:ext>
                </a:extLst>
              </p:cNvPr>
              <p:cNvCxnSpPr/>
              <p:nvPr/>
            </p:nvCxnSpPr>
            <p:spPr bwMode="auto">
              <a:xfrm flipV="1">
                <a:off x="3345815" y="3500438"/>
                <a:ext cx="1607185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B75D623-CD7A-4B25-B915-05FF21706FE0}"/>
                  </a:ext>
                </a:extLst>
              </p:cNvPr>
              <p:cNvCxnSpPr/>
              <p:nvPr/>
            </p:nvCxnSpPr>
            <p:spPr bwMode="auto">
              <a:xfrm flipV="1">
                <a:off x="4021877" y="3500438"/>
                <a:ext cx="931123" cy="1601618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7" name="Group 396">
              <a:extLst>
                <a:ext uri="{FF2B5EF4-FFF2-40B4-BE49-F238E27FC236}">
                  <a16:creationId xmlns:a16="http://schemas.microsoft.com/office/drawing/2014/main" id="{E20AD477-3602-4623-8F53-80E2EBB2EF76}"/>
                </a:ext>
              </a:extLst>
            </p:cNvPr>
            <p:cNvGrpSpPr/>
            <p:nvPr/>
          </p:nvGrpSpPr>
          <p:grpSpPr>
            <a:xfrm>
              <a:off x="3221890" y="1767070"/>
              <a:ext cx="3467007" cy="3462220"/>
              <a:chOff x="3221890" y="1767070"/>
              <a:chExt cx="3467007" cy="3462220"/>
            </a:xfrm>
          </p:grpSpPr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47915AB7-04CB-4F96-86EF-FBF923E803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1763" y="306778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F3AC5CEC-7B54-48CC-A5F7-AA9E7E6BFC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6936" y="2923171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2A352728-3859-4BB4-8FCB-3D466297B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4363" y="2778854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7B02D6FB-620B-432D-BF85-296C1F2009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0639" y="2634537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570495D9-EE9F-4766-A94A-13343EEB58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6915" y="2490221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88170648-C051-4CA9-9980-0004E6A22D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3191" y="2345904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166046A6-F722-4409-9F5F-9535B28366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9467" y="22015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1E4CE6E5-D544-41E8-9FBC-418D211AC5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5742" y="20572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AEBFF542-4803-4393-93C6-D42DB84159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2018" y="1912953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0385CE93-E2D2-4453-BC02-086C96916B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49A22EE0-ACB9-478D-A2ED-A86E77A612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521134" y="3065023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92D0BA89-42A7-4211-B68D-E82F1A7B0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376604" y="2919895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899CED5B-7F35-435D-A576-8652F926B3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233877" y="277615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8D0A5027-46BB-40AB-BAD0-B231597EC8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090153" y="26318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1D71F68F-1244-45B0-BA92-F65F4D3621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946428" y="2487520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A31D6D6E-95C8-4441-A1A9-E73EB0A42F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802705" y="234320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8A235E53-7A39-48D4-9634-0E4D368EB6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658981" y="2198885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97AA983D-06DC-464E-8394-8BE8D0FF75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515256" y="2054568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7392AF13-C0DB-4AFD-85F1-7B732DCED4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371532" y="19102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5EE6D396-8D47-42B4-984F-39C1946383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1E894AC6-C582-4FBC-AC4B-4B50DB2A98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521983" y="3062292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342D0F3A-7896-4960-8978-CD5A81A172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377971" y="291686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81097A81-0743-40FF-A2E8-D086F6D493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234819" y="2773551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31FED6A-256B-42BA-AB90-C47E0D4A40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091095" y="2629234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A867DB0F-D006-4DFD-9E76-189AC91ABC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947369" y="2484918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11540B40-EB80-4147-9ED4-1ED81A2B19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803646" y="23406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D56E6911-E740-4D08-950A-DA565969AC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659923" y="2196284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FCBDB659-7D48-4071-801D-F1C5581020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516198" y="2051966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F9F6D932-30F3-4334-85FC-271915673C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372474" y="1907650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FA451839-A428-48F0-A474-C3DDA498A3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DCF55B8A-AB00-4E72-919F-EFA30A834D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524056" y="306037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91901A21-A416-45A1-881C-F1345A6F79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380632" y="291495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DDB9CF36-EF03-49E0-8389-34D8ED92DC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236908" y="277179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46C51366-9DD6-48FB-941F-F613CDC48E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093184" y="262747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234EF854-70EC-4E09-A43E-230199491E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49458" y="2483159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79C4705A-BACA-4D8F-973D-5525220A09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805735" y="233884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5EE12784-B2ED-44DC-B94E-DC383650CE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662012" y="219452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E5C2B505-B61A-4D48-8DB1-63BDDDDD6F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518288" y="205020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10E9B9F2-37C4-4144-84C1-E250320D60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374563" y="190589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46385DFF-F7F7-402A-AE82-871CC27CE6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51DBDF22-53A8-4FA8-B6FD-1FEA353B2E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526822" y="3059749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83611EB8-89BC-4088-9FEA-BF3FA06754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383909" y="2914627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6F260DEC-6B46-4388-A36E-B0A0E4C249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239610" y="2771307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E78274BC-1BF3-445C-B5D6-F2AF201BC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095886" y="2626990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F97DDFA4-199E-4474-961B-158AF0AE8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952160" y="2482672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D21FDB4A-3E9B-4D30-81B1-B57FB0215B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808436" y="2338356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A6E207C4-A537-4CC3-9BE8-1274EE19E2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664714" y="2194040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85E451F5-35A7-445D-A620-13BADC2786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520989" y="2049723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F0A34F0E-E158-49F2-BBB5-A9A04E9553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377265" y="1905406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08DEA5C0-E2B5-4C65-BA52-47CD431A77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52C0EF89-3653-4BC9-A2AA-33686721FC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529558" y="3060601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C561CFE7-E243-4819-978A-356A772144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386940" y="291599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3C67905D-ED1A-4578-A60A-8A3F263D2B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242216" y="2772252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0EF7CC6F-DF6D-444C-A565-1379631C6A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098492" y="26279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7D981EB8-926E-4E13-BDFF-BC1262125F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954767" y="2483617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9F090632-3BA5-42F7-810C-D799E353C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811043" y="23393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8BE9A087-89E5-4E02-A340-440AB7D2EF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667320" y="21949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68AD9FFC-B002-4532-A510-5F9F2814BD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523596" y="20506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BE9068EB-BC08-41CC-A4F5-0F3166A72F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379871" y="19063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73032ACC-ED44-40CA-87E5-D17FA81AE2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A5CE6E70-AA60-4FE1-8517-17D2F0F2F1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527308" y="3065023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79D43035-05B2-4C53-890A-42C6F1EDC3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384389" y="2919895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78446BFB-84DE-4DF9-8D32-82639BB50E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239668" y="277615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EC3C5FED-BCF5-4EC1-9507-CD6541BAD2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095944" y="26318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5" name="Arc 204">
                <a:extLst>
                  <a:ext uri="{FF2B5EF4-FFF2-40B4-BE49-F238E27FC236}">
                    <a16:creationId xmlns:a16="http://schemas.microsoft.com/office/drawing/2014/main" id="{04A8C14B-7211-4353-BAE7-B09D9649FB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952220" y="2487520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D96F2642-CDD4-42B4-B341-C6A5A63138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808495" y="234320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C41F2DEC-2144-4200-8F89-7F7B10D314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664771" y="2198885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D8C138B5-5965-41A6-B2CE-11B8D52186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521047" y="2054568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50EA9367-E739-4058-9CCC-764FEE4C76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377323" y="19102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D1C911A4-5138-43DD-B201-4DFDBFE86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A86581B1-1EF3-4950-A480-A53C61106D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526459" y="3062292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798C8FB8-D3F0-4F0C-BE01-169F80C7BE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383022" y="291686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64263120-824D-4813-AE53-4134F8A205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238726" y="2773551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374E4261-EADB-4F66-8DE6-BEA13DCF2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095002" y="2629234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A110BFC7-27D6-46EB-9D9B-A9594A6200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951279" y="2484918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1844AF6A-3DAA-41B2-89AE-80CEC35706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807554" y="23406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C77E8F47-7236-4468-8FB7-A76AA31AD4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663829" y="2196284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8" name="Arc 217">
                <a:extLst>
                  <a:ext uri="{FF2B5EF4-FFF2-40B4-BE49-F238E27FC236}">
                    <a16:creationId xmlns:a16="http://schemas.microsoft.com/office/drawing/2014/main" id="{C869DA25-F5BB-4944-AB93-811A2384C7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520105" y="2051966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9" name="Arc 218">
                <a:extLst>
                  <a:ext uri="{FF2B5EF4-FFF2-40B4-BE49-F238E27FC236}">
                    <a16:creationId xmlns:a16="http://schemas.microsoft.com/office/drawing/2014/main" id="{F7C4C799-8116-45BF-BF2B-09F17FCF98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376381" y="1907650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FE14C5E5-E02D-4BBD-A9DB-5265090219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0824EFEF-5A01-4CB7-98C8-A4038B47EC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524386" y="306037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32772746-1EC3-4194-A209-45D6E420ED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380361" y="291495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481A720F-A48A-4EE8-B24A-16C09A9301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236638" y="277179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213227D3-67CE-4070-8677-1DD9A211BB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092913" y="262747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8B4BA938-DAFD-4FE5-BCB0-6EC2D4C0BC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949190" y="2483159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F16E7F9A-95E8-40EE-887D-661AE14378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805466" y="233884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00AC7E7D-96CC-47A2-A7B3-7E8884A1ED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661740" y="219452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3D6B1875-AF69-4670-80AF-6A908D7572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518016" y="205020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2718E02C-8A17-4E7B-9209-7906840D20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374292" y="190589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D37F4F56-4E5C-4F83-BD66-9B0B7270ED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BB166FE9-FF13-402F-A90D-1AB35E9E35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521620" y="3059749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id="{9EE73F51-BB6B-4398-B34D-2B70BEDB1D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377084" y="2914627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0731112A-9EAF-4113-A2F7-EA30B76CA7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233935" y="2771307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64D4FF54-C471-4A1E-A4ED-8AB765D604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090211" y="2626990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5" name="Arc 234">
                <a:extLst>
                  <a:ext uri="{FF2B5EF4-FFF2-40B4-BE49-F238E27FC236}">
                    <a16:creationId xmlns:a16="http://schemas.microsoft.com/office/drawing/2014/main" id="{2BA279DB-42AF-4267-954F-A077C5487F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946488" y="2482672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6" name="Arc 235">
                <a:extLst>
                  <a:ext uri="{FF2B5EF4-FFF2-40B4-BE49-F238E27FC236}">
                    <a16:creationId xmlns:a16="http://schemas.microsoft.com/office/drawing/2014/main" id="{85EA65EC-82DB-4249-8F70-0345B1C281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802764" y="2338356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20394794-F2FD-41FD-9AC0-F32046A89C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659038" y="2194040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D347CACF-6756-4F81-BA29-30E1273658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515314" y="2049723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15B69CF8-EBC1-4A30-A9BD-928203C0CF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371590" y="1905406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0" name="Arc 239">
                <a:extLst>
                  <a:ext uri="{FF2B5EF4-FFF2-40B4-BE49-F238E27FC236}">
                    <a16:creationId xmlns:a16="http://schemas.microsoft.com/office/drawing/2014/main" id="{FD4B30DF-9E2D-4BF3-913D-C3602F4A87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Arc 240">
                <a:extLst>
                  <a:ext uri="{FF2B5EF4-FFF2-40B4-BE49-F238E27FC236}">
                    <a16:creationId xmlns:a16="http://schemas.microsoft.com/office/drawing/2014/main" id="{C2FBA392-2324-4C5B-961C-BF3DA1644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518884" y="3060601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A32FA25C-D539-4435-8C29-136E06404D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374053" y="291599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3" name="Arc 242">
                <a:extLst>
                  <a:ext uri="{FF2B5EF4-FFF2-40B4-BE49-F238E27FC236}">
                    <a16:creationId xmlns:a16="http://schemas.microsoft.com/office/drawing/2014/main" id="{778E0CD8-2CCB-4A07-BDF4-A79BB498BB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231329" y="2772252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9E43909F-25D8-44CA-A4DA-7637EA7DEA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087605" y="26279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89D7E942-93A9-47DE-A7A7-BB3BB2118B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943881" y="2483617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96D6BF88-5166-4A20-878B-2879B050AD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800157" y="23393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36EBA037-F1E2-48CE-A12C-90703AF91F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656432" y="21949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A7E1F644-7911-4ACE-83F7-E7566CACCF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512707" y="20506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E575DCD6-92C9-4E11-891B-C8D4213463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368984" y="19063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633B2EE9-CD43-4714-B731-B5D7E7C022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4B5A29BF-6181-4EEE-A307-4F5E32E2ED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524280" y="3070193"/>
                <a:ext cx="862345" cy="865901"/>
              </a:xfrm>
              <a:prstGeom prst="arc">
                <a:avLst>
                  <a:gd name="adj1" fmla="val 17223597"/>
                  <a:gd name="adj2" fmla="val 177879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88A5477C-E671-484B-9AA2-96F0C6C737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379495" y="2926300"/>
                <a:ext cx="1149794" cy="1154534"/>
              </a:xfrm>
              <a:prstGeom prst="arc">
                <a:avLst>
                  <a:gd name="adj1" fmla="val 17093480"/>
                  <a:gd name="adj2" fmla="val 179521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DBD6B159-E5FA-4A7B-909B-75ED99073D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236690" y="2781290"/>
                <a:ext cx="1437242" cy="1443169"/>
              </a:xfrm>
              <a:prstGeom prst="arc">
                <a:avLst>
                  <a:gd name="adj1" fmla="val 16997404"/>
                  <a:gd name="adj2" fmla="val 1804182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046BF35D-F4A6-49E6-BE9A-9261AB5D08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092966" y="2636973"/>
                <a:ext cx="1724690" cy="1731802"/>
              </a:xfrm>
              <a:prstGeom prst="arc">
                <a:avLst>
                  <a:gd name="adj1" fmla="val 16924254"/>
                  <a:gd name="adj2" fmla="val 1810742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E3384974-27B0-4055-8FCB-2213A04B68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949243" y="2492657"/>
                <a:ext cx="2012139" cy="2020437"/>
              </a:xfrm>
              <a:prstGeom prst="arc">
                <a:avLst>
                  <a:gd name="adj1" fmla="val 16890067"/>
                  <a:gd name="adj2" fmla="val 1814529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41EF7F2F-EB67-4782-A0BC-DCF01644F6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805518" y="2348340"/>
                <a:ext cx="2299587" cy="2309070"/>
              </a:xfrm>
              <a:prstGeom prst="arc">
                <a:avLst>
                  <a:gd name="adj1" fmla="val 16860125"/>
                  <a:gd name="adj2" fmla="val 1818896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2DE16AC5-B841-44BB-8B10-08336EBF89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661793" y="2204022"/>
                <a:ext cx="2587035" cy="2597703"/>
              </a:xfrm>
              <a:prstGeom prst="arc">
                <a:avLst>
                  <a:gd name="adj1" fmla="val 16831446"/>
                  <a:gd name="adj2" fmla="val 182086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8" name="Arc 257">
                <a:extLst>
                  <a:ext uri="{FF2B5EF4-FFF2-40B4-BE49-F238E27FC236}">
                    <a16:creationId xmlns:a16="http://schemas.microsoft.com/office/drawing/2014/main" id="{24C5EEC9-2042-4E3B-9732-F89EBA46B9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518068" y="2059705"/>
                <a:ext cx="2874484" cy="2886337"/>
              </a:xfrm>
              <a:prstGeom prst="arc">
                <a:avLst>
                  <a:gd name="adj1" fmla="val 16807974"/>
                  <a:gd name="adj2" fmla="val 1823067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FF0C044D-41DA-45F2-B742-9343AAAC47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374345" y="1915389"/>
                <a:ext cx="3161932" cy="3174970"/>
              </a:xfrm>
              <a:prstGeom prst="arc">
                <a:avLst>
                  <a:gd name="adj1" fmla="val 16797742"/>
                  <a:gd name="adj2" fmla="val 1824600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0" name="Arc 259">
                <a:extLst>
                  <a:ext uri="{FF2B5EF4-FFF2-40B4-BE49-F238E27FC236}">
                    <a16:creationId xmlns:a16="http://schemas.microsoft.com/office/drawing/2014/main" id="{D252F0C2-CF96-4FAB-A566-E72BE96B23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233786" y="1767070"/>
                <a:ext cx="3448002" cy="3462220"/>
              </a:xfrm>
              <a:prstGeom prst="arc">
                <a:avLst>
                  <a:gd name="adj1" fmla="val 16774647"/>
                  <a:gd name="adj2" fmla="val 182593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8" name="Group 438">
              <a:extLst>
                <a:ext uri="{FF2B5EF4-FFF2-40B4-BE49-F238E27FC236}">
                  <a16:creationId xmlns:a16="http://schemas.microsoft.com/office/drawing/2014/main" id="{B0092669-FB9C-4F91-B944-B6E078CBFDBA}"/>
                </a:ext>
              </a:extLst>
            </p:cNvPr>
            <p:cNvGrpSpPr/>
            <p:nvPr/>
          </p:nvGrpSpPr>
          <p:grpSpPr>
            <a:xfrm>
              <a:off x="2144688" y="1239621"/>
              <a:ext cx="5616624" cy="4565643"/>
              <a:chOff x="2144688" y="1239621"/>
              <a:chExt cx="5616624" cy="456564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7DCDDA3-E9CA-4BCC-A92F-5DCE48FD452F}"/>
                  </a:ext>
                </a:extLst>
              </p:cNvPr>
              <p:cNvSpPr txBox="1"/>
              <p:nvPr/>
            </p:nvSpPr>
            <p:spPr>
              <a:xfrm>
                <a:off x="4953000" y="1239621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2B1EA4C-3404-4651-90AB-67C404B510EF}"/>
                  </a:ext>
                </a:extLst>
              </p:cNvPr>
              <p:cNvSpPr txBox="1"/>
              <p:nvPr/>
            </p:nvSpPr>
            <p:spPr>
              <a:xfrm>
                <a:off x="3677476" y="1239621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C178240-6286-47CA-B1DE-3E88801D3755}"/>
                  </a:ext>
                </a:extLst>
              </p:cNvPr>
              <p:cNvSpPr txBox="1"/>
              <p:nvPr/>
            </p:nvSpPr>
            <p:spPr>
              <a:xfrm>
                <a:off x="6033120" y="184482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CE92D5A-4D37-4C84-AD02-21502B438492}"/>
                  </a:ext>
                </a:extLst>
              </p:cNvPr>
              <p:cNvSpPr txBox="1"/>
              <p:nvPr/>
            </p:nvSpPr>
            <p:spPr>
              <a:xfrm>
                <a:off x="2597356" y="184482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7221E8-8494-4185-9984-E6CC6C02CB0C}"/>
                  </a:ext>
                </a:extLst>
              </p:cNvPr>
              <p:cNvSpPr txBox="1"/>
              <p:nvPr/>
            </p:nvSpPr>
            <p:spPr>
              <a:xfrm>
                <a:off x="6485788" y="278092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569ED6B-7301-4607-8272-D4BFDE79DCD3}"/>
                  </a:ext>
                </a:extLst>
              </p:cNvPr>
              <p:cNvSpPr txBox="1"/>
              <p:nvPr/>
            </p:nvSpPr>
            <p:spPr>
              <a:xfrm>
                <a:off x="2144688" y="278092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8BEB14-E0ED-4F81-B130-534E69F270FF}"/>
                  </a:ext>
                </a:extLst>
              </p:cNvPr>
              <p:cNvSpPr txBox="1"/>
              <p:nvPr/>
            </p:nvSpPr>
            <p:spPr>
              <a:xfrm>
                <a:off x="6485788" y="3717032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E0AFBD8-301A-42E3-AB70-CD56B68D4E95}"/>
                  </a:ext>
                </a:extLst>
              </p:cNvPr>
              <p:cNvSpPr txBox="1"/>
              <p:nvPr/>
            </p:nvSpPr>
            <p:spPr>
              <a:xfrm>
                <a:off x="2144688" y="3717032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884D75F-9250-4F7F-AED1-DD56030EB5C8}"/>
                  </a:ext>
                </a:extLst>
              </p:cNvPr>
              <p:cNvSpPr txBox="1"/>
              <p:nvPr/>
            </p:nvSpPr>
            <p:spPr>
              <a:xfrm>
                <a:off x="6033120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87AE8A3-C8A4-40CC-9B46-CFB6263F39BC}"/>
                  </a:ext>
                </a:extLst>
              </p:cNvPr>
              <p:cNvSpPr txBox="1"/>
              <p:nvPr/>
            </p:nvSpPr>
            <p:spPr>
              <a:xfrm>
                <a:off x="2597356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122AB20-3197-4445-A4AD-D29BFC155F5F}"/>
                  </a:ext>
                </a:extLst>
              </p:cNvPr>
              <p:cNvSpPr txBox="1"/>
              <p:nvPr/>
            </p:nvSpPr>
            <p:spPr>
              <a:xfrm>
                <a:off x="4953000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05F736E-0EFE-494A-9B02-6985BAFBC098}"/>
                  </a:ext>
                </a:extLst>
              </p:cNvPr>
              <p:cNvSpPr txBox="1"/>
              <p:nvPr/>
            </p:nvSpPr>
            <p:spPr>
              <a:xfrm>
                <a:off x="3677476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57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BE417-8E6A-4E43-8483-12361927A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AD7299-746F-4C71-9941-B74566FB569C}"/>
              </a:ext>
            </a:extLst>
          </p:cNvPr>
          <p:cNvGrpSpPr/>
          <p:nvPr/>
        </p:nvGrpSpPr>
        <p:grpSpPr>
          <a:xfrm rot="19006208">
            <a:off x="471768" y="1912870"/>
            <a:ext cx="427452" cy="226172"/>
            <a:chOff x="6022976" y="3811588"/>
            <a:chExt cx="2357438" cy="1365250"/>
          </a:xfrm>
        </p:grpSpPr>
        <p:sp>
          <p:nvSpPr>
            <p:cNvPr id="4" name="Freeform 294">
              <a:extLst>
                <a:ext uri="{FF2B5EF4-FFF2-40B4-BE49-F238E27FC236}">
                  <a16:creationId xmlns:a16="http://schemas.microsoft.com/office/drawing/2014/main" id="{BEAE40AA-049C-4BFF-9F33-A96D063F1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9F016DE2-C1D3-40EE-A212-DFD9CD3D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 303">
              <a:extLst>
                <a:ext uri="{FF2B5EF4-FFF2-40B4-BE49-F238E27FC236}">
                  <a16:creationId xmlns:a16="http://schemas.microsoft.com/office/drawing/2014/main" id="{3289446B-CAB0-42CF-BE58-44A2F8FD2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4E2A4CEC-B2B8-48C3-BDA6-D4CCBFD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0C27C7D5-BBF7-41EE-824D-7AC31FC0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3A3FE-3D31-450A-B7D2-095A93325170}"/>
              </a:ext>
            </a:extLst>
          </p:cNvPr>
          <p:cNvGrpSpPr/>
          <p:nvPr/>
        </p:nvGrpSpPr>
        <p:grpSpPr>
          <a:xfrm rot="19006208">
            <a:off x="471768" y="2771972"/>
            <a:ext cx="427452" cy="226172"/>
            <a:chOff x="6022976" y="3811588"/>
            <a:chExt cx="2357438" cy="1365250"/>
          </a:xfrm>
        </p:grpSpPr>
        <p:sp>
          <p:nvSpPr>
            <p:cNvPr id="10" name="Freeform 294">
              <a:extLst>
                <a:ext uri="{FF2B5EF4-FFF2-40B4-BE49-F238E27FC236}">
                  <a16:creationId xmlns:a16="http://schemas.microsoft.com/office/drawing/2014/main" id="{C71121BA-6192-4BCA-BE2A-3C571A11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EA03DD20-2CB9-425F-BEC1-E5ACF416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F273C8BA-5D24-4A73-9B7E-BED947223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588F9160-27D1-487B-93A4-59CBFBE41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D563FE11-D891-4600-A9F5-CA19381CE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B9A99-9C90-44B2-808A-62AC8762481B}"/>
              </a:ext>
            </a:extLst>
          </p:cNvPr>
          <p:cNvGrpSpPr/>
          <p:nvPr/>
        </p:nvGrpSpPr>
        <p:grpSpPr>
          <a:xfrm rot="19006208">
            <a:off x="471768" y="3631074"/>
            <a:ext cx="427452" cy="226172"/>
            <a:chOff x="6022976" y="3811588"/>
            <a:chExt cx="2357438" cy="1365250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75659292-0178-4111-BC44-621CD119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942C8B39-83E0-42E3-BD7E-38BC2141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 303">
              <a:extLst>
                <a:ext uri="{FF2B5EF4-FFF2-40B4-BE49-F238E27FC236}">
                  <a16:creationId xmlns:a16="http://schemas.microsoft.com/office/drawing/2014/main" id="{B07E8C57-4878-4EE7-9E6E-5D7003F12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418A897A-80AE-4794-BE5E-D731AA05A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3C2159B0-DECA-4C65-9634-D5AC84A8E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D9892E-E1F7-4C5D-A4AE-7340B0736B92}"/>
              </a:ext>
            </a:extLst>
          </p:cNvPr>
          <p:cNvGrpSpPr/>
          <p:nvPr/>
        </p:nvGrpSpPr>
        <p:grpSpPr>
          <a:xfrm rot="19006208">
            <a:off x="471768" y="4490176"/>
            <a:ext cx="427452" cy="226172"/>
            <a:chOff x="6022976" y="3811588"/>
            <a:chExt cx="2357438" cy="1365250"/>
          </a:xfrm>
        </p:grpSpPr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DAC9AB28-1723-4393-9866-DD94BA02E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B56BC17-8503-4ABC-BF8A-7FC0030ED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303">
              <a:extLst>
                <a:ext uri="{FF2B5EF4-FFF2-40B4-BE49-F238E27FC236}">
                  <a16:creationId xmlns:a16="http://schemas.microsoft.com/office/drawing/2014/main" id="{D4653E26-1271-4A5B-AB44-B70A57A20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2F2E138B-C79F-4BBF-A9EC-377940345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38100310-DD70-466C-AB7F-38906254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90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61B8B-8D18-4FC5-860F-9DD1CD6C1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Difficulties, and 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49002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175" y="4164477"/>
            <a:ext cx="1673499" cy="2221532"/>
            <a:chOff x="429974" y="166058"/>
            <a:chExt cx="1718004" cy="2364439"/>
          </a:xfrm>
        </p:grpSpPr>
        <p:sp>
          <p:nvSpPr>
            <p:cNvPr id="4" name="Freeform 230"/>
            <p:cNvSpPr>
              <a:spLocks noEditPoints="1"/>
            </p:cNvSpPr>
            <p:nvPr/>
          </p:nvSpPr>
          <p:spPr bwMode="auto">
            <a:xfrm>
              <a:off x="429974" y="166058"/>
              <a:ext cx="1718004" cy="2364439"/>
            </a:xfrm>
            <a:custGeom>
              <a:avLst/>
              <a:gdLst>
                <a:gd name="T0" fmla="*/ 3505 w 3685"/>
                <a:gd name="T1" fmla="*/ 3342 h 5076"/>
                <a:gd name="T2" fmla="*/ 3142 w 3685"/>
                <a:gd name="T3" fmla="*/ 3380 h 5076"/>
                <a:gd name="T4" fmla="*/ 2723 w 3685"/>
                <a:gd name="T5" fmla="*/ 3331 h 5076"/>
                <a:gd name="T6" fmla="*/ 2402 w 3685"/>
                <a:gd name="T7" fmla="*/ 3253 h 5076"/>
                <a:gd name="T8" fmla="*/ 2141 w 3685"/>
                <a:gd name="T9" fmla="*/ 3025 h 5076"/>
                <a:gd name="T10" fmla="*/ 2314 w 3685"/>
                <a:gd name="T11" fmla="*/ 2845 h 5076"/>
                <a:gd name="T12" fmla="*/ 2335 w 3685"/>
                <a:gd name="T13" fmla="*/ 3036 h 5076"/>
                <a:gd name="T14" fmla="*/ 2469 w 3685"/>
                <a:gd name="T15" fmla="*/ 3071 h 5076"/>
                <a:gd name="T16" fmla="*/ 2553 w 3685"/>
                <a:gd name="T17" fmla="*/ 2943 h 5076"/>
                <a:gd name="T18" fmla="*/ 2603 w 3685"/>
                <a:gd name="T19" fmla="*/ 2652 h 5076"/>
                <a:gd name="T20" fmla="*/ 2688 w 3685"/>
                <a:gd name="T21" fmla="*/ 2501 h 5076"/>
                <a:gd name="T22" fmla="*/ 2859 w 3685"/>
                <a:gd name="T23" fmla="*/ 2186 h 5076"/>
                <a:gd name="T24" fmla="*/ 3032 w 3685"/>
                <a:gd name="T25" fmla="*/ 1578 h 5076"/>
                <a:gd name="T26" fmla="*/ 2903 w 3685"/>
                <a:gd name="T27" fmla="*/ 1413 h 5076"/>
                <a:gd name="T28" fmla="*/ 2439 w 3685"/>
                <a:gd name="T29" fmla="*/ 704 h 5076"/>
                <a:gd name="T30" fmla="*/ 1911 w 3685"/>
                <a:gd name="T31" fmla="*/ 625 h 5076"/>
                <a:gd name="T32" fmla="*/ 1843 w 3685"/>
                <a:gd name="T33" fmla="*/ 91 h 5076"/>
                <a:gd name="T34" fmla="*/ 1682 w 3685"/>
                <a:gd name="T35" fmla="*/ 3 h 5076"/>
                <a:gd name="T36" fmla="*/ 1355 w 3685"/>
                <a:gd name="T37" fmla="*/ 80 h 5076"/>
                <a:gd name="T38" fmla="*/ 1231 w 3685"/>
                <a:gd name="T39" fmla="*/ 375 h 5076"/>
                <a:gd name="T40" fmla="*/ 1274 w 3685"/>
                <a:gd name="T41" fmla="*/ 656 h 5076"/>
                <a:gd name="T42" fmla="*/ 731 w 3685"/>
                <a:gd name="T43" fmla="*/ 972 h 5076"/>
                <a:gd name="T44" fmla="*/ 798 w 3685"/>
                <a:gd name="T45" fmla="*/ 1296 h 5076"/>
                <a:gd name="T46" fmla="*/ 864 w 3685"/>
                <a:gd name="T47" fmla="*/ 1374 h 5076"/>
                <a:gd name="T48" fmla="*/ 641 w 3685"/>
                <a:gd name="T49" fmla="*/ 2033 h 5076"/>
                <a:gd name="T50" fmla="*/ 726 w 3685"/>
                <a:gd name="T51" fmla="*/ 2388 h 5076"/>
                <a:gd name="T52" fmla="*/ 1075 w 3685"/>
                <a:gd name="T53" fmla="*/ 2318 h 5076"/>
                <a:gd name="T54" fmla="*/ 1159 w 3685"/>
                <a:gd name="T55" fmla="*/ 1487 h 5076"/>
                <a:gd name="T56" fmla="*/ 1361 w 3685"/>
                <a:gd name="T57" fmla="*/ 1876 h 5076"/>
                <a:gd name="T58" fmla="*/ 1382 w 3685"/>
                <a:gd name="T59" fmla="*/ 1986 h 5076"/>
                <a:gd name="T60" fmla="*/ 1392 w 3685"/>
                <a:gd name="T61" fmla="*/ 2052 h 5076"/>
                <a:gd name="T62" fmla="*/ 1370 w 3685"/>
                <a:gd name="T63" fmla="*/ 2501 h 5076"/>
                <a:gd name="T64" fmla="*/ 624 w 3685"/>
                <a:gd name="T65" fmla="*/ 3694 h 5076"/>
                <a:gd name="T66" fmla="*/ 223 w 3685"/>
                <a:gd name="T67" fmla="*/ 4714 h 5076"/>
                <a:gd name="T68" fmla="*/ 57 w 3685"/>
                <a:gd name="T69" fmla="*/ 5065 h 5076"/>
                <a:gd name="T70" fmla="*/ 539 w 3685"/>
                <a:gd name="T71" fmla="*/ 4879 h 5076"/>
                <a:gd name="T72" fmla="*/ 720 w 3685"/>
                <a:gd name="T73" fmla="*/ 4402 h 5076"/>
                <a:gd name="T74" fmla="*/ 942 w 3685"/>
                <a:gd name="T75" fmla="*/ 4080 h 5076"/>
                <a:gd name="T76" fmla="*/ 1051 w 3685"/>
                <a:gd name="T77" fmla="*/ 3687 h 5076"/>
                <a:gd name="T78" fmla="*/ 1248 w 3685"/>
                <a:gd name="T79" fmla="*/ 3462 h 5076"/>
                <a:gd name="T80" fmla="*/ 2697 w 3685"/>
                <a:gd name="T81" fmla="*/ 3658 h 5076"/>
                <a:gd name="T82" fmla="*/ 3628 w 3685"/>
                <a:gd name="T83" fmla="*/ 4087 h 5076"/>
                <a:gd name="T84" fmla="*/ 2308 w 3685"/>
                <a:gd name="T85" fmla="*/ 1787 h 5076"/>
                <a:gd name="T86" fmla="*/ 2334 w 3685"/>
                <a:gd name="T87" fmla="*/ 1579 h 5076"/>
                <a:gd name="T88" fmla="*/ 2642 w 3685"/>
                <a:gd name="T89" fmla="*/ 1697 h 5076"/>
                <a:gd name="T90" fmla="*/ 2731 w 3685"/>
                <a:gd name="T91" fmla="*/ 1838 h 5076"/>
                <a:gd name="T92" fmla="*/ 2583 w 3685"/>
                <a:gd name="T93" fmla="*/ 2268 h 5076"/>
                <a:gd name="T94" fmla="*/ 2477 w 3685"/>
                <a:gd name="T95" fmla="*/ 2446 h 5076"/>
                <a:gd name="T96" fmla="*/ 2379 w 3685"/>
                <a:gd name="T97" fmla="*/ 2143 h 5076"/>
                <a:gd name="T98" fmla="*/ 2303 w 3685"/>
                <a:gd name="T99" fmla="*/ 2006 h 5076"/>
                <a:gd name="T100" fmla="*/ 2293 w 3685"/>
                <a:gd name="T101" fmla="*/ 1920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5" h="5076">
                  <a:moveTo>
                    <a:pt x="3649" y="3809"/>
                  </a:moveTo>
                  <a:cubicBezTo>
                    <a:pt x="3649" y="3767"/>
                    <a:pt x="3640" y="3731"/>
                    <a:pt x="3625" y="3692"/>
                  </a:cubicBezTo>
                  <a:cubicBezTo>
                    <a:pt x="3620" y="3680"/>
                    <a:pt x="3615" y="3669"/>
                    <a:pt x="3609" y="3656"/>
                  </a:cubicBezTo>
                  <a:cubicBezTo>
                    <a:pt x="3532" y="3568"/>
                    <a:pt x="3499" y="3457"/>
                    <a:pt x="3505" y="3342"/>
                  </a:cubicBezTo>
                  <a:cubicBezTo>
                    <a:pt x="3502" y="3332"/>
                    <a:pt x="3502" y="3320"/>
                    <a:pt x="3498" y="3309"/>
                  </a:cubicBezTo>
                  <a:cubicBezTo>
                    <a:pt x="3489" y="3288"/>
                    <a:pt x="3483" y="3266"/>
                    <a:pt x="3464" y="3251"/>
                  </a:cubicBezTo>
                  <a:cubicBezTo>
                    <a:pt x="3409" y="3208"/>
                    <a:pt x="3350" y="3204"/>
                    <a:pt x="3282" y="3231"/>
                  </a:cubicBezTo>
                  <a:cubicBezTo>
                    <a:pt x="3214" y="3257"/>
                    <a:pt x="3191" y="3324"/>
                    <a:pt x="3142" y="3380"/>
                  </a:cubicBezTo>
                  <a:cubicBezTo>
                    <a:pt x="3072" y="3388"/>
                    <a:pt x="3022" y="3404"/>
                    <a:pt x="2946" y="3396"/>
                  </a:cubicBezTo>
                  <a:cubicBezTo>
                    <a:pt x="2929" y="3394"/>
                    <a:pt x="2874" y="3383"/>
                    <a:pt x="2848" y="3376"/>
                  </a:cubicBezTo>
                  <a:cubicBezTo>
                    <a:pt x="2842" y="3374"/>
                    <a:pt x="2827" y="3372"/>
                    <a:pt x="2817" y="3368"/>
                  </a:cubicBezTo>
                  <a:cubicBezTo>
                    <a:pt x="2788" y="3354"/>
                    <a:pt x="2755" y="3340"/>
                    <a:pt x="2723" y="3331"/>
                  </a:cubicBezTo>
                  <a:cubicBezTo>
                    <a:pt x="2713" y="3328"/>
                    <a:pt x="2701" y="3325"/>
                    <a:pt x="2691" y="3322"/>
                  </a:cubicBezTo>
                  <a:cubicBezTo>
                    <a:pt x="2681" y="3319"/>
                    <a:pt x="2672" y="3314"/>
                    <a:pt x="2662" y="3311"/>
                  </a:cubicBezTo>
                  <a:cubicBezTo>
                    <a:pt x="2589" y="3275"/>
                    <a:pt x="2515" y="3265"/>
                    <a:pt x="2435" y="3254"/>
                  </a:cubicBezTo>
                  <a:cubicBezTo>
                    <a:pt x="2425" y="3252"/>
                    <a:pt x="2413" y="3253"/>
                    <a:pt x="2402" y="3253"/>
                  </a:cubicBezTo>
                  <a:cubicBezTo>
                    <a:pt x="2391" y="3253"/>
                    <a:pt x="2379" y="3257"/>
                    <a:pt x="2368" y="3257"/>
                  </a:cubicBezTo>
                  <a:cubicBezTo>
                    <a:pt x="2358" y="3258"/>
                    <a:pt x="2346" y="3256"/>
                    <a:pt x="2335" y="3255"/>
                  </a:cubicBezTo>
                  <a:cubicBezTo>
                    <a:pt x="2284" y="3253"/>
                    <a:pt x="2235" y="3257"/>
                    <a:pt x="2185" y="3267"/>
                  </a:cubicBezTo>
                  <a:cubicBezTo>
                    <a:pt x="2176" y="3184"/>
                    <a:pt x="2139" y="3109"/>
                    <a:pt x="2141" y="3025"/>
                  </a:cubicBezTo>
                  <a:cubicBezTo>
                    <a:pt x="2144" y="2941"/>
                    <a:pt x="2118" y="2907"/>
                    <a:pt x="2172" y="2827"/>
                  </a:cubicBezTo>
                  <a:cubicBezTo>
                    <a:pt x="2189" y="2803"/>
                    <a:pt x="2232" y="2748"/>
                    <a:pt x="2251" y="2717"/>
                  </a:cubicBezTo>
                  <a:cubicBezTo>
                    <a:pt x="2279" y="2705"/>
                    <a:pt x="2299" y="2690"/>
                    <a:pt x="2326" y="2710"/>
                  </a:cubicBezTo>
                  <a:cubicBezTo>
                    <a:pt x="2369" y="2741"/>
                    <a:pt x="2328" y="2815"/>
                    <a:pt x="2314" y="2845"/>
                  </a:cubicBezTo>
                  <a:cubicBezTo>
                    <a:pt x="2301" y="2875"/>
                    <a:pt x="2226" y="2951"/>
                    <a:pt x="2277" y="2959"/>
                  </a:cubicBezTo>
                  <a:cubicBezTo>
                    <a:pt x="2329" y="2967"/>
                    <a:pt x="2380" y="2852"/>
                    <a:pt x="2400" y="2811"/>
                  </a:cubicBezTo>
                  <a:cubicBezTo>
                    <a:pt x="2396" y="2842"/>
                    <a:pt x="2382" y="2897"/>
                    <a:pt x="2371" y="2924"/>
                  </a:cubicBezTo>
                  <a:cubicBezTo>
                    <a:pt x="2346" y="2983"/>
                    <a:pt x="2322" y="3023"/>
                    <a:pt x="2335" y="3036"/>
                  </a:cubicBezTo>
                  <a:cubicBezTo>
                    <a:pt x="2344" y="3046"/>
                    <a:pt x="2358" y="3047"/>
                    <a:pt x="2360" y="3045"/>
                  </a:cubicBezTo>
                  <a:cubicBezTo>
                    <a:pt x="2419" y="2985"/>
                    <a:pt x="2440" y="2865"/>
                    <a:pt x="2458" y="2873"/>
                  </a:cubicBezTo>
                  <a:cubicBezTo>
                    <a:pt x="2476" y="2882"/>
                    <a:pt x="2472" y="2911"/>
                    <a:pt x="2470" y="2958"/>
                  </a:cubicBezTo>
                  <a:cubicBezTo>
                    <a:pt x="2466" y="3057"/>
                    <a:pt x="2467" y="3061"/>
                    <a:pt x="2469" y="3071"/>
                  </a:cubicBezTo>
                  <a:cubicBezTo>
                    <a:pt x="2472" y="3092"/>
                    <a:pt x="2480" y="3105"/>
                    <a:pt x="2506" y="3088"/>
                  </a:cubicBezTo>
                  <a:cubicBezTo>
                    <a:pt x="2511" y="3084"/>
                    <a:pt x="2515" y="3078"/>
                    <a:pt x="2516" y="3071"/>
                  </a:cubicBezTo>
                  <a:cubicBezTo>
                    <a:pt x="2522" y="3022"/>
                    <a:pt x="2517" y="2951"/>
                    <a:pt x="2522" y="2894"/>
                  </a:cubicBezTo>
                  <a:cubicBezTo>
                    <a:pt x="2526" y="2841"/>
                    <a:pt x="2551" y="2871"/>
                    <a:pt x="2553" y="2943"/>
                  </a:cubicBezTo>
                  <a:cubicBezTo>
                    <a:pt x="2553" y="2956"/>
                    <a:pt x="2580" y="3094"/>
                    <a:pt x="2601" y="3024"/>
                  </a:cubicBezTo>
                  <a:cubicBezTo>
                    <a:pt x="2619" y="2966"/>
                    <a:pt x="2610" y="2902"/>
                    <a:pt x="2601" y="2839"/>
                  </a:cubicBezTo>
                  <a:cubicBezTo>
                    <a:pt x="2593" y="2790"/>
                    <a:pt x="2586" y="2735"/>
                    <a:pt x="2595" y="2684"/>
                  </a:cubicBezTo>
                  <a:cubicBezTo>
                    <a:pt x="2597" y="2675"/>
                    <a:pt x="2598" y="2665"/>
                    <a:pt x="2603" y="2652"/>
                  </a:cubicBezTo>
                  <a:cubicBezTo>
                    <a:pt x="2614" y="2625"/>
                    <a:pt x="2632" y="2612"/>
                    <a:pt x="2647" y="2577"/>
                  </a:cubicBezTo>
                  <a:cubicBezTo>
                    <a:pt x="2649" y="2573"/>
                    <a:pt x="2651" y="2571"/>
                    <a:pt x="2653" y="2568"/>
                  </a:cubicBezTo>
                  <a:cubicBezTo>
                    <a:pt x="2666" y="2549"/>
                    <a:pt x="2676" y="2531"/>
                    <a:pt x="2685" y="2510"/>
                  </a:cubicBezTo>
                  <a:cubicBezTo>
                    <a:pt x="2686" y="2507"/>
                    <a:pt x="2687" y="2504"/>
                    <a:pt x="2688" y="2501"/>
                  </a:cubicBezTo>
                  <a:cubicBezTo>
                    <a:pt x="2698" y="2475"/>
                    <a:pt x="2713" y="2451"/>
                    <a:pt x="2722" y="2424"/>
                  </a:cubicBezTo>
                  <a:cubicBezTo>
                    <a:pt x="2724" y="2421"/>
                    <a:pt x="2726" y="2418"/>
                    <a:pt x="2728" y="2415"/>
                  </a:cubicBezTo>
                  <a:cubicBezTo>
                    <a:pt x="2752" y="2364"/>
                    <a:pt x="2775" y="2319"/>
                    <a:pt x="2805" y="2264"/>
                  </a:cubicBezTo>
                  <a:cubicBezTo>
                    <a:pt x="2808" y="2259"/>
                    <a:pt x="2858" y="2188"/>
                    <a:pt x="2859" y="2186"/>
                  </a:cubicBezTo>
                  <a:cubicBezTo>
                    <a:pt x="2893" y="2138"/>
                    <a:pt x="2906" y="2113"/>
                    <a:pt x="2943" y="2075"/>
                  </a:cubicBezTo>
                  <a:cubicBezTo>
                    <a:pt x="2952" y="2063"/>
                    <a:pt x="2985" y="2028"/>
                    <a:pt x="2990" y="2019"/>
                  </a:cubicBezTo>
                  <a:cubicBezTo>
                    <a:pt x="3025" y="1952"/>
                    <a:pt x="3060" y="1865"/>
                    <a:pt x="3080" y="1804"/>
                  </a:cubicBezTo>
                  <a:cubicBezTo>
                    <a:pt x="3109" y="1716"/>
                    <a:pt x="3063" y="1636"/>
                    <a:pt x="3032" y="1578"/>
                  </a:cubicBezTo>
                  <a:cubicBezTo>
                    <a:pt x="3000" y="1519"/>
                    <a:pt x="2998" y="1532"/>
                    <a:pt x="2951" y="1511"/>
                  </a:cubicBezTo>
                  <a:cubicBezTo>
                    <a:pt x="2949" y="1510"/>
                    <a:pt x="2945" y="1507"/>
                    <a:pt x="2942" y="1503"/>
                  </a:cubicBezTo>
                  <a:cubicBezTo>
                    <a:pt x="2939" y="1495"/>
                    <a:pt x="2934" y="1485"/>
                    <a:pt x="2931" y="1477"/>
                  </a:cubicBezTo>
                  <a:cubicBezTo>
                    <a:pt x="2924" y="1454"/>
                    <a:pt x="2914" y="1433"/>
                    <a:pt x="2903" y="1413"/>
                  </a:cubicBezTo>
                  <a:cubicBezTo>
                    <a:pt x="2859" y="1325"/>
                    <a:pt x="2728" y="1285"/>
                    <a:pt x="2748" y="1164"/>
                  </a:cubicBezTo>
                  <a:cubicBezTo>
                    <a:pt x="2778" y="1042"/>
                    <a:pt x="2728" y="931"/>
                    <a:pt x="2654" y="843"/>
                  </a:cubicBezTo>
                  <a:cubicBezTo>
                    <a:pt x="2639" y="827"/>
                    <a:pt x="2623" y="812"/>
                    <a:pt x="2606" y="798"/>
                  </a:cubicBezTo>
                  <a:cubicBezTo>
                    <a:pt x="2556" y="756"/>
                    <a:pt x="2498" y="724"/>
                    <a:pt x="2439" y="704"/>
                  </a:cubicBezTo>
                  <a:cubicBezTo>
                    <a:pt x="2417" y="695"/>
                    <a:pt x="2395" y="686"/>
                    <a:pt x="2373" y="678"/>
                  </a:cubicBezTo>
                  <a:cubicBezTo>
                    <a:pt x="2262" y="639"/>
                    <a:pt x="2145" y="614"/>
                    <a:pt x="2028" y="610"/>
                  </a:cubicBezTo>
                  <a:cubicBezTo>
                    <a:pt x="2010" y="612"/>
                    <a:pt x="1992" y="614"/>
                    <a:pt x="1973" y="616"/>
                  </a:cubicBezTo>
                  <a:cubicBezTo>
                    <a:pt x="1954" y="619"/>
                    <a:pt x="1933" y="622"/>
                    <a:pt x="1911" y="625"/>
                  </a:cubicBezTo>
                  <a:cubicBezTo>
                    <a:pt x="1930" y="568"/>
                    <a:pt x="1924" y="513"/>
                    <a:pt x="1921" y="455"/>
                  </a:cubicBezTo>
                  <a:cubicBezTo>
                    <a:pt x="1931" y="454"/>
                    <a:pt x="1938" y="452"/>
                    <a:pt x="1941" y="443"/>
                  </a:cubicBezTo>
                  <a:cubicBezTo>
                    <a:pt x="1944" y="433"/>
                    <a:pt x="1938" y="425"/>
                    <a:pt x="1930" y="420"/>
                  </a:cubicBezTo>
                  <a:cubicBezTo>
                    <a:pt x="1942" y="295"/>
                    <a:pt x="1929" y="186"/>
                    <a:pt x="1843" y="91"/>
                  </a:cubicBezTo>
                  <a:cubicBezTo>
                    <a:pt x="1836" y="84"/>
                    <a:pt x="1830" y="81"/>
                    <a:pt x="1824" y="75"/>
                  </a:cubicBezTo>
                  <a:cubicBezTo>
                    <a:pt x="1808" y="61"/>
                    <a:pt x="1792" y="49"/>
                    <a:pt x="1774" y="39"/>
                  </a:cubicBezTo>
                  <a:cubicBezTo>
                    <a:pt x="1768" y="35"/>
                    <a:pt x="1762" y="33"/>
                    <a:pt x="1756" y="29"/>
                  </a:cubicBezTo>
                  <a:cubicBezTo>
                    <a:pt x="1732" y="17"/>
                    <a:pt x="1709" y="8"/>
                    <a:pt x="1682" y="3"/>
                  </a:cubicBezTo>
                  <a:cubicBezTo>
                    <a:pt x="1673" y="2"/>
                    <a:pt x="1665" y="0"/>
                    <a:pt x="1656" y="0"/>
                  </a:cubicBezTo>
                  <a:cubicBezTo>
                    <a:pt x="1565" y="1"/>
                    <a:pt x="1483" y="11"/>
                    <a:pt x="1399" y="49"/>
                  </a:cubicBezTo>
                  <a:cubicBezTo>
                    <a:pt x="1391" y="52"/>
                    <a:pt x="1384" y="58"/>
                    <a:pt x="1377" y="63"/>
                  </a:cubicBezTo>
                  <a:cubicBezTo>
                    <a:pt x="1369" y="68"/>
                    <a:pt x="1362" y="74"/>
                    <a:pt x="1355" y="80"/>
                  </a:cubicBezTo>
                  <a:cubicBezTo>
                    <a:pt x="1291" y="143"/>
                    <a:pt x="1254" y="214"/>
                    <a:pt x="1239" y="301"/>
                  </a:cubicBezTo>
                  <a:cubicBezTo>
                    <a:pt x="1237" y="312"/>
                    <a:pt x="1236" y="322"/>
                    <a:pt x="1235" y="331"/>
                  </a:cubicBezTo>
                  <a:cubicBezTo>
                    <a:pt x="1234" y="340"/>
                    <a:pt x="1233" y="346"/>
                    <a:pt x="1232" y="353"/>
                  </a:cubicBezTo>
                  <a:cubicBezTo>
                    <a:pt x="1232" y="361"/>
                    <a:pt x="1232" y="368"/>
                    <a:pt x="1231" y="375"/>
                  </a:cubicBezTo>
                  <a:cubicBezTo>
                    <a:pt x="1227" y="411"/>
                    <a:pt x="1228" y="444"/>
                    <a:pt x="1234" y="479"/>
                  </a:cubicBezTo>
                  <a:cubicBezTo>
                    <a:pt x="1235" y="488"/>
                    <a:pt x="1237" y="495"/>
                    <a:pt x="1239" y="504"/>
                  </a:cubicBezTo>
                  <a:cubicBezTo>
                    <a:pt x="1241" y="513"/>
                    <a:pt x="1242" y="520"/>
                    <a:pt x="1245" y="529"/>
                  </a:cubicBezTo>
                  <a:cubicBezTo>
                    <a:pt x="1258" y="574"/>
                    <a:pt x="1295" y="607"/>
                    <a:pt x="1274" y="656"/>
                  </a:cubicBezTo>
                  <a:cubicBezTo>
                    <a:pt x="1251" y="672"/>
                    <a:pt x="1229" y="675"/>
                    <a:pt x="1206" y="675"/>
                  </a:cubicBezTo>
                  <a:cubicBezTo>
                    <a:pt x="1182" y="676"/>
                    <a:pt x="1158" y="673"/>
                    <a:pt x="1133" y="677"/>
                  </a:cubicBezTo>
                  <a:cubicBezTo>
                    <a:pt x="1105" y="676"/>
                    <a:pt x="1078" y="678"/>
                    <a:pt x="1052" y="683"/>
                  </a:cubicBezTo>
                  <a:cubicBezTo>
                    <a:pt x="908" y="719"/>
                    <a:pt x="746" y="810"/>
                    <a:pt x="731" y="972"/>
                  </a:cubicBezTo>
                  <a:cubicBezTo>
                    <a:pt x="724" y="997"/>
                    <a:pt x="720" y="1022"/>
                    <a:pt x="718" y="1047"/>
                  </a:cubicBezTo>
                  <a:cubicBezTo>
                    <a:pt x="715" y="1098"/>
                    <a:pt x="722" y="1151"/>
                    <a:pt x="741" y="1204"/>
                  </a:cubicBezTo>
                  <a:cubicBezTo>
                    <a:pt x="745" y="1220"/>
                    <a:pt x="752" y="1236"/>
                    <a:pt x="761" y="1252"/>
                  </a:cubicBezTo>
                  <a:cubicBezTo>
                    <a:pt x="770" y="1267"/>
                    <a:pt x="782" y="1282"/>
                    <a:pt x="798" y="1296"/>
                  </a:cubicBezTo>
                  <a:cubicBezTo>
                    <a:pt x="805" y="1303"/>
                    <a:pt x="813" y="1304"/>
                    <a:pt x="821" y="1309"/>
                  </a:cubicBezTo>
                  <a:cubicBezTo>
                    <a:pt x="830" y="1313"/>
                    <a:pt x="838" y="1355"/>
                    <a:pt x="847" y="1358"/>
                  </a:cubicBezTo>
                  <a:cubicBezTo>
                    <a:pt x="855" y="1360"/>
                    <a:pt x="863" y="1363"/>
                    <a:pt x="871" y="1366"/>
                  </a:cubicBezTo>
                  <a:cubicBezTo>
                    <a:pt x="879" y="1369"/>
                    <a:pt x="856" y="1371"/>
                    <a:pt x="864" y="1374"/>
                  </a:cubicBezTo>
                  <a:cubicBezTo>
                    <a:pt x="798" y="1421"/>
                    <a:pt x="834" y="1471"/>
                    <a:pt x="798" y="1545"/>
                  </a:cubicBezTo>
                  <a:cubicBezTo>
                    <a:pt x="769" y="1560"/>
                    <a:pt x="753" y="1575"/>
                    <a:pt x="733" y="1603"/>
                  </a:cubicBezTo>
                  <a:cubicBezTo>
                    <a:pt x="730" y="1608"/>
                    <a:pt x="724" y="1614"/>
                    <a:pt x="718" y="1622"/>
                  </a:cubicBezTo>
                  <a:cubicBezTo>
                    <a:pt x="619" y="1745"/>
                    <a:pt x="623" y="1881"/>
                    <a:pt x="641" y="2033"/>
                  </a:cubicBezTo>
                  <a:cubicBezTo>
                    <a:pt x="644" y="2041"/>
                    <a:pt x="647" y="2049"/>
                    <a:pt x="650" y="2058"/>
                  </a:cubicBezTo>
                  <a:cubicBezTo>
                    <a:pt x="653" y="2066"/>
                    <a:pt x="657" y="2074"/>
                    <a:pt x="661" y="2082"/>
                  </a:cubicBezTo>
                  <a:cubicBezTo>
                    <a:pt x="661" y="2181"/>
                    <a:pt x="669" y="2273"/>
                    <a:pt x="711" y="2364"/>
                  </a:cubicBezTo>
                  <a:cubicBezTo>
                    <a:pt x="716" y="2373"/>
                    <a:pt x="721" y="2379"/>
                    <a:pt x="726" y="2388"/>
                  </a:cubicBezTo>
                  <a:cubicBezTo>
                    <a:pt x="771" y="2481"/>
                    <a:pt x="846" y="2529"/>
                    <a:pt x="939" y="2465"/>
                  </a:cubicBezTo>
                  <a:cubicBezTo>
                    <a:pt x="948" y="2458"/>
                    <a:pt x="957" y="2452"/>
                    <a:pt x="965" y="2445"/>
                  </a:cubicBezTo>
                  <a:cubicBezTo>
                    <a:pt x="998" y="2416"/>
                    <a:pt x="1027" y="2380"/>
                    <a:pt x="1054" y="2346"/>
                  </a:cubicBezTo>
                  <a:cubicBezTo>
                    <a:pt x="1061" y="2337"/>
                    <a:pt x="1069" y="2325"/>
                    <a:pt x="1075" y="2318"/>
                  </a:cubicBezTo>
                  <a:cubicBezTo>
                    <a:pt x="1133" y="2237"/>
                    <a:pt x="1185" y="2090"/>
                    <a:pt x="1188" y="2006"/>
                  </a:cubicBezTo>
                  <a:cubicBezTo>
                    <a:pt x="1192" y="1855"/>
                    <a:pt x="1151" y="1818"/>
                    <a:pt x="1080" y="1707"/>
                  </a:cubicBezTo>
                  <a:cubicBezTo>
                    <a:pt x="1072" y="1692"/>
                    <a:pt x="1076" y="1674"/>
                    <a:pt x="1084" y="1659"/>
                  </a:cubicBezTo>
                  <a:cubicBezTo>
                    <a:pt x="1128" y="1609"/>
                    <a:pt x="1146" y="1552"/>
                    <a:pt x="1159" y="1487"/>
                  </a:cubicBezTo>
                  <a:cubicBezTo>
                    <a:pt x="1186" y="1560"/>
                    <a:pt x="1217" y="1624"/>
                    <a:pt x="1257" y="1692"/>
                  </a:cubicBezTo>
                  <a:cubicBezTo>
                    <a:pt x="1277" y="1725"/>
                    <a:pt x="1304" y="1764"/>
                    <a:pt x="1324" y="1798"/>
                  </a:cubicBezTo>
                  <a:cubicBezTo>
                    <a:pt x="1331" y="1810"/>
                    <a:pt x="1339" y="1825"/>
                    <a:pt x="1344" y="1835"/>
                  </a:cubicBezTo>
                  <a:cubicBezTo>
                    <a:pt x="1349" y="1846"/>
                    <a:pt x="1360" y="1882"/>
                    <a:pt x="1361" y="1876"/>
                  </a:cubicBezTo>
                  <a:cubicBezTo>
                    <a:pt x="1363" y="1888"/>
                    <a:pt x="1376" y="1952"/>
                    <a:pt x="1370" y="1902"/>
                  </a:cubicBezTo>
                  <a:cubicBezTo>
                    <a:pt x="1372" y="1918"/>
                    <a:pt x="1382" y="1984"/>
                    <a:pt x="1373" y="1929"/>
                  </a:cubicBezTo>
                  <a:cubicBezTo>
                    <a:pt x="1374" y="1937"/>
                    <a:pt x="1380" y="1994"/>
                    <a:pt x="1382" y="1957"/>
                  </a:cubicBezTo>
                  <a:cubicBezTo>
                    <a:pt x="1383" y="1966"/>
                    <a:pt x="1381" y="1977"/>
                    <a:pt x="1382" y="1986"/>
                  </a:cubicBezTo>
                  <a:cubicBezTo>
                    <a:pt x="1383" y="1994"/>
                    <a:pt x="1388" y="2004"/>
                    <a:pt x="1388" y="2013"/>
                  </a:cubicBezTo>
                  <a:cubicBezTo>
                    <a:pt x="1379" y="1979"/>
                    <a:pt x="1389" y="2037"/>
                    <a:pt x="1390" y="2042"/>
                  </a:cubicBezTo>
                  <a:cubicBezTo>
                    <a:pt x="1387" y="2022"/>
                    <a:pt x="1385" y="2009"/>
                    <a:pt x="1390" y="2037"/>
                  </a:cubicBezTo>
                  <a:cubicBezTo>
                    <a:pt x="1391" y="2042"/>
                    <a:pt x="1392" y="2046"/>
                    <a:pt x="1392" y="2052"/>
                  </a:cubicBezTo>
                  <a:cubicBezTo>
                    <a:pt x="1403" y="2151"/>
                    <a:pt x="1416" y="2241"/>
                    <a:pt x="1394" y="2340"/>
                  </a:cubicBezTo>
                  <a:cubicBezTo>
                    <a:pt x="1392" y="2348"/>
                    <a:pt x="1389" y="2357"/>
                    <a:pt x="1387" y="2366"/>
                  </a:cubicBezTo>
                  <a:cubicBezTo>
                    <a:pt x="1377" y="2401"/>
                    <a:pt x="1370" y="2437"/>
                    <a:pt x="1370" y="2473"/>
                  </a:cubicBezTo>
                  <a:cubicBezTo>
                    <a:pt x="1370" y="2482"/>
                    <a:pt x="1369" y="2492"/>
                    <a:pt x="1370" y="2501"/>
                  </a:cubicBezTo>
                  <a:cubicBezTo>
                    <a:pt x="1370" y="2554"/>
                    <a:pt x="1365" y="2611"/>
                    <a:pt x="1371" y="2660"/>
                  </a:cubicBezTo>
                  <a:cubicBezTo>
                    <a:pt x="1310" y="2749"/>
                    <a:pt x="1322" y="2691"/>
                    <a:pt x="1227" y="2796"/>
                  </a:cubicBezTo>
                  <a:cubicBezTo>
                    <a:pt x="1132" y="2900"/>
                    <a:pt x="919" y="3062"/>
                    <a:pt x="797" y="3198"/>
                  </a:cubicBezTo>
                  <a:cubicBezTo>
                    <a:pt x="676" y="3334"/>
                    <a:pt x="640" y="3493"/>
                    <a:pt x="624" y="3694"/>
                  </a:cubicBezTo>
                  <a:cubicBezTo>
                    <a:pt x="607" y="3895"/>
                    <a:pt x="517" y="4220"/>
                    <a:pt x="453" y="4394"/>
                  </a:cubicBezTo>
                  <a:cubicBezTo>
                    <a:pt x="388" y="4569"/>
                    <a:pt x="353" y="4564"/>
                    <a:pt x="260" y="4682"/>
                  </a:cubicBezTo>
                  <a:cubicBezTo>
                    <a:pt x="252" y="4692"/>
                    <a:pt x="252" y="4689"/>
                    <a:pt x="244" y="4697"/>
                  </a:cubicBezTo>
                  <a:cubicBezTo>
                    <a:pt x="237" y="4705"/>
                    <a:pt x="231" y="4708"/>
                    <a:pt x="223" y="4714"/>
                  </a:cubicBezTo>
                  <a:cubicBezTo>
                    <a:pt x="215" y="4720"/>
                    <a:pt x="177" y="4784"/>
                    <a:pt x="168" y="4789"/>
                  </a:cubicBezTo>
                  <a:cubicBezTo>
                    <a:pt x="159" y="4795"/>
                    <a:pt x="152" y="4799"/>
                    <a:pt x="142" y="4805"/>
                  </a:cubicBezTo>
                  <a:cubicBezTo>
                    <a:pt x="56" y="4857"/>
                    <a:pt x="0" y="4936"/>
                    <a:pt x="27" y="5039"/>
                  </a:cubicBezTo>
                  <a:cubicBezTo>
                    <a:pt x="35" y="5050"/>
                    <a:pt x="45" y="5058"/>
                    <a:pt x="57" y="5065"/>
                  </a:cubicBezTo>
                  <a:cubicBezTo>
                    <a:pt x="63" y="5068"/>
                    <a:pt x="69" y="5070"/>
                    <a:pt x="75" y="5072"/>
                  </a:cubicBezTo>
                  <a:cubicBezTo>
                    <a:pt x="223" y="5076"/>
                    <a:pt x="356" y="5050"/>
                    <a:pt x="473" y="4959"/>
                  </a:cubicBezTo>
                  <a:cubicBezTo>
                    <a:pt x="482" y="4953"/>
                    <a:pt x="485" y="4946"/>
                    <a:pt x="491" y="4940"/>
                  </a:cubicBezTo>
                  <a:cubicBezTo>
                    <a:pt x="508" y="4920"/>
                    <a:pt x="524" y="4900"/>
                    <a:pt x="539" y="4879"/>
                  </a:cubicBezTo>
                  <a:cubicBezTo>
                    <a:pt x="546" y="4869"/>
                    <a:pt x="550" y="4859"/>
                    <a:pt x="555" y="4849"/>
                  </a:cubicBezTo>
                  <a:cubicBezTo>
                    <a:pt x="574" y="4806"/>
                    <a:pt x="617" y="4709"/>
                    <a:pt x="630" y="4662"/>
                  </a:cubicBezTo>
                  <a:cubicBezTo>
                    <a:pt x="651" y="4588"/>
                    <a:pt x="677" y="4509"/>
                    <a:pt x="706" y="4436"/>
                  </a:cubicBezTo>
                  <a:cubicBezTo>
                    <a:pt x="711" y="4425"/>
                    <a:pt x="717" y="4413"/>
                    <a:pt x="720" y="4402"/>
                  </a:cubicBezTo>
                  <a:cubicBezTo>
                    <a:pt x="724" y="4390"/>
                    <a:pt x="726" y="4378"/>
                    <a:pt x="730" y="4366"/>
                  </a:cubicBezTo>
                  <a:cubicBezTo>
                    <a:pt x="735" y="4355"/>
                    <a:pt x="739" y="4344"/>
                    <a:pt x="745" y="4333"/>
                  </a:cubicBezTo>
                  <a:cubicBezTo>
                    <a:pt x="751" y="4323"/>
                    <a:pt x="756" y="4311"/>
                    <a:pt x="763" y="4301"/>
                  </a:cubicBezTo>
                  <a:cubicBezTo>
                    <a:pt x="820" y="4225"/>
                    <a:pt x="885" y="4155"/>
                    <a:pt x="942" y="4080"/>
                  </a:cubicBezTo>
                  <a:cubicBezTo>
                    <a:pt x="950" y="4069"/>
                    <a:pt x="958" y="4058"/>
                    <a:pt x="965" y="4047"/>
                  </a:cubicBezTo>
                  <a:cubicBezTo>
                    <a:pt x="1013" y="3964"/>
                    <a:pt x="1021" y="3874"/>
                    <a:pt x="1039" y="3782"/>
                  </a:cubicBezTo>
                  <a:cubicBezTo>
                    <a:pt x="1041" y="3771"/>
                    <a:pt x="1040" y="3761"/>
                    <a:pt x="1042" y="3750"/>
                  </a:cubicBezTo>
                  <a:cubicBezTo>
                    <a:pt x="1044" y="3729"/>
                    <a:pt x="1047" y="3708"/>
                    <a:pt x="1051" y="3687"/>
                  </a:cubicBezTo>
                  <a:cubicBezTo>
                    <a:pt x="1053" y="3674"/>
                    <a:pt x="1056" y="3661"/>
                    <a:pt x="1059" y="3648"/>
                  </a:cubicBezTo>
                  <a:cubicBezTo>
                    <a:pt x="1065" y="3622"/>
                    <a:pt x="1072" y="3596"/>
                    <a:pt x="1080" y="3571"/>
                  </a:cubicBezTo>
                  <a:cubicBezTo>
                    <a:pt x="1088" y="3562"/>
                    <a:pt x="1092" y="3556"/>
                    <a:pt x="1101" y="3548"/>
                  </a:cubicBezTo>
                  <a:cubicBezTo>
                    <a:pt x="1148" y="3510"/>
                    <a:pt x="1191" y="3494"/>
                    <a:pt x="1248" y="3462"/>
                  </a:cubicBezTo>
                  <a:cubicBezTo>
                    <a:pt x="1338" y="3412"/>
                    <a:pt x="1503" y="3309"/>
                    <a:pt x="1582" y="3236"/>
                  </a:cubicBezTo>
                  <a:cubicBezTo>
                    <a:pt x="1662" y="3323"/>
                    <a:pt x="1643" y="3427"/>
                    <a:pt x="1729" y="3524"/>
                  </a:cubicBezTo>
                  <a:cubicBezTo>
                    <a:pt x="1816" y="3621"/>
                    <a:pt x="1860" y="3749"/>
                    <a:pt x="2048" y="3738"/>
                  </a:cubicBezTo>
                  <a:cubicBezTo>
                    <a:pt x="2235" y="3727"/>
                    <a:pt x="2488" y="3664"/>
                    <a:pt x="2697" y="3658"/>
                  </a:cubicBezTo>
                  <a:cubicBezTo>
                    <a:pt x="2905" y="3653"/>
                    <a:pt x="3142" y="3700"/>
                    <a:pt x="3334" y="3770"/>
                  </a:cubicBezTo>
                  <a:cubicBezTo>
                    <a:pt x="3391" y="3791"/>
                    <a:pt x="3400" y="3815"/>
                    <a:pt x="3437" y="3850"/>
                  </a:cubicBezTo>
                  <a:cubicBezTo>
                    <a:pt x="3449" y="3861"/>
                    <a:pt x="3440" y="3870"/>
                    <a:pt x="3450" y="3882"/>
                  </a:cubicBezTo>
                  <a:cubicBezTo>
                    <a:pt x="3506" y="3951"/>
                    <a:pt x="3521" y="4106"/>
                    <a:pt x="3628" y="4087"/>
                  </a:cubicBezTo>
                  <a:cubicBezTo>
                    <a:pt x="3685" y="4040"/>
                    <a:pt x="3652" y="3918"/>
                    <a:pt x="3651" y="3855"/>
                  </a:cubicBezTo>
                  <a:cubicBezTo>
                    <a:pt x="3650" y="3841"/>
                    <a:pt x="3649" y="3823"/>
                    <a:pt x="3649" y="3809"/>
                  </a:cubicBezTo>
                  <a:close/>
                  <a:moveTo>
                    <a:pt x="2292" y="1834"/>
                  </a:moveTo>
                  <a:cubicBezTo>
                    <a:pt x="2305" y="1821"/>
                    <a:pt x="2306" y="1804"/>
                    <a:pt x="2308" y="1787"/>
                  </a:cubicBezTo>
                  <a:cubicBezTo>
                    <a:pt x="2311" y="1770"/>
                    <a:pt x="2311" y="1715"/>
                    <a:pt x="2312" y="1699"/>
                  </a:cubicBezTo>
                  <a:cubicBezTo>
                    <a:pt x="2312" y="1690"/>
                    <a:pt x="2313" y="1683"/>
                    <a:pt x="2313" y="1674"/>
                  </a:cubicBezTo>
                  <a:cubicBezTo>
                    <a:pt x="2316" y="1649"/>
                    <a:pt x="2321" y="1625"/>
                    <a:pt x="2330" y="1601"/>
                  </a:cubicBezTo>
                  <a:cubicBezTo>
                    <a:pt x="2332" y="1594"/>
                    <a:pt x="2332" y="1586"/>
                    <a:pt x="2334" y="1579"/>
                  </a:cubicBezTo>
                  <a:cubicBezTo>
                    <a:pt x="2338" y="1548"/>
                    <a:pt x="2340" y="1516"/>
                    <a:pt x="2338" y="1485"/>
                  </a:cubicBezTo>
                  <a:cubicBezTo>
                    <a:pt x="2377" y="1486"/>
                    <a:pt x="2387" y="1503"/>
                    <a:pt x="2412" y="1531"/>
                  </a:cubicBezTo>
                  <a:cubicBezTo>
                    <a:pt x="2417" y="1536"/>
                    <a:pt x="2424" y="1543"/>
                    <a:pt x="2431" y="1549"/>
                  </a:cubicBezTo>
                  <a:cubicBezTo>
                    <a:pt x="2495" y="1600"/>
                    <a:pt x="2565" y="1673"/>
                    <a:pt x="2642" y="1697"/>
                  </a:cubicBezTo>
                  <a:cubicBezTo>
                    <a:pt x="2652" y="1712"/>
                    <a:pt x="2629" y="1703"/>
                    <a:pt x="2646" y="1723"/>
                  </a:cubicBezTo>
                  <a:cubicBezTo>
                    <a:pt x="2664" y="1743"/>
                    <a:pt x="2721" y="1749"/>
                    <a:pt x="2740" y="1780"/>
                  </a:cubicBezTo>
                  <a:cubicBezTo>
                    <a:pt x="2746" y="1788"/>
                    <a:pt x="2739" y="1808"/>
                    <a:pt x="2736" y="1819"/>
                  </a:cubicBezTo>
                  <a:cubicBezTo>
                    <a:pt x="2735" y="1823"/>
                    <a:pt x="2732" y="1833"/>
                    <a:pt x="2731" y="1838"/>
                  </a:cubicBezTo>
                  <a:cubicBezTo>
                    <a:pt x="2689" y="1923"/>
                    <a:pt x="2662" y="2011"/>
                    <a:pt x="2632" y="2101"/>
                  </a:cubicBezTo>
                  <a:cubicBezTo>
                    <a:pt x="2629" y="2109"/>
                    <a:pt x="2627" y="2118"/>
                    <a:pt x="2624" y="2126"/>
                  </a:cubicBezTo>
                  <a:cubicBezTo>
                    <a:pt x="2612" y="2169"/>
                    <a:pt x="2601" y="2213"/>
                    <a:pt x="2587" y="2256"/>
                  </a:cubicBezTo>
                  <a:cubicBezTo>
                    <a:pt x="2586" y="2260"/>
                    <a:pt x="2585" y="2264"/>
                    <a:pt x="2583" y="2268"/>
                  </a:cubicBezTo>
                  <a:cubicBezTo>
                    <a:pt x="2571" y="2293"/>
                    <a:pt x="2560" y="2318"/>
                    <a:pt x="2548" y="2342"/>
                  </a:cubicBezTo>
                  <a:cubicBezTo>
                    <a:pt x="2546" y="2346"/>
                    <a:pt x="2544" y="2349"/>
                    <a:pt x="2543" y="2352"/>
                  </a:cubicBezTo>
                  <a:cubicBezTo>
                    <a:pt x="2523" y="2382"/>
                    <a:pt x="2501" y="2409"/>
                    <a:pt x="2483" y="2439"/>
                  </a:cubicBezTo>
                  <a:cubicBezTo>
                    <a:pt x="2482" y="2442"/>
                    <a:pt x="2480" y="2444"/>
                    <a:pt x="2477" y="2446"/>
                  </a:cubicBezTo>
                  <a:cubicBezTo>
                    <a:pt x="2463" y="2463"/>
                    <a:pt x="2447" y="2475"/>
                    <a:pt x="2427" y="2486"/>
                  </a:cubicBezTo>
                  <a:cubicBezTo>
                    <a:pt x="2401" y="2500"/>
                    <a:pt x="2378" y="2523"/>
                    <a:pt x="2356" y="2542"/>
                  </a:cubicBezTo>
                  <a:cubicBezTo>
                    <a:pt x="2379" y="2499"/>
                    <a:pt x="2406" y="2427"/>
                    <a:pt x="2409" y="2383"/>
                  </a:cubicBezTo>
                  <a:cubicBezTo>
                    <a:pt x="2416" y="2290"/>
                    <a:pt x="2417" y="2223"/>
                    <a:pt x="2379" y="2143"/>
                  </a:cubicBezTo>
                  <a:cubicBezTo>
                    <a:pt x="2375" y="2134"/>
                    <a:pt x="2370" y="2129"/>
                    <a:pt x="2365" y="2122"/>
                  </a:cubicBezTo>
                  <a:cubicBezTo>
                    <a:pt x="2354" y="2110"/>
                    <a:pt x="2346" y="2099"/>
                    <a:pt x="2335" y="2089"/>
                  </a:cubicBezTo>
                  <a:cubicBezTo>
                    <a:pt x="2331" y="2073"/>
                    <a:pt x="2329" y="2059"/>
                    <a:pt x="2315" y="2049"/>
                  </a:cubicBezTo>
                  <a:cubicBezTo>
                    <a:pt x="2319" y="2031"/>
                    <a:pt x="2315" y="2019"/>
                    <a:pt x="2303" y="2006"/>
                  </a:cubicBezTo>
                  <a:cubicBezTo>
                    <a:pt x="2309" y="1995"/>
                    <a:pt x="2304" y="1987"/>
                    <a:pt x="2298" y="1978"/>
                  </a:cubicBezTo>
                  <a:cubicBezTo>
                    <a:pt x="2303" y="1971"/>
                    <a:pt x="2304" y="1965"/>
                    <a:pt x="2301" y="1957"/>
                  </a:cubicBezTo>
                  <a:cubicBezTo>
                    <a:pt x="2303" y="1950"/>
                    <a:pt x="2300" y="1944"/>
                    <a:pt x="2295" y="1940"/>
                  </a:cubicBezTo>
                  <a:cubicBezTo>
                    <a:pt x="2296" y="1933"/>
                    <a:pt x="2295" y="1926"/>
                    <a:pt x="2293" y="1920"/>
                  </a:cubicBezTo>
                  <a:cubicBezTo>
                    <a:pt x="2291" y="1914"/>
                    <a:pt x="2287" y="1909"/>
                    <a:pt x="2282" y="1903"/>
                  </a:cubicBezTo>
                  <a:cubicBezTo>
                    <a:pt x="2286" y="1890"/>
                    <a:pt x="2286" y="1877"/>
                    <a:pt x="2285" y="1863"/>
                  </a:cubicBezTo>
                  <a:cubicBezTo>
                    <a:pt x="2296" y="1854"/>
                    <a:pt x="2300" y="1846"/>
                    <a:pt x="2292" y="18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22348" y="346777"/>
              <a:ext cx="310600" cy="251392"/>
              <a:chOff x="4357688" y="1800225"/>
              <a:chExt cx="508001" cy="41116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Freeform 231"/>
              <p:cNvSpPr>
                <a:spLocks/>
              </p:cNvSpPr>
              <p:nvPr/>
            </p:nvSpPr>
            <p:spPr bwMode="auto">
              <a:xfrm>
                <a:off x="4357688" y="1800225"/>
                <a:ext cx="506413" cy="411163"/>
              </a:xfrm>
              <a:custGeom>
                <a:avLst/>
                <a:gdLst>
                  <a:gd name="T0" fmla="*/ 638 w 664"/>
                  <a:gd name="T1" fmla="*/ 16 h 538"/>
                  <a:gd name="T2" fmla="*/ 624 w 664"/>
                  <a:gd name="T3" fmla="*/ 191 h 538"/>
                  <a:gd name="T4" fmla="*/ 614 w 664"/>
                  <a:gd name="T5" fmla="*/ 313 h 538"/>
                  <a:gd name="T6" fmla="*/ 600 w 664"/>
                  <a:gd name="T7" fmla="*/ 387 h 538"/>
                  <a:gd name="T8" fmla="*/ 497 w 664"/>
                  <a:gd name="T9" fmla="*/ 493 h 538"/>
                  <a:gd name="T10" fmla="*/ 354 w 664"/>
                  <a:gd name="T11" fmla="*/ 504 h 538"/>
                  <a:gd name="T12" fmla="*/ 247 w 664"/>
                  <a:gd name="T13" fmla="*/ 455 h 538"/>
                  <a:gd name="T14" fmla="*/ 156 w 664"/>
                  <a:gd name="T15" fmla="*/ 413 h 538"/>
                  <a:gd name="T16" fmla="*/ 120 w 664"/>
                  <a:gd name="T17" fmla="*/ 235 h 538"/>
                  <a:gd name="T18" fmla="*/ 83 w 664"/>
                  <a:gd name="T19" fmla="*/ 177 h 538"/>
                  <a:gd name="T20" fmla="*/ 52 w 664"/>
                  <a:gd name="T21" fmla="*/ 128 h 538"/>
                  <a:gd name="T22" fmla="*/ 71 w 664"/>
                  <a:gd name="T23" fmla="*/ 96 h 538"/>
                  <a:gd name="T24" fmla="*/ 123 w 664"/>
                  <a:gd name="T25" fmla="*/ 108 h 538"/>
                  <a:gd name="T26" fmla="*/ 141 w 664"/>
                  <a:gd name="T27" fmla="*/ 90 h 538"/>
                  <a:gd name="T28" fmla="*/ 27 w 664"/>
                  <a:gd name="T29" fmla="*/ 79 h 538"/>
                  <a:gd name="T30" fmla="*/ 93 w 664"/>
                  <a:gd name="T31" fmla="*/ 243 h 538"/>
                  <a:gd name="T32" fmla="*/ 120 w 664"/>
                  <a:gd name="T33" fmla="*/ 426 h 538"/>
                  <a:gd name="T34" fmla="*/ 158 w 664"/>
                  <a:gd name="T35" fmla="*/ 439 h 538"/>
                  <a:gd name="T36" fmla="*/ 239 w 664"/>
                  <a:gd name="T37" fmla="*/ 480 h 538"/>
                  <a:gd name="T38" fmla="*/ 359 w 664"/>
                  <a:gd name="T39" fmla="*/ 530 h 538"/>
                  <a:gd name="T40" fmla="*/ 509 w 664"/>
                  <a:gd name="T41" fmla="*/ 515 h 538"/>
                  <a:gd name="T42" fmla="*/ 622 w 664"/>
                  <a:gd name="T43" fmla="*/ 400 h 538"/>
                  <a:gd name="T44" fmla="*/ 639 w 664"/>
                  <a:gd name="T45" fmla="*/ 313 h 538"/>
                  <a:gd name="T46" fmla="*/ 663 w 664"/>
                  <a:gd name="T47" fmla="*/ 16 h 538"/>
                  <a:gd name="T48" fmla="*/ 638 w 664"/>
                  <a:gd name="T49" fmla="*/ 16 h 538"/>
                  <a:gd name="T50" fmla="*/ 638 w 664"/>
                  <a:gd name="T51" fmla="*/ 1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4" h="538">
                    <a:moveTo>
                      <a:pt x="638" y="16"/>
                    </a:moveTo>
                    <a:cubicBezTo>
                      <a:pt x="634" y="74"/>
                      <a:pt x="629" y="133"/>
                      <a:pt x="624" y="191"/>
                    </a:cubicBezTo>
                    <a:cubicBezTo>
                      <a:pt x="621" y="232"/>
                      <a:pt x="618" y="273"/>
                      <a:pt x="614" y="313"/>
                    </a:cubicBezTo>
                    <a:cubicBezTo>
                      <a:pt x="611" y="338"/>
                      <a:pt x="612" y="365"/>
                      <a:pt x="600" y="387"/>
                    </a:cubicBezTo>
                    <a:cubicBezTo>
                      <a:pt x="581" y="424"/>
                      <a:pt x="534" y="474"/>
                      <a:pt x="497" y="493"/>
                    </a:cubicBezTo>
                    <a:cubicBezTo>
                      <a:pt x="460" y="512"/>
                      <a:pt x="394" y="510"/>
                      <a:pt x="354" y="504"/>
                    </a:cubicBezTo>
                    <a:cubicBezTo>
                      <a:pt x="316" y="499"/>
                      <a:pt x="280" y="473"/>
                      <a:pt x="247" y="455"/>
                    </a:cubicBezTo>
                    <a:cubicBezTo>
                      <a:pt x="217" y="439"/>
                      <a:pt x="187" y="425"/>
                      <a:pt x="156" y="413"/>
                    </a:cubicBezTo>
                    <a:cubicBezTo>
                      <a:pt x="75" y="381"/>
                      <a:pt x="138" y="297"/>
                      <a:pt x="120" y="235"/>
                    </a:cubicBezTo>
                    <a:cubicBezTo>
                      <a:pt x="113" y="213"/>
                      <a:pt x="97" y="195"/>
                      <a:pt x="83" y="177"/>
                    </a:cubicBezTo>
                    <a:cubicBezTo>
                      <a:pt x="73" y="164"/>
                      <a:pt x="55" y="146"/>
                      <a:pt x="52" y="128"/>
                    </a:cubicBezTo>
                    <a:cubicBezTo>
                      <a:pt x="47" y="105"/>
                      <a:pt x="44" y="111"/>
                      <a:pt x="71" y="96"/>
                    </a:cubicBezTo>
                    <a:cubicBezTo>
                      <a:pt x="99" y="80"/>
                      <a:pt x="103" y="86"/>
                      <a:pt x="123" y="108"/>
                    </a:cubicBezTo>
                    <a:cubicBezTo>
                      <a:pt x="134" y="120"/>
                      <a:pt x="152" y="102"/>
                      <a:pt x="141" y="90"/>
                    </a:cubicBezTo>
                    <a:cubicBezTo>
                      <a:pt x="113" y="61"/>
                      <a:pt x="50" y="24"/>
                      <a:pt x="27" y="79"/>
                    </a:cubicBezTo>
                    <a:cubicBezTo>
                      <a:pt x="0" y="145"/>
                      <a:pt x="78" y="189"/>
                      <a:pt x="93" y="243"/>
                    </a:cubicBezTo>
                    <a:cubicBezTo>
                      <a:pt x="111" y="306"/>
                      <a:pt x="54" y="375"/>
                      <a:pt x="120" y="426"/>
                    </a:cubicBezTo>
                    <a:cubicBezTo>
                      <a:pt x="133" y="435"/>
                      <a:pt x="144" y="435"/>
                      <a:pt x="158" y="439"/>
                    </a:cubicBezTo>
                    <a:cubicBezTo>
                      <a:pt x="186" y="448"/>
                      <a:pt x="213" y="466"/>
                      <a:pt x="239" y="480"/>
                    </a:cubicBezTo>
                    <a:cubicBezTo>
                      <a:pt x="278" y="500"/>
                      <a:pt x="315" y="526"/>
                      <a:pt x="359" y="530"/>
                    </a:cubicBezTo>
                    <a:cubicBezTo>
                      <a:pt x="404" y="534"/>
                      <a:pt x="469" y="538"/>
                      <a:pt x="509" y="515"/>
                    </a:cubicBezTo>
                    <a:cubicBezTo>
                      <a:pt x="552" y="490"/>
                      <a:pt x="598" y="443"/>
                      <a:pt x="622" y="400"/>
                    </a:cubicBezTo>
                    <a:cubicBezTo>
                      <a:pt x="637" y="374"/>
                      <a:pt x="636" y="342"/>
                      <a:pt x="639" y="313"/>
                    </a:cubicBezTo>
                    <a:cubicBezTo>
                      <a:pt x="649" y="214"/>
                      <a:pt x="656" y="115"/>
                      <a:pt x="663" y="16"/>
                    </a:cubicBezTo>
                    <a:cubicBezTo>
                      <a:pt x="664" y="0"/>
                      <a:pt x="639" y="0"/>
                      <a:pt x="638" y="16"/>
                    </a:cubicBezTo>
                    <a:lnTo>
                      <a:pt x="638" y="1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" name="Freeform 232"/>
              <p:cNvSpPr>
                <a:spLocks/>
              </p:cNvSpPr>
              <p:nvPr/>
            </p:nvSpPr>
            <p:spPr bwMode="auto">
              <a:xfrm>
                <a:off x="4446588" y="1831975"/>
                <a:ext cx="419100" cy="73025"/>
              </a:xfrm>
              <a:custGeom>
                <a:avLst/>
                <a:gdLst>
                  <a:gd name="T0" fmla="*/ 528 w 549"/>
                  <a:gd name="T1" fmla="*/ 6 h 97"/>
                  <a:gd name="T2" fmla="*/ 16 w 549"/>
                  <a:gd name="T3" fmla="*/ 49 h 97"/>
                  <a:gd name="T4" fmla="*/ 16 w 549"/>
                  <a:gd name="T5" fmla="*/ 74 h 97"/>
                  <a:gd name="T6" fmla="*/ 535 w 549"/>
                  <a:gd name="T7" fmla="*/ 30 h 97"/>
                  <a:gd name="T8" fmla="*/ 528 w 549"/>
                  <a:gd name="T9" fmla="*/ 6 h 97"/>
                  <a:gd name="T10" fmla="*/ 528 w 549"/>
                  <a:gd name="T11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97">
                    <a:moveTo>
                      <a:pt x="528" y="6"/>
                    </a:moveTo>
                    <a:cubicBezTo>
                      <a:pt x="371" y="72"/>
                      <a:pt x="181" y="66"/>
                      <a:pt x="16" y="49"/>
                    </a:cubicBezTo>
                    <a:cubicBezTo>
                      <a:pt x="0" y="47"/>
                      <a:pt x="0" y="72"/>
                      <a:pt x="16" y="74"/>
                    </a:cubicBezTo>
                    <a:cubicBezTo>
                      <a:pt x="183" y="91"/>
                      <a:pt x="376" y="97"/>
                      <a:pt x="535" y="30"/>
                    </a:cubicBezTo>
                    <a:cubicBezTo>
                      <a:pt x="549" y="24"/>
                      <a:pt x="543" y="0"/>
                      <a:pt x="528" y="6"/>
                    </a:cubicBezTo>
                    <a:lnTo>
                      <a:pt x="52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" name="Freeform 233"/>
              <p:cNvSpPr>
                <a:spLocks/>
              </p:cNvSpPr>
              <p:nvPr/>
            </p:nvSpPr>
            <p:spPr bwMode="auto">
              <a:xfrm>
                <a:off x="4464051" y="1862138"/>
                <a:ext cx="401638" cy="82550"/>
              </a:xfrm>
              <a:custGeom>
                <a:avLst/>
                <a:gdLst>
                  <a:gd name="T0" fmla="*/ 498 w 527"/>
                  <a:gd name="T1" fmla="*/ 12 h 109"/>
                  <a:gd name="T2" fmla="*/ 401 w 527"/>
                  <a:gd name="T3" fmla="*/ 54 h 109"/>
                  <a:gd name="T4" fmla="*/ 16 w 527"/>
                  <a:gd name="T5" fmla="*/ 60 h 109"/>
                  <a:gd name="T6" fmla="*/ 16 w 527"/>
                  <a:gd name="T7" fmla="*/ 85 h 109"/>
                  <a:gd name="T8" fmla="*/ 416 w 527"/>
                  <a:gd name="T9" fmla="*/ 76 h 109"/>
                  <a:gd name="T10" fmla="*/ 516 w 527"/>
                  <a:gd name="T11" fmla="*/ 30 h 109"/>
                  <a:gd name="T12" fmla="*/ 498 w 527"/>
                  <a:gd name="T13" fmla="*/ 12 h 109"/>
                  <a:gd name="T14" fmla="*/ 498 w 527"/>
                  <a:gd name="T15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7" h="109">
                    <a:moveTo>
                      <a:pt x="498" y="12"/>
                    </a:moveTo>
                    <a:cubicBezTo>
                      <a:pt x="475" y="37"/>
                      <a:pt x="431" y="46"/>
                      <a:pt x="401" y="54"/>
                    </a:cubicBezTo>
                    <a:cubicBezTo>
                      <a:pt x="276" y="83"/>
                      <a:pt x="142" y="74"/>
                      <a:pt x="16" y="60"/>
                    </a:cubicBezTo>
                    <a:cubicBezTo>
                      <a:pt x="0" y="59"/>
                      <a:pt x="0" y="84"/>
                      <a:pt x="16" y="85"/>
                    </a:cubicBezTo>
                    <a:cubicBezTo>
                      <a:pt x="147" y="100"/>
                      <a:pt x="287" y="109"/>
                      <a:pt x="416" y="76"/>
                    </a:cubicBezTo>
                    <a:cubicBezTo>
                      <a:pt x="448" y="67"/>
                      <a:pt x="492" y="56"/>
                      <a:pt x="516" y="30"/>
                    </a:cubicBezTo>
                    <a:cubicBezTo>
                      <a:pt x="527" y="18"/>
                      <a:pt x="509" y="0"/>
                      <a:pt x="498" y="12"/>
                    </a:cubicBezTo>
                    <a:lnTo>
                      <a:pt x="49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Freeform 234"/>
              <p:cNvSpPr>
                <a:spLocks/>
              </p:cNvSpPr>
              <p:nvPr/>
            </p:nvSpPr>
            <p:spPr bwMode="auto">
              <a:xfrm>
                <a:off x="4583113" y="1804988"/>
                <a:ext cx="190500" cy="82550"/>
              </a:xfrm>
              <a:custGeom>
                <a:avLst/>
                <a:gdLst>
                  <a:gd name="T0" fmla="*/ 246 w 249"/>
                  <a:gd name="T1" fmla="*/ 77 h 109"/>
                  <a:gd name="T2" fmla="*/ 236 w 249"/>
                  <a:gd name="T3" fmla="*/ 26 h 109"/>
                  <a:gd name="T4" fmla="*/ 146 w 249"/>
                  <a:gd name="T5" fmla="*/ 14 h 109"/>
                  <a:gd name="T6" fmla="*/ 31 w 249"/>
                  <a:gd name="T7" fmla="*/ 26 h 109"/>
                  <a:gd name="T8" fmla="*/ 1 w 249"/>
                  <a:gd name="T9" fmla="*/ 93 h 109"/>
                  <a:gd name="T10" fmla="*/ 26 w 249"/>
                  <a:gd name="T11" fmla="*/ 93 h 109"/>
                  <a:gd name="T12" fmla="*/ 58 w 249"/>
                  <a:gd name="T13" fmla="*/ 46 h 109"/>
                  <a:gd name="T14" fmla="*/ 135 w 249"/>
                  <a:gd name="T15" fmla="*/ 40 h 109"/>
                  <a:gd name="T16" fmla="*/ 222 w 249"/>
                  <a:gd name="T17" fmla="*/ 70 h 109"/>
                  <a:gd name="T18" fmla="*/ 246 w 249"/>
                  <a:gd name="T19" fmla="*/ 77 h 109"/>
                  <a:gd name="T20" fmla="*/ 246 w 249"/>
                  <a:gd name="T21" fmla="*/ 7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109">
                    <a:moveTo>
                      <a:pt x="246" y="77"/>
                    </a:moveTo>
                    <a:cubicBezTo>
                      <a:pt x="249" y="60"/>
                      <a:pt x="248" y="40"/>
                      <a:pt x="236" y="26"/>
                    </a:cubicBezTo>
                    <a:cubicBezTo>
                      <a:pt x="215" y="0"/>
                      <a:pt x="174" y="12"/>
                      <a:pt x="146" y="14"/>
                    </a:cubicBezTo>
                    <a:cubicBezTo>
                      <a:pt x="111" y="16"/>
                      <a:pt x="63" y="11"/>
                      <a:pt x="31" y="26"/>
                    </a:cubicBezTo>
                    <a:cubicBezTo>
                      <a:pt x="7" y="38"/>
                      <a:pt x="3" y="69"/>
                      <a:pt x="1" y="93"/>
                    </a:cubicBezTo>
                    <a:cubicBezTo>
                      <a:pt x="0" y="109"/>
                      <a:pt x="25" y="109"/>
                      <a:pt x="26" y="93"/>
                    </a:cubicBezTo>
                    <a:cubicBezTo>
                      <a:pt x="28" y="69"/>
                      <a:pt x="34" y="53"/>
                      <a:pt x="58" y="46"/>
                    </a:cubicBezTo>
                    <a:cubicBezTo>
                      <a:pt x="80" y="38"/>
                      <a:pt x="111" y="41"/>
                      <a:pt x="135" y="40"/>
                    </a:cubicBezTo>
                    <a:cubicBezTo>
                      <a:pt x="165" y="38"/>
                      <a:pt x="229" y="22"/>
                      <a:pt x="222" y="70"/>
                    </a:cubicBezTo>
                    <a:cubicBezTo>
                      <a:pt x="220" y="86"/>
                      <a:pt x="244" y="92"/>
                      <a:pt x="246" y="77"/>
                    </a:cubicBezTo>
                    <a:lnTo>
                      <a:pt x="246" y="7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" name="Freeform 235"/>
              <p:cNvSpPr>
                <a:spLocks/>
              </p:cNvSpPr>
              <p:nvPr/>
            </p:nvSpPr>
            <p:spPr bwMode="auto">
              <a:xfrm>
                <a:off x="4437063" y="1962150"/>
                <a:ext cx="417513" cy="103188"/>
              </a:xfrm>
              <a:custGeom>
                <a:avLst/>
                <a:gdLst>
                  <a:gd name="T0" fmla="*/ 519 w 548"/>
                  <a:gd name="T1" fmla="*/ 15 h 137"/>
                  <a:gd name="T2" fmla="*/ 351 w 548"/>
                  <a:gd name="T3" fmla="*/ 98 h 137"/>
                  <a:gd name="T4" fmla="*/ 22 w 548"/>
                  <a:gd name="T5" fmla="*/ 47 h 137"/>
                  <a:gd name="T6" fmla="*/ 16 w 548"/>
                  <a:gd name="T7" fmla="*/ 71 h 137"/>
                  <a:gd name="T8" fmla="*/ 384 w 548"/>
                  <a:gd name="T9" fmla="*/ 121 h 137"/>
                  <a:gd name="T10" fmla="*/ 540 w 548"/>
                  <a:gd name="T11" fmla="*/ 27 h 137"/>
                  <a:gd name="T12" fmla="*/ 519 w 548"/>
                  <a:gd name="T13" fmla="*/ 15 h 137"/>
                  <a:gd name="T14" fmla="*/ 519 w 548"/>
                  <a:gd name="T15" fmla="*/ 1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8" h="137">
                    <a:moveTo>
                      <a:pt x="519" y="15"/>
                    </a:moveTo>
                    <a:cubicBezTo>
                      <a:pt x="489" y="74"/>
                      <a:pt x="411" y="96"/>
                      <a:pt x="351" y="98"/>
                    </a:cubicBezTo>
                    <a:cubicBezTo>
                      <a:pt x="242" y="103"/>
                      <a:pt x="126" y="78"/>
                      <a:pt x="22" y="47"/>
                    </a:cubicBezTo>
                    <a:cubicBezTo>
                      <a:pt x="7" y="42"/>
                      <a:pt x="0" y="66"/>
                      <a:pt x="16" y="71"/>
                    </a:cubicBezTo>
                    <a:cubicBezTo>
                      <a:pt x="129" y="105"/>
                      <a:pt x="265" y="137"/>
                      <a:pt x="384" y="121"/>
                    </a:cubicBezTo>
                    <a:cubicBezTo>
                      <a:pt x="442" y="112"/>
                      <a:pt x="512" y="83"/>
                      <a:pt x="540" y="27"/>
                    </a:cubicBezTo>
                    <a:cubicBezTo>
                      <a:pt x="548" y="13"/>
                      <a:pt x="526" y="0"/>
                      <a:pt x="519" y="15"/>
                    </a:cubicBezTo>
                    <a:lnTo>
                      <a:pt x="51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" name="Freeform 236"/>
              <p:cNvSpPr>
                <a:spLocks/>
              </p:cNvSpPr>
              <p:nvPr/>
            </p:nvSpPr>
            <p:spPr bwMode="auto">
              <a:xfrm>
                <a:off x="4424363" y="2019300"/>
                <a:ext cx="419100" cy="84138"/>
              </a:xfrm>
              <a:custGeom>
                <a:avLst/>
                <a:gdLst>
                  <a:gd name="T0" fmla="*/ 522 w 549"/>
                  <a:gd name="T1" fmla="*/ 16 h 111"/>
                  <a:gd name="T2" fmla="*/ 289 w 549"/>
                  <a:gd name="T3" fmla="*/ 80 h 111"/>
                  <a:gd name="T4" fmla="*/ 22 w 549"/>
                  <a:gd name="T5" fmla="*/ 29 h 111"/>
                  <a:gd name="T6" fmla="*/ 16 w 549"/>
                  <a:gd name="T7" fmla="*/ 53 h 111"/>
                  <a:gd name="T8" fmla="*/ 347 w 549"/>
                  <a:gd name="T9" fmla="*/ 109 h 111"/>
                  <a:gd name="T10" fmla="*/ 546 w 549"/>
                  <a:gd name="T11" fmla="*/ 23 h 111"/>
                  <a:gd name="T12" fmla="*/ 522 w 549"/>
                  <a:gd name="T13" fmla="*/ 16 h 111"/>
                  <a:gd name="T14" fmla="*/ 522 w 549"/>
                  <a:gd name="T15" fmla="*/ 1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9" h="111">
                    <a:moveTo>
                      <a:pt x="522" y="16"/>
                    </a:moveTo>
                    <a:cubicBezTo>
                      <a:pt x="507" y="102"/>
                      <a:pt x="347" y="86"/>
                      <a:pt x="289" y="80"/>
                    </a:cubicBezTo>
                    <a:cubicBezTo>
                      <a:pt x="199" y="72"/>
                      <a:pt x="109" y="53"/>
                      <a:pt x="22" y="29"/>
                    </a:cubicBezTo>
                    <a:cubicBezTo>
                      <a:pt x="7" y="25"/>
                      <a:pt x="0" y="49"/>
                      <a:pt x="16" y="53"/>
                    </a:cubicBezTo>
                    <a:cubicBezTo>
                      <a:pt x="123" y="83"/>
                      <a:pt x="236" y="106"/>
                      <a:pt x="347" y="109"/>
                    </a:cubicBezTo>
                    <a:cubicBezTo>
                      <a:pt x="406" y="111"/>
                      <a:pt x="532" y="104"/>
                      <a:pt x="546" y="23"/>
                    </a:cubicBezTo>
                    <a:cubicBezTo>
                      <a:pt x="549" y="7"/>
                      <a:pt x="524" y="0"/>
                      <a:pt x="522" y="16"/>
                    </a:cubicBezTo>
                    <a:lnTo>
                      <a:pt x="52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" name="Freeform 237"/>
              <p:cNvSpPr>
                <a:spLocks/>
              </p:cNvSpPr>
              <p:nvPr/>
            </p:nvSpPr>
            <p:spPr bwMode="auto">
              <a:xfrm>
                <a:off x="4773613" y="2000250"/>
                <a:ext cx="52388" cy="158750"/>
              </a:xfrm>
              <a:custGeom>
                <a:avLst/>
                <a:gdLst>
                  <a:gd name="T0" fmla="*/ 41 w 67"/>
                  <a:gd name="T1" fmla="*/ 16 h 209"/>
                  <a:gd name="T2" fmla="*/ 8 w 67"/>
                  <a:gd name="T3" fmla="*/ 183 h 209"/>
                  <a:gd name="T4" fmla="*/ 30 w 67"/>
                  <a:gd name="T5" fmla="*/ 195 h 209"/>
                  <a:gd name="T6" fmla="*/ 66 w 67"/>
                  <a:gd name="T7" fmla="*/ 16 h 209"/>
                  <a:gd name="T8" fmla="*/ 41 w 67"/>
                  <a:gd name="T9" fmla="*/ 16 h 209"/>
                  <a:gd name="T10" fmla="*/ 41 w 67"/>
                  <a:gd name="T11" fmla="*/ 1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09">
                    <a:moveTo>
                      <a:pt x="41" y="16"/>
                    </a:moveTo>
                    <a:cubicBezTo>
                      <a:pt x="39" y="70"/>
                      <a:pt x="37" y="136"/>
                      <a:pt x="8" y="183"/>
                    </a:cubicBezTo>
                    <a:cubicBezTo>
                      <a:pt x="0" y="197"/>
                      <a:pt x="21" y="209"/>
                      <a:pt x="30" y="195"/>
                    </a:cubicBezTo>
                    <a:cubicBezTo>
                      <a:pt x="61" y="145"/>
                      <a:pt x="64" y="74"/>
                      <a:pt x="66" y="16"/>
                    </a:cubicBezTo>
                    <a:cubicBezTo>
                      <a:pt x="67" y="0"/>
                      <a:pt x="41" y="0"/>
                      <a:pt x="41" y="16"/>
                    </a:cubicBezTo>
                    <a:lnTo>
                      <a:pt x="4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" name="Freeform 238"/>
              <p:cNvSpPr>
                <a:spLocks/>
              </p:cNvSpPr>
              <p:nvPr/>
            </p:nvSpPr>
            <p:spPr bwMode="auto">
              <a:xfrm>
                <a:off x="4684713" y="2035175"/>
                <a:ext cx="34925" cy="173038"/>
              </a:xfrm>
              <a:custGeom>
                <a:avLst/>
                <a:gdLst>
                  <a:gd name="T0" fmla="*/ 16 w 45"/>
                  <a:gd name="T1" fmla="*/ 17 h 227"/>
                  <a:gd name="T2" fmla="*/ 17 w 45"/>
                  <a:gd name="T3" fmla="*/ 93 h 227"/>
                  <a:gd name="T4" fmla="*/ 8 w 45"/>
                  <a:gd name="T5" fmla="*/ 200 h 227"/>
                  <a:gd name="T6" fmla="*/ 29 w 45"/>
                  <a:gd name="T7" fmla="*/ 213 h 227"/>
                  <a:gd name="T8" fmla="*/ 42 w 45"/>
                  <a:gd name="T9" fmla="*/ 109 h 227"/>
                  <a:gd name="T10" fmla="*/ 41 w 45"/>
                  <a:gd name="T11" fmla="*/ 17 h 227"/>
                  <a:gd name="T12" fmla="*/ 16 w 45"/>
                  <a:gd name="T13" fmla="*/ 17 h 227"/>
                  <a:gd name="T14" fmla="*/ 16 w 45"/>
                  <a:gd name="T15" fmla="*/ 1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227">
                    <a:moveTo>
                      <a:pt x="16" y="17"/>
                    </a:moveTo>
                    <a:cubicBezTo>
                      <a:pt x="17" y="42"/>
                      <a:pt x="17" y="67"/>
                      <a:pt x="17" y="93"/>
                    </a:cubicBezTo>
                    <a:cubicBezTo>
                      <a:pt x="17" y="124"/>
                      <a:pt x="23" y="171"/>
                      <a:pt x="8" y="200"/>
                    </a:cubicBezTo>
                    <a:cubicBezTo>
                      <a:pt x="0" y="214"/>
                      <a:pt x="22" y="227"/>
                      <a:pt x="29" y="213"/>
                    </a:cubicBezTo>
                    <a:cubicBezTo>
                      <a:pt x="45" y="183"/>
                      <a:pt x="42" y="141"/>
                      <a:pt x="42" y="109"/>
                    </a:cubicBezTo>
                    <a:cubicBezTo>
                      <a:pt x="43" y="78"/>
                      <a:pt x="42" y="47"/>
                      <a:pt x="41" y="17"/>
                    </a:cubicBezTo>
                    <a:cubicBezTo>
                      <a:pt x="40" y="0"/>
                      <a:pt x="15" y="0"/>
                      <a:pt x="16" y="17"/>
                    </a:cubicBezTo>
                    <a:lnTo>
                      <a:pt x="16" y="1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" name="Freeform 239"/>
              <p:cNvSpPr>
                <a:spLocks/>
              </p:cNvSpPr>
              <p:nvPr/>
            </p:nvSpPr>
            <p:spPr bwMode="auto">
              <a:xfrm>
                <a:off x="4606926" y="2028825"/>
                <a:ext cx="41275" cy="180975"/>
              </a:xfrm>
              <a:custGeom>
                <a:avLst/>
                <a:gdLst>
                  <a:gd name="T0" fmla="*/ 4 w 54"/>
                  <a:gd name="T1" fmla="*/ 17 h 237"/>
                  <a:gd name="T2" fmla="*/ 24 w 54"/>
                  <a:gd name="T3" fmla="*/ 222 h 237"/>
                  <a:gd name="T4" fmla="*/ 48 w 54"/>
                  <a:gd name="T5" fmla="*/ 215 h 237"/>
                  <a:gd name="T6" fmla="*/ 29 w 54"/>
                  <a:gd name="T7" fmla="*/ 17 h 237"/>
                  <a:gd name="T8" fmla="*/ 4 w 54"/>
                  <a:gd name="T9" fmla="*/ 17 h 237"/>
                  <a:gd name="T10" fmla="*/ 4 w 54"/>
                  <a:gd name="T11" fmla="*/ 1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237">
                    <a:moveTo>
                      <a:pt x="4" y="17"/>
                    </a:moveTo>
                    <a:cubicBezTo>
                      <a:pt x="4" y="81"/>
                      <a:pt x="0" y="161"/>
                      <a:pt x="24" y="222"/>
                    </a:cubicBezTo>
                    <a:cubicBezTo>
                      <a:pt x="30" y="237"/>
                      <a:pt x="54" y="230"/>
                      <a:pt x="48" y="215"/>
                    </a:cubicBezTo>
                    <a:cubicBezTo>
                      <a:pt x="25" y="156"/>
                      <a:pt x="30" y="80"/>
                      <a:pt x="29" y="17"/>
                    </a:cubicBezTo>
                    <a:cubicBezTo>
                      <a:pt x="29" y="0"/>
                      <a:pt x="4" y="0"/>
                      <a:pt x="4" y="17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Freeform 240"/>
              <p:cNvSpPr>
                <a:spLocks/>
              </p:cNvSpPr>
              <p:nvPr/>
            </p:nvSpPr>
            <p:spPr bwMode="auto">
              <a:xfrm>
                <a:off x="4730751" y="2019300"/>
                <a:ext cx="60325" cy="177800"/>
              </a:xfrm>
              <a:custGeom>
                <a:avLst/>
                <a:gdLst>
                  <a:gd name="T0" fmla="*/ 52 w 78"/>
                  <a:gd name="T1" fmla="*/ 16 h 234"/>
                  <a:gd name="T2" fmla="*/ 46 w 78"/>
                  <a:gd name="T3" fmla="*/ 89 h 234"/>
                  <a:gd name="T4" fmla="*/ 11 w 78"/>
                  <a:gd name="T5" fmla="*/ 204 h 234"/>
                  <a:gd name="T6" fmla="*/ 29 w 78"/>
                  <a:gd name="T7" fmla="*/ 222 h 234"/>
                  <a:gd name="T8" fmla="*/ 77 w 78"/>
                  <a:gd name="T9" fmla="*/ 16 h 234"/>
                  <a:gd name="T10" fmla="*/ 52 w 78"/>
                  <a:gd name="T11" fmla="*/ 16 h 234"/>
                  <a:gd name="T12" fmla="*/ 52 w 78"/>
                  <a:gd name="T13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234">
                    <a:moveTo>
                      <a:pt x="52" y="16"/>
                    </a:moveTo>
                    <a:cubicBezTo>
                      <a:pt x="51" y="40"/>
                      <a:pt x="49" y="65"/>
                      <a:pt x="46" y="89"/>
                    </a:cubicBezTo>
                    <a:cubicBezTo>
                      <a:pt x="42" y="124"/>
                      <a:pt x="38" y="177"/>
                      <a:pt x="11" y="204"/>
                    </a:cubicBezTo>
                    <a:cubicBezTo>
                      <a:pt x="0" y="216"/>
                      <a:pt x="18" y="234"/>
                      <a:pt x="29" y="222"/>
                    </a:cubicBezTo>
                    <a:cubicBezTo>
                      <a:pt x="75" y="174"/>
                      <a:pt x="75" y="79"/>
                      <a:pt x="77" y="16"/>
                    </a:cubicBezTo>
                    <a:cubicBezTo>
                      <a:pt x="78" y="0"/>
                      <a:pt x="53" y="0"/>
                      <a:pt x="52" y="16"/>
                    </a:cubicBezTo>
                    <a:lnTo>
                      <a:pt x="5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Freeform 241"/>
              <p:cNvSpPr>
                <a:spLocks/>
              </p:cNvSpPr>
              <p:nvPr/>
            </p:nvSpPr>
            <p:spPr bwMode="auto">
              <a:xfrm>
                <a:off x="4446588" y="1862138"/>
                <a:ext cx="100013" cy="301625"/>
              </a:xfrm>
              <a:custGeom>
                <a:avLst/>
                <a:gdLst>
                  <a:gd name="T0" fmla="*/ 5 w 133"/>
                  <a:gd name="T1" fmla="*/ 22 h 396"/>
                  <a:gd name="T2" fmla="*/ 21 w 133"/>
                  <a:gd name="T3" fmla="*/ 122 h 396"/>
                  <a:gd name="T4" fmla="*/ 48 w 133"/>
                  <a:gd name="T5" fmla="*/ 198 h 396"/>
                  <a:gd name="T6" fmla="*/ 105 w 133"/>
                  <a:gd name="T7" fmla="*/ 381 h 396"/>
                  <a:gd name="T8" fmla="*/ 126 w 133"/>
                  <a:gd name="T9" fmla="*/ 368 h 396"/>
                  <a:gd name="T10" fmla="*/ 68 w 133"/>
                  <a:gd name="T11" fmla="*/ 175 h 396"/>
                  <a:gd name="T12" fmla="*/ 45 w 133"/>
                  <a:gd name="T13" fmla="*/ 89 h 396"/>
                  <a:gd name="T14" fmla="*/ 29 w 133"/>
                  <a:gd name="T15" fmla="*/ 16 h 396"/>
                  <a:gd name="T16" fmla="*/ 5 w 133"/>
                  <a:gd name="T17" fmla="*/ 22 h 396"/>
                  <a:gd name="T18" fmla="*/ 5 w 133"/>
                  <a:gd name="T19" fmla="*/ 22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396">
                    <a:moveTo>
                      <a:pt x="5" y="22"/>
                    </a:moveTo>
                    <a:cubicBezTo>
                      <a:pt x="16" y="56"/>
                      <a:pt x="15" y="88"/>
                      <a:pt x="21" y="122"/>
                    </a:cubicBezTo>
                    <a:cubicBezTo>
                      <a:pt x="27" y="148"/>
                      <a:pt x="41" y="171"/>
                      <a:pt x="48" y="198"/>
                    </a:cubicBezTo>
                    <a:cubicBezTo>
                      <a:pt x="64" y="259"/>
                      <a:pt x="78" y="324"/>
                      <a:pt x="105" y="381"/>
                    </a:cubicBezTo>
                    <a:cubicBezTo>
                      <a:pt x="112" y="396"/>
                      <a:pt x="133" y="383"/>
                      <a:pt x="126" y="368"/>
                    </a:cubicBezTo>
                    <a:cubicBezTo>
                      <a:pt x="98" y="308"/>
                      <a:pt x="87" y="239"/>
                      <a:pt x="68" y="175"/>
                    </a:cubicBezTo>
                    <a:cubicBezTo>
                      <a:pt x="60" y="146"/>
                      <a:pt x="48" y="119"/>
                      <a:pt x="45" y="89"/>
                    </a:cubicBezTo>
                    <a:cubicBezTo>
                      <a:pt x="42" y="64"/>
                      <a:pt x="37" y="40"/>
                      <a:pt x="29" y="16"/>
                    </a:cubicBezTo>
                    <a:cubicBezTo>
                      <a:pt x="24" y="0"/>
                      <a:pt x="0" y="7"/>
                      <a:pt x="5" y="22"/>
                    </a:cubicBezTo>
                    <a:lnTo>
                      <a:pt x="5" y="22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889115" y="3928616"/>
            <a:ext cx="1242941" cy="2457393"/>
            <a:chOff x="2655559" y="166058"/>
            <a:chExt cx="1226328" cy="2513666"/>
          </a:xfrm>
        </p:grpSpPr>
        <p:sp>
          <p:nvSpPr>
            <p:cNvPr id="18" name="Freeform 242"/>
            <p:cNvSpPr>
              <a:spLocks noEditPoints="1"/>
            </p:cNvSpPr>
            <p:nvPr/>
          </p:nvSpPr>
          <p:spPr bwMode="auto">
            <a:xfrm>
              <a:off x="2655559" y="166058"/>
              <a:ext cx="1226328" cy="2513666"/>
            </a:xfrm>
            <a:custGeom>
              <a:avLst/>
              <a:gdLst>
                <a:gd name="T0" fmla="*/ 2195 w 2511"/>
                <a:gd name="T1" fmla="*/ 1360 h 5150"/>
                <a:gd name="T2" fmla="*/ 1769 w 2511"/>
                <a:gd name="T3" fmla="*/ 640 h 5150"/>
                <a:gd name="T4" fmla="*/ 1650 w 2511"/>
                <a:gd name="T5" fmla="*/ 460 h 5150"/>
                <a:gd name="T6" fmla="*/ 995 w 2511"/>
                <a:gd name="T7" fmla="*/ 373 h 5150"/>
                <a:gd name="T8" fmla="*/ 894 w 2511"/>
                <a:gd name="T9" fmla="*/ 619 h 5150"/>
                <a:gd name="T10" fmla="*/ 383 w 2511"/>
                <a:gd name="T11" fmla="*/ 1347 h 5150"/>
                <a:gd name="T12" fmla="*/ 370 w 2511"/>
                <a:gd name="T13" fmla="*/ 1855 h 5150"/>
                <a:gd name="T14" fmla="*/ 569 w 2511"/>
                <a:gd name="T15" fmla="*/ 2686 h 5150"/>
                <a:gd name="T16" fmla="*/ 528 w 2511"/>
                <a:gd name="T17" fmla="*/ 3135 h 5150"/>
                <a:gd name="T18" fmla="*/ 498 w 2511"/>
                <a:gd name="T19" fmla="*/ 3605 h 5150"/>
                <a:gd name="T20" fmla="*/ 267 w 2511"/>
                <a:gd name="T21" fmla="*/ 4571 h 5150"/>
                <a:gd name="T22" fmla="*/ 25 w 2511"/>
                <a:gd name="T23" fmla="*/ 4916 h 5150"/>
                <a:gd name="T24" fmla="*/ 1 w 2511"/>
                <a:gd name="T25" fmla="*/ 5003 h 5150"/>
                <a:gd name="T26" fmla="*/ 294 w 2511"/>
                <a:gd name="T27" fmla="*/ 5014 h 5150"/>
                <a:gd name="T28" fmla="*/ 435 w 2511"/>
                <a:gd name="T29" fmla="*/ 4903 h 5150"/>
                <a:gd name="T30" fmla="*/ 622 w 2511"/>
                <a:gd name="T31" fmla="*/ 4258 h 5150"/>
                <a:gd name="T32" fmla="*/ 768 w 2511"/>
                <a:gd name="T33" fmla="*/ 3857 h 5150"/>
                <a:gd name="T34" fmla="*/ 853 w 2511"/>
                <a:gd name="T35" fmla="*/ 3612 h 5150"/>
                <a:gd name="T36" fmla="*/ 955 w 2511"/>
                <a:gd name="T37" fmla="*/ 3374 h 5150"/>
                <a:gd name="T38" fmla="*/ 1077 w 2511"/>
                <a:gd name="T39" fmla="*/ 3071 h 5150"/>
                <a:gd name="T40" fmla="*/ 1247 w 2511"/>
                <a:gd name="T41" fmla="*/ 2743 h 5150"/>
                <a:gd name="T42" fmla="*/ 1361 w 2511"/>
                <a:gd name="T43" fmla="*/ 2972 h 5150"/>
                <a:gd name="T44" fmla="*/ 1567 w 2511"/>
                <a:gd name="T45" fmla="*/ 3421 h 5150"/>
                <a:gd name="T46" fmla="*/ 1737 w 2511"/>
                <a:gd name="T47" fmla="*/ 3726 h 5150"/>
                <a:gd name="T48" fmla="*/ 1864 w 2511"/>
                <a:gd name="T49" fmla="*/ 4288 h 5150"/>
                <a:gd name="T50" fmla="*/ 1992 w 2511"/>
                <a:gd name="T51" fmla="*/ 4685 h 5150"/>
                <a:gd name="T52" fmla="*/ 2197 w 2511"/>
                <a:gd name="T53" fmla="*/ 5035 h 5150"/>
                <a:gd name="T54" fmla="*/ 2271 w 2511"/>
                <a:gd name="T55" fmla="*/ 5104 h 5150"/>
                <a:gd name="T56" fmla="*/ 2475 w 2511"/>
                <a:gd name="T57" fmla="*/ 4917 h 5150"/>
                <a:gd name="T58" fmla="*/ 2221 w 2511"/>
                <a:gd name="T59" fmla="*/ 4567 h 5150"/>
                <a:gd name="T60" fmla="*/ 2023 w 2511"/>
                <a:gd name="T61" fmla="*/ 3651 h 5150"/>
                <a:gd name="T62" fmla="*/ 2033 w 2511"/>
                <a:gd name="T63" fmla="*/ 3405 h 5150"/>
                <a:gd name="T64" fmla="*/ 2016 w 2511"/>
                <a:gd name="T65" fmla="*/ 3309 h 5150"/>
                <a:gd name="T66" fmla="*/ 2006 w 2511"/>
                <a:gd name="T67" fmla="*/ 2914 h 5150"/>
                <a:gd name="T68" fmla="*/ 1915 w 2511"/>
                <a:gd name="T69" fmla="*/ 2533 h 5150"/>
                <a:gd name="T70" fmla="*/ 1773 w 2511"/>
                <a:gd name="T71" fmla="*/ 2047 h 5150"/>
                <a:gd name="T72" fmla="*/ 702 w 2511"/>
                <a:gd name="T73" fmla="*/ 1794 h 5150"/>
                <a:gd name="T74" fmla="*/ 697 w 2511"/>
                <a:gd name="T75" fmla="*/ 1456 h 5150"/>
                <a:gd name="T76" fmla="*/ 745 w 2511"/>
                <a:gd name="T77" fmla="*/ 1688 h 5150"/>
                <a:gd name="T78" fmla="*/ 750 w 2511"/>
                <a:gd name="T79" fmla="*/ 1796 h 5150"/>
                <a:gd name="T80" fmla="*/ 1859 w 2511"/>
                <a:gd name="T81" fmla="*/ 1767 h 5150"/>
                <a:gd name="T82" fmla="*/ 1851 w 2511"/>
                <a:gd name="T83" fmla="*/ 1458 h 5150"/>
                <a:gd name="T84" fmla="*/ 1945 w 2511"/>
                <a:gd name="T85" fmla="*/ 1675 h 5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1" h="5150">
                  <a:moveTo>
                    <a:pt x="2148" y="1386"/>
                  </a:moveTo>
                  <a:cubicBezTo>
                    <a:pt x="2162" y="1379"/>
                    <a:pt x="2168" y="1387"/>
                    <a:pt x="2188" y="1376"/>
                  </a:cubicBezTo>
                  <a:cubicBezTo>
                    <a:pt x="2191" y="1375"/>
                    <a:pt x="2193" y="1369"/>
                    <a:pt x="2195" y="1360"/>
                  </a:cubicBezTo>
                  <a:cubicBezTo>
                    <a:pt x="2180" y="1239"/>
                    <a:pt x="2230" y="1139"/>
                    <a:pt x="2230" y="1014"/>
                  </a:cubicBezTo>
                  <a:cubicBezTo>
                    <a:pt x="2230" y="1001"/>
                    <a:pt x="2228" y="988"/>
                    <a:pt x="2227" y="975"/>
                  </a:cubicBezTo>
                  <a:cubicBezTo>
                    <a:pt x="2199" y="760"/>
                    <a:pt x="2033" y="621"/>
                    <a:pt x="1769" y="640"/>
                  </a:cubicBezTo>
                  <a:cubicBezTo>
                    <a:pt x="1753" y="638"/>
                    <a:pt x="1722" y="635"/>
                    <a:pt x="1710" y="634"/>
                  </a:cubicBezTo>
                  <a:cubicBezTo>
                    <a:pt x="1685" y="632"/>
                    <a:pt x="1643" y="641"/>
                    <a:pt x="1620" y="638"/>
                  </a:cubicBezTo>
                  <a:cubicBezTo>
                    <a:pt x="1620" y="590"/>
                    <a:pt x="1651" y="501"/>
                    <a:pt x="1650" y="460"/>
                  </a:cubicBezTo>
                  <a:cubicBezTo>
                    <a:pt x="1649" y="418"/>
                    <a:pt x="1644" y="405"/>
                    <a:pt x="1617" y="386"/>
                  </a:cubicBezTo>
                  <a:cubicBezTo>
                    <a:pt x="1644" y="144"/>
                    <a:pt x="1566" y="37"/>
                    <a:pt x="1324" y="0"/>
                  </a:cubicBezTo>
                  <a:cubicBezTo>
                    <a:pt x="1084" y="30"/>
                    <a:pt x="990" y="129"/>
                    <a:pt x="995" y="373"/>
                  </a:cubicBezTo>
                  <a:cubicBezTo>
                    <a:pt x="967" y="392"/>
                    <a:pt x="961" y="405"/>
                    <a:pt x="959" y="447"/>
                  </a:cubicBezTo>
                  <a:cubicBezTo>
                    <a:pt x="957" y="488"/>
                    <a:pt x="985" y="576"/>
                    <a:pt x="983" y="625"/>
                  </a:cubicBezTo>
                  <a:cubicBezTo>
                    <a:pt x="963" y="627"/>
                    <a:pt x="913" y="617"/>
                    <a:pt x="894" y="619"/>
                  </a:cubicBezTo>
                  <a:cubicBezTo>
                    <a:pt x="579" y="572"/>
                    <a:pt x="374" y="719"/>
                    <a:pt x="362" y="991"/>
                  </a:cubicBezTo>
                  <a:cubicBezTo>
                    <a:pt x="361" y="998"/>
                    <a:pt x="361" y="1006"/>
                    <a:pt x="361" y="1013"/>
                  </a:cubicBezTo>
                  <a:cubicBezTo>
                    <a:pt x="375" y="1119"/>
                    <a:pt x="405" y="1229"/>
                    <a:pt x="383" y="1347"/>
                  </a:cubicBezTo>
                  <a:cubicBezTo>
                    <a:pt x="384" y="1357"/>
                    <a:pt x="385" y="1364"/>
                    <a:pt x="387" y="1365"/>
                  </a:cubicBezTo>
                  <a:cubicBezTo>
                    <a:pt x="403" y="1376"/>
                    <a:pt x="405" y="1365"/>
                    <a:pt x="415" y="1370"/>
                  </a:cubicBezTo>
                  <a:cubicBezTo>
                    <a:pt x="383" y="1547"/>
                    <a:pt x="325" y="1651"/>
                    <a:pt x="370" y="1855"/>
                  </a:cubicBezTo>
                  <a:cubicBezTo>
                    <a:pt x="393" y="1963"/>
                    <a:pt x="760" y="1947"/>
                    <a:pt x="786" y="2076"/>
                  </a:cubicBezTo>
                  <a:cubicBezTo>
                    <a:pt x="813" y="2204"/>
                    <a:pt x="793" y="2179"/>
                    <a:pt x="712" y="2367"/>
                  </a:cubicBezTo>
                  <a:cubicBezTo>
                    <a:pt x="672" y="2462"/>
                    <a:pt x="611" y="2570"/>
                    <a:pt x="569" y="2686"/>
                  </a:cubicBezTo>
                  <a:cubicBezTo>
                    <a:pt x="564" y="2699"/>
                    <a:pt x="559" y="2712"/>
                    <a:pt x="555" y="2725"/>
                  </a:cubicBezTo>
                  <a:cubicBezTo>
                    <a:pt x="525" y="2843"/>
                    <a:pt x="525" y="2974"/>
                    <a:pt x="527" y="3100"/>
                  </a:cubicBezTo>
                  <a:cubicBezTo>
                    <a:pt x="528" y="3112"/>
                    <a:pt x="528" y="3123"/>
                    <a:pt x="528" y="3135"/>
                  </a:cubicBezTo>
                  <a:cubicBezTo>
                    <a:pt x="528" y="3206"/>
                    <a:pt x="520" y="3277"/>
                    <a:pt x="496" y="3349"/>
                  </a:cubicBezTo>
                  <a:cubicBezTo>
                    <a:pt x="493" y="3362"/>
                    <a:pt x="490" y="3375"/>
                    <a:pt x="488" y="3388"/>
                  </a:cubicBezTo>
                  <a:cubicBezTo>
                    <a:pt x="474" y="3467"/>
                    <a:pt x="468" y="3548"/>
                    <a:pt x="498" y="3605"/>
                  </a:cubicBezTo>
                  <a:cubicBezTo>
                    <a:pt x="457" y="3708"/>
                    <a:pt x="429" y="3739"/>
                    <a:pt x="396" y="3866"/>
                  </a:cubicBezTo>
                  <a:cubicBezTo>
                    <a:pt x="363" y="3993"/>
                    <a:pt x="349" y="4345"/>
                    <a:pt x="335" y="4454"/>
                  </a:cubicBezTo>
                  <a:cubicBezTo>
                    <a:pt x="320" y="4564"/>
                    <a:pt x="289" y="4512"/>
                    <a:pt x="267" y="4571"/>
                  </a:cubicBezTo>
                  <a:cubicBezTo>
                    <a:pt x="245" y="4629"/>
                    <a:pt x="197" y="4648"/>
                    <a:pt x="166" y="4688"/>
                  </a:cubicBezTo>
                  <a:cubicBezTo>
                    <a:pt x="135" y="4728"/>
                    <a:pt x="167" y="4725"/>
                    <a:pt x="146" y="4768"/>
                  </a:cubicBezTo>
                  <a:cubicBezTo>
                    <a:pt x="125" y="4811"/>
                    <a:pt x="51" y="4874"/>
                    <a:pt x="25" y="4916"/>
                  </a:cubicBezTo>
                  <a:cubicBezTo>
                    <a:pt x="21" y="4923"/>
                    <a:pt x="17" y="4931"/>
                    <a:pt x="13" y="4940"/>
                  </a:cubicBezTo>
                  <a:cubicBezTo>
                    <a:pt x="10" y="4949"/>
                    <a:pt x="7" y="4959"/>
                    <a:pt x="5" y="4970"/>
                  </a:cubicBezTo>
                  <a:cubicBezTo>
                    <a:pt x="2" y="4982"/>
                    <a:pt x="0" y="4993"/>
                    <a:pt x="1" y="5003"/>
                  </a:cubicBezTo>
                  <a:cubicBezTo>
                    <a:pt x="14" y="5130"/>
                    <a:pt x="194" y="5140"/>
                    <a:pt x="267" y="5067"/>
                  </a:cubicBezTo>
                  <a:cubicBezTo>
                    <a:pt x="273" y="5059"/>
                    <a:pt x="279" y="5050"/>
                    <a:pt x="283" y="5041"/>
                  </a:cubicBezTo>
                  <a:cubicBezTo>
                    <a:pt x="288" y="5032"/>
                    <a:pt x="291" y="5023"/>
                    <a:pt x="294" y="5014"/>
                  </a:cubicBezTo>
                  <a:cubicBezTo>
                    <a:pt x="298" y="5005"/>
                    <a:pt x="303" y="4996"/>
                    <a:pt x="309" y="4988"/>
                  </a:cubicBezTo>
                  <a:cubicBezTo>
                    <a:pt x="315" y="4980"/>
                    <a:pt x="321" y="4974"/>
                    <a:pt x="328" y="4969"/>
                  </a:cubicBezTo>
                  <a:cubicBezTo>
                    <a:pt x="372" y="4940"/>
                    <a:pt x="397" y="4952"/>
                    <a:pt x="435" y="4903"/>
                  </a:cubicBezTo>
                  <a:cubicBezTo>
                    <a:pt x="473" y="4853"/>
                    <a:pt x="473" y="4765"/>
                    <a:pt x="486" y="4686"/>
                  </a:cubicBezTo>
                  <a:cubicBezTo>
                    <a:pt x="499" y="4608"/>
                    <a:pt x="481" y="4570"/>
                    <a:pt x="519" y="4461"/>
                  </a:cubicBezTo>
                  <a:cubicBezTo>
                    <a:pt x="538" y="4407"/>
                    <a:pt x="579" y="4333"/>
                    <a:pt x="622" y="4258"/>
                  </a:cubicBezTo>
                  <a:cubicBezTo>
                    <a:pt x="629" y="4246"/>
                    <a:pt x="636" y="4233"/>
                    <a:pt x="644" y="4221"/>
                  </a:cubicBezTo>
                  <a:cubicBezTo>
                    <a:pt x="706" y="4117"/>
                    <a:pt x="776" y="4017"/>
                    <a:pt x="767" y="3896"/>
                  </a:cubicBezTo>
                  <a:cubicBezTo>
                    <a:pt x="767" y="3883"/>
                    <a:pt x="768" y="3870"/>
                    <a:pt x="768" y="3857"/>
                  </a:cubicBezTo>
                  <a:cubicBezTo>
                    <a:pt x="771" y="3792"/>
                    <a:pt x="770" y="3729"/>
                    <a:pt x="785" y="3679"/>
                  </a:cubicBezTo>
                  <a:cubicBezTo>
                    <a:pt x="806" y="3610"/>
                    <a:pt x="810" y="3653"/>
                    <a:pt x="828" y="3644"/>
                  </a:cubicBezTo>
                  <a:cubicBezTo>
                    <a:pt x="834" y="3641"/>
                    <a:pt x="842" y="3632"/>
                    <a:pt x="853" y="3612"/>
                  </a:cubicBezTo>
                  <a:cubicBezTo>
                    <a:pt x="870" y="3565"/>
                    <a:pt x="890" y="3518"/>
                    <a:pt x="910" y="3470"/>
                  </a:cubicBezTo>
                  <a:cubicBezTo>
                    <a:pt x="915" y="3458"/>
                    <a:pt x="920" y="3447"/>
                    <a:pt x="925" y="3435"/>
                  </a:cubicBezTo>
                  <a:cubicBezTo>
                    <a:pt x="935" y="3415"/>
                    <a:pt x="945" y="3394"/>
                    <a:pt x="955" y="3374"/>
                  </a:cubicBezTo>
                  <a:cubicBezTo>
                    <a:pt x="959" y="3363"/>
                    <a:pt x="964" y="3353"/>
                    <a:pt x="968" y="3342"/>
                  </a:cubicBezTo>
                  <a:cubicBezTo>
                    <a:pt x="1009" y="3267"/>
                    <a:pt x="1036" y="3185"/>
                    <a:pt x="1065" y="3105"/>
                  </a:cubicBezTo>
                  <a:cubicBezTo>
                    <a:pt x="1069" y="3094"/>
                    <a:pt x="1073" y="3083"/>
                    <a:pt x="1077" y="3071"/>
                  </a:cubicBezTo>
                  <a:cubicBezTo>
                    <a:pt x="1113" y="3007"/>
                    <a:pt x="1131" y="2927"/>
                    <a:pt x="1161" y="2855"/>
                  </a:cubicBezTo>
                  <a:cubicBezTo>
                    <a:pt x="1172" y="2831"/>
                    <a:pt x="1183" y="2808"/>
                    <a:pt x="1197" y="2787"/>
                  </a:cubicBezTo>
                  <a:cubicBezTo>
                    <a:pt x="1207" y="2763"/>
                    <a:pt x="1227" y="2733"/>
                    <a:pt x="1247" y="2743"/>
                  </a:cubicBezTo>
                  <a:cubicBezTo>
                    <a:pt x="1307" y="2763"/>
                    <a:pt x="1317" y="2833"/>
                    <a:pt x="1330" y="2897"/>
                  </a:cubicBezTo>
                  <a:cubicBezTo>
                    <a:pt x="1335" y="2912"/>
                    <a:pt x="1341" y="2926"/>
                    <a:pt x="1347" y="2940"/>
                  </a:cubicBezTo>
                  <a:cubicBezTo>
                    <a:pt x="1352" y="2951"/>
                    <a:pt x="1357" y="2961"/>
                    <a:pt x="1361" y="2972"/>
                  </a:cubicBezTo>
                  <a:cubicBezTo>
                    <a:pt x="1368" y="3021"/>
                    <a:pt x="1381" y="3065"/>
                    <a:pt x="1400" y="3106"/>
                  </a:cubicBezTo>
                  <a:cubicBezTo>
                    <a:pt x="1404" y="3116"/>
                    <a:pt x="1409" y="3127"/>
                    <a:pt x="1415" y="3137"/>
                  </a:cubicBezTo>
                  <a:cubicBezTo>
                    <a:pt x="1448" y="3245"/>
                    <a:pt x="1528" y="3325"/>
                    <a:pt x="1567" y="3421"/>
                  </a:cubicBezTo>
                  <a:cubicBezTo>
                    <a:pt x="1570" y="3428"/>
                    <a:pt x="1572" y="3435"/>
                    <a:pt x="1575" y="3442"/>
                  </a:cubicBezTo>
                  <a:cubicBezTo>
                    <a:pt x="1615" y="3539"/>
                    <a:pt x="1645" y="3615"/>
                    <a:pt x="1658" y="3642"/>
                  </a:cubicBezTo>
                  <a:cubicBezTo>
                    <a:pt x="1706" y="3745"/>
                    <a:pt x="1710" y="3634"/>
                    <a:pt x="1737" y="3726"/>
                  </a:cubicBezTo>
                  <a:cubicBezTo>
                    <a:pt x="1753" y="3781"/>
                    <a:pt x="1743" y="3861"/>
                    <a:pt x="1742" y="3941"/>
                  </a:cubicBezTo>
                  <a:cubicBezTo>
                    <a:pt x="1742" y="3954"/>
                    <a:pt x="1741" y="3968"/>
                    <a:pt x="1742" y="3981"/>
                  </a:cubicBezTo>
                  <a:cubicBezTo>
                    <a:pt x="1738" y="4097"/>
                    <a:pt x="1789" y="4197"/>
                    <a:pt x="1864" y="4288"/>
                  </a:cubicBezTo>
                  <a:cubicBezTo>
                    <a:pt x="1871" y="4299"/>
                    <a:pt x="1878" y="4310"/>
                    <a:pt x="1885" y="4321"/>
                  </a:cubicBezTo>
                  <a:cubicBezTo>
                    <a:pt x="1919" y="4377"/>
                    <a:pt x="1950" y="4429"/>
                    <a:pt x="1965" y="4472"/>
                  </a:cubicBezTo>
                  <a:cubicBezTo>
                    <a:pt x="2000" y="4574"/>
                    <a:pt x="1981" y="4609"/>
                    <a:pt x="1992" y="4685"/>
                  </a:cubicBezTo>
                  <a:cubicBezTo>
                    <a:pt x="2002" y="4760"/>
                    <a:pt x="2009" y="4854"/>
                    <a:pt x="2045" y="4900"/>
                  </a:cubicBezTo>
                  <a:cubicBezTo>
                    <a:pt x="2081" y="4946"/>
                    <a:pt x="2070" y="4910"/>
                    <a:pt x="2113" y="4940"/>
                  </a:cubicBezTo>
                  <a:cubicBezTo>
                    <a:pt x="2135" y="4955"/>
                    <a:pt x="2165" y="4997"/>
                    <a:pt x="2197" y="5035"/>
                  </a:cubicBezTo>
                  <a:cubicBezTo>
                    <a:pt x="2205" y="5045"/>
                    <a:pt x="2213" y="5054"/>
                    <a:pt x="2221" y="5063"/>
                  </a:cubicBezTo>
                  <a:cubicBezTo>
                    <a:pt x="2228" y="5072"/>
                    <a:pt x="2236" y="5079"/>
                    <a:pt x="2244" y="5086"/>
                  </a:cubicBezTo>
                  <a:cubicBezTo>
                    <a:pt x="2252" y="5093"/>
                    <a:pt x="2261" y="5099"/>
                    <a:pt x="2271" y="5104"/>
                  </a:cubicBezTo>
                  <a:cubicBezTo>
                    <a:pt x="2340" y="5150"/>
                    <a:pt x="2461" y="5140"/>
                    <a:pt x="2501" y="5070"/>
                  </a:cubicBezTo>
                  <a:cubicBezTo>
                    <a:pt x="2511" y="5030"/>
                    <a:pt x="2511" y="4979"/>
                    <a:pt x="2488" y="4941"/>
                  </a:cubicBezTo>
                  <a:cubicBezTo>
                    <a:pt x="2484" y="4932"/>
                    <a:pt x="2479" y="4924"/>
                    <a:pt x="2475" y="4917"/>
                  </a:cubicBezTo>
                  <a:cubicBezTo>
                    <a:pt x="2445" y="4876"/>
                    <a:pt x="2360" y="4808"/>
                    <a:pt x="2336" y="4764"/>
                  </a:cubicBezTo>
                  <a:cubicBezTo>
                    <a:pt x="2312" y="4720"/>
                    <a:pt x="2342" y="4720"/>
                    <a:pt x="2312" y="4681"/>
                  </a:cubicBezTo>
                  <a:cubicBezTo>
                    <a:pt x="2281" y="4642"/>
                    <a:pt x="2246" y="4621"/>
                    <a:pt x="2221" y="4567"/>
                  </a:cubicBezTo>
                  <a:cubicBezTo>
                    <a:pt x="2196" y="4513"/>
                    <a:pt x="2171" y="4563"/>
                    <a:pt x="2146" y="4460"/>
                  </a:cubicBezTo>
                  <a:cubicBezTo>
                    <a:pt x="2122" y="4358"/>
                    <a:pt x="2137" y="4029"/>
                    <a:pt x="2108" y="3907"/>
                  </a:cubicBezTo>
                  <a:cubicBezTo>
                    <a:pt x="2078" y="3786"/>
                    <a:pt x="2062" y="3749"/>
                    <a:pt x="2023" y="3651"/>
                  </a:cubicBezTo>
                  <a:cubicBezTo>
                    <a:pt x="2048" y="3603"/>
                    <a:pt x="2051" y="3551"/>
                    <a:pt x="2046" y="3499"/>
                  </a:cubicBezTo>
                  <a:cubicBezTo>
                    <a:pt x="2045" y="3489"/>
                    <a:pt x="2043" y="3478"/>
                    <a:pt x="2042" y="3468"/>
                  </a:cubicBezTo>
                  <a:cubicBezTo>
                    <a:pt x="2039" y="3447"/>
                    <a:pt x="2036" y="3426"/>
                    <a:pt x="2033" y="3405"/>
                  </a:cubicBezTo>
                  <a:cubicBezTo>
                    <a:pt x="2032" y="3395"/>
                    <a:pt x="2030" y="3384"/>
                    <a:pt x="2029" y="3374"/>
                  </a:cubicBezTo>
                  <a:cubicBezTo>
                    <a:pt x="2026" y="3363"/>
                    <a:pt x="2024" y="3352"/>
                    <a:pt x="2022" y="3341"/>
                  </a:cubicBezTo>
                  <a:cubicBezTo>
                    <a:pt x="2019" y="3331"/>
                    <a:pt x="2017" y="3320"/>
                    <a:pt x="2016" y="3309"/>
                  </a:cubicBezTo>
                  <a:cubicBezTo>
                    <a:pt x="1999" y="3194"/>
                    <a:pt x="2009" y="3094"/>
                    <a:pt x="2000" y="2984"/>
                  </a:cubicBezTo>
                  <a:cubicBezTo>
                    <a:pt x="2001" y="2972"/>
                    <a:pt x="2002" y="2961"/>
                    <a:pt x="2003" y="2949"/>
                  </a:cubicBezTo>
                  <a:cubicBezTo>
                    <a:pt x="2004" y="2937"/>
                    <a:pt x="2005" y="2925"/>
                    <a:pt x="2006" y="2914"/>
                  </a:cubicBezTo>
                  <a:cubicBezTo>
                    <a:pt x="2005" y="2904"/>
                    <a:pt x="2005" y="2894"/>
                    <a:pt x="2004" y="2883"/>
                  </a:cubicBezTo>
                  <a:cubicBezTo>
                    <a:pt x="2003" y="2875"/>
                    <a:pt x="2002" y="2866"/>
                    <a:pt x="2002" y="2858"/>
                  </a:cubicBezTo>
                  <a:cubicBezTo>
                    <a:pt x="1969" y="2743"/>
                    <a:pt x="1939" y="2643"/>
                    <a:pt x="1915" y="2533"/>
                  </a:cubicBezTo>
                  <a:cubicBezTo>
                    <a:pt x="1910" y="2522"/>
                    <a:pt x="1905" y="2512"/>
                    <a:pt x="1899" y="2502"/>
                  </a:cubicBezTo>
                  <a:cubicBezTo>
                    <a:pt x="1866" y="2442"/>
                    <a:pt x="1835" y="2381"/>
                    <a:pt x="1817" y="2311"/>
                  </a:cubicBezTo>
                  <a:cubicBezTo>
                    <a:pt x="1754" y="2071"/>
                    <a:pt x="1731" y="2186"/>
                    <a:pt x="1773" y="2047"/>
                  </a:cubicBezTo>
                  <a:cubicBezTo>
                    <a:pt x="1814" y="1909"/>
                    <a:pt x="2155" y="1944"/>
                    <a:pt x="2182" y="1789"/>
                  </a:cubicBezTo>
                  <a:cubicBezTo>
                    <a:pt x="2209" y="1634"/>
                    <a:pt x="2159" y="1530"/>
                    <a:pt x="2148" y="1386"/>
                  </a:cubicBezTo>
                  <a:close/>
                  <a:moveTo>
                    <a:pt x="702" y="1794"/>
                  </a:moveTo>
                  <a:cubicBezTo>
                    <a:pt x="683" y="1788"/>
                    <a:pt x="607" y="1745"/>
                    <a:pt x="611" y="1703"/>
                  </a:cubicBezTo>
                  <a:cubicBezTo>
                    <a:pt x="615" y="1661"/>
                    <a:pt x="624" y="1632"/>
                    <a:pt x="646" y="1599"/>
                  </a:cubicBezTo>
                  <a:cubicBezTo>
                    <a:pt x="667" y="1566"/>
                    <a:pt x="694" y="1478"/>
                    <a:pt x="697" y="1456"/>
                  </a:cubicBezTo>
                  <a:cubicBezTo>
                    <a:pt x="700" y="1434"/>
                    <a:pt x="715" y="1425"/>
                    <a:pt x="716" y="1458"/>
                  </a:cubicBezTo>
                  <a:cubicBezTo>
                    <a:pt x="717" y="1463"/>
                    <a:pt x="713" y="1472"/>
                    <a:pt x="717" y="1481"/>
                  </a:cubicBezTo>
                  <a:cubicBezTo>
                    <a:pt x="750" y="1567"/>
                    <a:pt x="736" y="1620"/>
                    <a:pt x="745" y="1688"/>
                  </a:cubicBezTo>
                  <a:cubicBezTo>
                    <a:pt x="746" y="1700"/>
                    <a:pt x="747" y="1713"/>
                    <a:pt x="748" y="1725"/>
                  </a:cubicBezTo>
                  <a:cubicBezTo>
                    <a:pt x="749" y="1737"/>
                    <a:pt x="750" y="1749"/>
                    <a:pt x="750" y="1761"/>
                  </a:cubicBezTo>
                  <a:cubicBezTo>
                    <a:pt x="750" y="1772"/>
                    <a:pt x="750" y="1784"/>
                    <a:pt x="750" y="1796"/>
                  </a:cubicBezTo>
                  <a:cubicBezTo>
                    <a:pt x="749" y="1810"/>
                    <a:pt x="742" y="1811"/>
                    <a:pt x="732" y="1808"/>
                  </a:cubicBezTo>
                  <a:cubicBezTo>
                    <a:pt x="723" y="1805"/>
                    <a:pt x="712" y="1797"/>
                    <a:pt x="702" y="1794"/>
                  </a:cubicBezTo>
                  <a:close/>
                  <a:moveTo>
                    <a:pt x="1859" y="1767"/>
                  </a:moveTo>
                  <a:cubicBezTo>
                    <a:pt x="1835" y="1774"/>
                    <a:pt x="1832" y="1795"/>
                    <a:pt x="1812" y="1769"/>
                  </a:cubicBezTo>
                  <a:cubicBezTo>
                    <a:pt x="1793" y="1743"/>
                    <a:pt x="1838" y="1581"/>
                    <a:pt x="1840" y="1549"/>
                  </a:cubicBezTo>
                  <a:cubicBezTo>
                    <a:pt x="1843" y="1513"/>
                    <a:pt x="1848" y="1469"/>
                    <a:pt x="1851" y="1458"/>
                  </a:cubicBezTo>
                  <a:cubicBezTo>
                    <a:pt x="1857" y="1434"/>
                    <a:pt x="1869" y="1434"/>
                    <a:pt x="1871" y="1457"/>
                  </a:cubicBezTo>
                  <a:cubicBezTo>
                    <a:pt x="1873" y="1479"/>
                    <a:pt x="1875" y="1525"/>
                    <a:pt x="1895" y="1555"/>
                  </a:cubicBezTo>
                  <a:cubicBezTo>
                    <a:pt x="1914" y="1585"/>
                    <a:pt x="1942" y="1637"/>
                    <a:pt x="1945" y="1675"/>
                  </a:cubicBezTo>
                  <a:cubicBezTo>
                    <a:pt x="1947" y="1713"/>
                    <a:pt x="1883" y="1759"/>
                    <a:pt x="1859" y="17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243"/>
            <p:cNvSpPr>
              <a:spLocks noEditPoints="1"/>
            </p:cNvSpPr>
            <p:nvPr/>
          </p:nvSpPr>
          <p:spPr bwMode="auto">
            <a:xfrm>
              <a:off x="3135686" y="349092"/>
              <a:ext cx="321326" cy="235910"/>
            </a:xfrm>
            <a:custGeom>
              <a:avLst/>
              <a:gdLst>
                <a:gd name="T0" fmla="*/ 647 w 658"/>
                <a:gd name="T1" fmla="*/ 23 h 483"/>
                <a:gd name="T2" fmla="*/ 647 w 658"/>
                <a:gd name="T3" fmla="*/ 20 h 483"/>
                <a:gd name="T4" fmla="*/ 631 w 658"/>
                <a:gd name="T5" fmla="*/ 1 h 483"/>
                <a:gd name="T6" fmla="*/ 28 w 658"/>
                <a:gd name="T7" fmla="*/ 1 h 483"/>
                <a:gd name="T8" fmla="*/ 12 w 658"/>
                <a:gd name="T9" fmla="*/ 20 h 483"/>
                <a:gd name="T10" fmla="*/ 4 w 658"/>
                <a:gd name="T11" fmla="*/ 53 h 483"/>
                <a:gd name="T12" fmla="*/ 17 w 658"/>
                <a:gd name="T13" fmla="*/ 75 h 483"/>
                <a:gd name="T14" fmla="*/ 87 w 658"/>
                <a:gd name="T15" fmla="*/ 237 h 483"/>
                <a:gd name="T16" fmla="*/ 330 w 658"/>
                <a:gd name="T17" fmla="*/ 483 h 483"/>
                <a:gd name="T18" fmla="*/ 572 w 658"/>
                <a:gd name="T19" fmla="*/ 237 h 483"/>
                <a:gd name="T20" fmla="*/ 642 w 658"/>
                <a:gd name="T21" fmla="*/ 75 h 483"/>
                <a:gd name="T22" fmla="*/ 656 w 658"/>
                <a:gd name="T23" fmla="*/ 55 h 483"/>
                <a:gd name="T24" fmla="*/ 544 w 658"/>
                <a:gd name="T25" fmla="*/ 220 h 483"/>
                <a:gd name="T26" fmla="*/ 330 w 658"/>
                <a:gd name="T27" fmla="*/ 257 h 483"/>
                <a:gd name="T28" fmla="*/ 115 w 658"/>
                <a:gd name="T29" fmla="*/ 220 h 483"/>
                <a:gd name="T30" fmla="*/ 70 w 658"/>
                <a:gd name="T31" fmla="*/ 88 h 483"/>
                <a:gd name="T32" fmla="*/ 589 w 658"/>
                <a:gd name="T33" fmla="*/ 88 h 483"/>
                <a:gd name="T34" fmla="*/ 344 w 658"/>
                <a:gd name="T35" fmla="*/ 453 h 483"/>
                <a:gd name="T36" fmla="*/ 446 w 658"/>
                <a:gd name="T37" fmla="*/ 276 h 483"/>
                <a:gd name="T38" fmla="*/ 344 w 658"/>
                <a:gd name="T39" fmla="*/ 453 h 483"/>
                <a:gd name="T40" fmla="*/ 213 w 658"/>
                <a:gd name="T41" fmla="*/ 276 h 483"/>
                <a:gd name="T42" fmla="*/ 315 w 658"/>
                <a:gd name="T43" fmla="*/ 453 h 483"/>
                <a:gd name="T44" fmla="*/ 330 w 658"/>
                <a:gd name="T45" fmla="*/ 48 h 483"/>
                <a:gd name="T46" fmla="*/ 602 w 658"/>
                <a:gd name="T47" fmla="*/ 55 h 483"/>
                <a:gd name="T48" fmla="*/ 57 w 658"/>
                <a:gd name="T49" fmla="*/ 55 h 483"/>
                <a:gd name="T50" fmla="*/ 330 w 658"/>
                <a:gd name="T51" fmla="*/ 48 h 483"/>
                <a:gd name="T52" fmla="*/ 65 w 658"/>
                <a:gd name="T53" fmla="*/ 145 h 483"/>
                <a:gd name="T54" fmla="*/ 45 w 658"/>
                <a:gd name="T55" fmla="*/ 103 h 483"/>
                <a:gd name="T56" fmla="*/ 119 w 658"/>
                <a:gd name="T57" fmla="*/ 255 h 483"/>
                <a:gd name="T58" fmla="*/ 181 w 658"/>
                <a:gd name="T59" fmla="*/ 270 h 483"/>
                <a:gd name="T60" fmla="*/ 123 w 658"/>
                <a:gd name="T61" fmla="*/ 308 h 483"/>
                <a:gd name="T62" fmla="*/ 441 w 658"/>
                <a:gd name="T63" fmla="*/ 435 h 483"/>
                <a:gd name="T64" fmla="*/ 536 w 658"/>
                <a:gd name="T65" fmla="*/ 256 h 483"/>
                <a:gd name="T66" fmla="*/ 536 w 658"/>
                <a:gd name="T67" fmla="*/ 308 h 483"/>
                <a:gd name="T68" fmla="*/ 594 w 658"/>
                <a:gd name="T69" fmla="*/ 145 h 483"/>
                <a:gd name="T70" fmla="*/ 585 w 658"/>
                <a:gd name="T71" fmla="*/ 17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8" h="483">
                  <a:moveTo>
                    <a:pt x="656" y="55"/>
                  </a:moveTo>
                  <a:lnTo>
                    <a:pt x="647" y="23"/>
                  </a:lnTo>
                  <a:cubicBezTo>
                    <a:pt x="647" y="22"/>
                    <a:pt x="647" y="22"/>
                    <a:pt x="646" y="21"/>
                  </a:cubicBezTo>
                  <a:cubicBezTo>
                    <a:pt x="647" y="21"/>
                    <a:pt x="647" y="20"/>
                    <a:pt x="647" y="20"/>
                  </a:cubicBezTo>
                  <a:cubicBezTo>
                    <a:pt x="649" y="15"/>
                    <a:pt x="648" y="10"/>
                    <a:pt x="644" y="6"/>
                  </a:cubicBezTo>
                  <a:cubicBezTo>
                    <a:pt x="641" y="2"/>
                    <a:pt x="636" y="0"/>
                    <a:pt x="631" y="1"/>
                  </a:cubicBezTo>
                  <a:cubicBezTo>
                    <a:pt x="630" y="1"/>
                    <a:pt x="494" y="18"/>
                    <a:pt x="330" y="18"/>
                  </a:cubicBezTo>
                  <a:cubicBezTo>
                    <a:pt x="165" y="18"/>
                    <a:pt x="30" y="1"/>
                    <a:pt x="28" y="1"/>
                  </a:cubicBezTo>
                  <a:cubicBezTo>
                    <a:pt x="23" y="0"/>
                    <a:pt x="18" y="2"/>
                    <a:pt x="15" y="6"/>
                  </a:cubicBezTo>
                  <a:cubicBezTo>
                    <a:pt x="12" y="10"/>
                    <a:pt x="11" y="15"/>
                    <a:pt x="12" y="20"/>
                  </a:cubicBezTo>
                  <a:cubicBezTo>
                    <a:pt x="13" y="21"/>
                    <a:pt x="13" y="23"/>
                    <a:pt x="15" y="27"/>
                  </a:cubicBezTo>
                  <a:lnTo>
                    <a:pt x="4" y="53"/>
                  </a:lnTo>
                  <a:cubicBezTo>
                    <a:pt x="0" y="60"/>
                    <a:pt x="4" y="69"/>
                    <a:pt x="11" y="72"/>
                  </a:cubicBezTo>
                  <a:cubicBezTo>
                    <a:pt x="11" y="72"/>
                    <a:pt x="14" y="73"/>
                    <a:pt x="17" y="75"/>
                  </a:cubicBezTo>
                  <a:cubicBezTo>
                    <a:pt x="13" y="104"/>
                    <a:pt x="10" y="173"/>
                    <a:pt x="63" y="198"/>
                  </a:cubicBezTo>
                  <a:cubicBezTo>
                    <a:pt x="65" y="208"/>
                    <a:pt x="72" y="223"/>
                    <a:pt x="87" y="237"/>
                  </a:cubicBezTo>
                  <a:cubicBezTo>
                    <a:pt x="91" y="265"/>
                    <a:pt x="94" y="293"/>
                    <a:pt x="94" y="308"/>
                  </a:cubicBezTo>
                  <a:cubicBezTo>
                    <a:pt x="94" y="326"/>
                    <a:pt x="100" y="483"/>
                    <a:pt x="330" y="483"/>
                  </a:cubicBezTo>
                  <a:cubicBezTo>
                    <a:pt x="559" y="483"/>
                    <a:pt x="566" y="326"/>
                    <a:pt x="566" y="308"/>
                  </a:cubicBezTo>
                  <a:cubicBezTo>
                    <a:pt x="566" y="293"/>
                    <a:pt x="568" y="265"/>
                    <a:pt x="572" y="237"/>
                  </a:cubicBezTo>
                  <a:cubicBezTo>
                    <a:pt x="587" y="223"/>
                    <a:pt x="594" y="208"/>
                    <a:pt x="597" y="198"/>
                  </a:cubicBezTo>
                  <a:cubicBezTo>
                    <a:pt x="650" y="173"/>
                    <a:pt x="646" y="104"/>
                    <a:pt x="642" y="75"/>
                  </a:cubicBezTo>
                  <a:cubicBezTo>
                    <a:pt x="646" y="73"/>
                    <a:pt x="648" y="72"/>
                    <a:pt x="648" y="72"/>
                  </a:cubicBezTo>
                  <a:cubicBezTo>
                    <a:pt x="655" y="69"/>
                    <a:pt x="658" y="62"/>
                    <a:pt x="656" y="55"/>
                  </a:cubicBezTo>
                  <a:close/>
                  <a:moveTo>
                    <a:pt x="569" y="130"/>
                  </a:moveTo>
                  <a:cubicBezTo>
                    <a:pt x="558" y="149"/>
                    <a:pt x="550" y="185"/>
                    <a:pt x="544" y="220"/>
                  </a:cubicBezTo>
                  <a:cubicBezTo>
                    <a:pt x="540" y="223"/>
                    <a:pt x="534" y="225"/>
                    <a:pt x="528" y="227"/>
                  </a:cubicBezTo>
                  <a:cubicBezTo>
                    <a:pt x="481" y="241"/>
                    <a:pt x="401" y="257"/>
                    <a:pt x="330" y="257"/>
                  </a:cubicBezTo>
                  <a:cubicBezTo>
                    <a:pt x="259" y="257"/>
                    <a:pt x="178" y="241"/>
                    <a:pt x="131" y="227"/>
                  </a:cubicBezTo>
                  <a:cubicBezTo>
                    <a:pt x="125" y="225"/>
                    <a:pt x="119" y="223"/>
                    <a:pt x="115" y="220"/>
                  </a:cubicBezTo>
                  <a:cubicBezTo>
                    <a:pt x="109" y="185"/>
                    <a:pt x="101" y="149"/>
                    <a:pt x="90" y="130"/>
                  </a:cubicBezTo>
                  <a:cubicBezTo>
                    <a:pt x="84" y="120"/>
                    <a:pt x="77" y="105"/>
                    <a:pt x="70" y="88"/>
                  </a:cubicBezTo>
                  <a:cubicBezTo>
                    <a:pt x="119" y="98"/>
                    <a:pt x="201" y="109"/>
                    <a:pt x="330" y="109"/>
                  </a:cubicBezTo>
                  <a:cubicBezTo>
                    <a:pt x="458" y="109"/>
                    <a:pt x="540" y="98"/>
                    <a:pt x="589" y="88"/>
                  </a:cubicBezTo>
                  <a:cubicBezTo>
                    <a:pt x="582" y="105"/>
                    <a:pt x="575" y="120"/>
                    <a:pt x="569" y="130"/>
                  </a:cubicBezTo>
                  <a:close/>
                  <a:moveTo>
                    <a:pt x="344" y="453"/>
                  </a:moveTo>
                  <a:lnTo>
                    <a:pt x="344" y="287"/>
                  </a:lnTo>
                  <a:cubicBezTo>
                    <a:pt x="379" y="286"/>
                    <a:pt x="414" y="282"/>
                    <a:pt x="446" y="276"/>
                  </a:cubicBezTo>
                  <a:lnTo>
                    <a:pt x="408" y="445"/>
                  </a:lnTo>
                  <a:cubicBezTo>
                    <a:pt x="390" y="449"/>
                    <a:pt x="369" y="452"/>
                    <a:pt x="344" y="453"/>
                  </a:cubicBezTo>
                  <a:close/>
                  <a:moveTo>
                    <a:pt x="251" y="445"/>
                  </a:moveTo>
                  <a:lnTo>
                    <a:pt x="213" y="276"/>
                  </a:lnTo>
                  <a:cubicBezTo>
                    <a:pt x="246" y="282"/>
                    <a:pt x="281" y="286"/>
                    <a:pt x="315" y="287"/>
                  </a:cubicBezTo>
                  <a:lnTo>
                    <a:pt x="315" y="453"/>
                  </a:lnTo>
                  <a:cubicBezTo>
                    <a:pt x="291" y="452"/>
                    <a:pt x="270" y="449"/>
                    <a:pt x="251" y="445"/>
                  </a:cubicBezTo>
                  <a:close/>
                  <a:moveTo>
                    <a:pt x="330" y="48"/>
                  </a:moveTo>
                  <a:cubicBezTo>
                    <a:pt x="455" y="48"/>
                    <a:pt x="564" y="38"/>
                    <a:pt x="611" y="33"/>
                  </a:cubicBezTo>
                  <a:cubicBezTo>
                    <a:pt x="608" y="39"/>
                    <a:pt x="605" y="47"/>
                    <a:pt x="602" y="55"/>
                  </a:cubicBezTo>
                  <a:cubicBezTo>
                    <a:pt x="560" y="65"/>
                    <a:pt x="476" y="79"/>
                    <a:pt x="330" y="79"/>
                  </a:cubicBezTo>
                  <a:cubicBezTo>
                    <a:pt x="184" y="79"/>
                    <a:pt x="99" y="65"/>
                    <a:pt x="57" y="55"/>
                  </a:cubicBezTo>
                  <a:cubicBezTo>
                    <a:pt x="54" y="47"/>
                    <a:pt x="51" y="39"/>
                    <a:pt x="48" y="33"/>
                  </a:cubicBezTo>
                  <a:cubicBezTo>
                    <a:pt x="95" y="38"/>
                    <a:pt x="204" y="48"/>
                    <a:pt x="330" y="48"/>
                  </a:cubicBezTo>
                  <a:close/>
                  <a:moveTo>
                    <a:pt x="45" y="103"/>
                  </a:moveTo>
                  <a:cubicBezTo>
                    <a:pt x="52" y="120"/>
                    <a:pt x="59" y="135"/>
                    <a:pt x="65" y="145"/>
                  </a:cubicBezTo>
                  <a:cubicBezTo>
                    <a:pt x="68" y="151"/>
                    <a:pt x="71" y="160"/>
                    <a:pt x="74" y="171"/>
                  </a:cubicBezTo>
                  <a:cubicBezTo>
                    <a:pt x="50" y="158"/>
                    <a:pt x="45" y="128"/>
                    <a:pt x="45" y="103"/>
                  </a:cubicBezTo>
                  <a:close/>
                  <a:moveTo>
                    <a:pt x="123" y="308"/>
                  </a:moveTo>
                  <a:cubicBezTo>
                    <a:pt x="123" y="298"/>
                    <a:pt x="122" y="278"/>
                    <a:pt x="119" y="255"/>
                  </a:cubicBezTo>
                  <a:cubicBezTo>
                    <a:pt x="121" y="255"/>
                    <a:pt x="122" y="255"/>
                    <a:pt x="123" y="256"/>
                  </a:cubicBezTo>
                  <a:cubicBezTo>
                    <a:pt x="140" y="261"/>
                    <a:pt x="160" y="266"/>
                    <a:pt x="181" y="270"/>
                  </a:cubicBezTo>
                  <a:lnTo>
                    <a:pt x="219" y="435"/>
                  </a:lnTo>
                  <a:cubicBezTo>
                    <a:pt x="127" y="398"/>
                    <a:pt x="123" y="319"/>
                    <a:pt x="123" y="308"/>
                  </a:cubicBezTo>
                  <a:close/>
                  <a:moveTo>
                    <a:pt x="536" y="308"/>
                  </a:moveTo>
                  <a:cubicBezTo>
                    <a:pt x="536" y="319"/>
                    <a:pt x="533" y="398"/>
                    <a:pt x="441" y="435"/>
                  </a:cubicBezTo>
                  <a:lnTo>
                    <a:pt x="478" y="270"/>
                  </a:lnTo>
                  <a:cubicBezTo>
                    <a:pt x="500" y="266"/>
                    <a:pt x="520" y="261"/>
                    <a:pt x="536" y="256"/>
                  </a:cubicBezTo>
                  <a:cubicBezTo>
                    <a:pt x="538" y="255"/>
                    <a:pt x="539" y="255"/>
                    <a:pt x="540" y="255"/>
                  </a:cubicBezTo>
                  <a:cubicBezTo>
                    <a:pt x="537" y="278"/>
                    <a:pt x="536" y="298"/>
                    <a:pt x="536" y="308"/>
                  </a:cubicBezTo>
                  <a:close/>
                  <a:moveTo>
                    <a:pt x="585" y="171"/>
                  </a:moveTo>
                  <a:cubicBezTo>
                    <a:pt x="588" y="160"/>
                    <a:pt x="591" y="151"/>
                    <a:pt x="594" y="145"/>
                  </a:cubicBezTo>
                  <a:cubicBezTo>
                    <a:pt x="601" y="135"/>
                    <a:pt x="608" y="120"/>
                    <a:pt x="615" y="103"/>
                  </a:cubicBezTo>
                  <a:cubicBezTo>
                    <a:pt x="615" y="128"/>
                    <a:pt x="609" y="158"/>
                    <a:pt x="585" y="17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61271" y="711819"/>
            <a:ext cx="457760" cy="560136"/>
            <a:chOff x="2338388" y="3582988"/>
            <a:chExt cx="1406525" cy="1784350"/>
          </a:xfrm>
        </p:grpSpPr>
        <p:sp>
          <p:nvSpPr>
            <p:cNvPr id="21" name="Freeform 247"/>
            <p:cNvSpPr>
              <a:spLocks/>
            </p:cNvSpPr>
            <p:nvPr/>
          </p:nvSpPr>
          <p:spPr bwMode="auto">
            <a:xfrm>
              <a:off x="2338388" y="3636963"/>
              <a:ext cx="1406525" cy="1531938"/>
            </a:xfrm>
            <a:custGeom>
              <a:avLst/>
              <a:gdLst>
                <a:gd name="T0" fmla="*/ 1700 w 1847"/>
                <a:gd name="T1" fmla="*/ 2011 h 2011"/>
                <a:gd name="T2" fmla="*/ 147 w 1847"/>
                <a:gd name="T3" fmla="*/ 2011 h 2011"/>
                <a:gd name="T4" fmla="*/ 0 w 1847"/>
                <a:gd name="T5" fmla="*/ 1864 h 2011"/>
                <a:gd name="T6" fmla="*/ 0 w 1847"/>
                <a:gd name="T7" fmla="*/ 311 h 2011"/>
                <a:gd name="T8" fmla="*/ 147 w 1847"/>
                <a:gd name="T9" fmla="*/ 164 h 2011"/>
                <a:gd name="T10" fmla="*/ 545 w 1847"/>
                <a:gd name="T11" fmla="*/ 164 h 2011"/>
                <a:gd name="T12" fmla="*/ 545 w 1847"/>
                <a:gd name="T13" fmla="*/ 70 h 2011"/>
                <a:gd name="T14" fmla="*/ 614 w 1847"/>
                <a:gd name="T15" fmla="*/ 0 h 2011"/>
                <a:gd name="T16" fmla="*/ 924 w 1847"/>
                <a:gd name="T17" fmla="*/ 0 h 2011"/>
                <a:gd name="T18" fmla="*/ 1233 w 1847"/>
                <a:gd name="T19" fmla="*/ 0 h 2011"/>
                <a:gd name="T20" fmla="*/ 1303 w 1847"/>
                <a:gd name="T21" fmla="*/ 70 h 2011"/>
                <a:gd name="T22" fmla="*/ 1303 w 1847"/>
                <a:gd name="T23" fmla="*/ 164 h 2011"/>
                <a:gd name="T24" fmla="*/ 1700 w 1847"/>
                <a:gd name="T25" fmla="*/ 164 h 2011"/>
                <a:gd name="T26" fmla="*/ 1847 w 1847"/>
                <a:gd name="T27" fmla="*/ 311 h 2011"/>
                <a:gd name="T28" fmla="*/ 1847 w 1847"/>
                <a:gd name="T29" fmla="*/ 1864 h 2011"/>
                <a:gd name="T30" fmla="*/ 1700 w 1847"/>
                <a:gd name="T31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7" h="2011">
                  <a:moveTo>
                    <a:pt x="1700" y="2011"/>
                  </a:moveTo>
                  <a:lnTo>
                    <a:pt x="147" y="2011"/>
                  </a:lnTo>
                  <a:cubicBezTo>
                    <a:pt x="66" y="2011"/>
                    <a:pt x="0" y="1945"/>
                    <a:pt x="0" y="1864"/>
                  </a:cubicBezTo>
                  <a:lnTo>
                    <a:pt x="0" y="311"/>
                  </a:lnTo>
                  <a:cubicBezTo>
                    <a:pt x="0" y="230"/>
                    <a:pt x="66" y="164"/>
                    <a:pt x="147" y="164"/>
                  </a:cubicBezTo>
                  <a:lnTo>
                    <a:pt x="545" y="164"/>
                  </a:lnTo>
                  <a:lnTo>
                    <a:pt x="545" y="70"/>
                  </a:lnTo>
                  <a:cubicBezTo>
                    <a:pt x="545" y="32"/>
                    <a:pt x="576" y="0"/>
                    <a:pt x="614" y="0"/>
                  </a:cubicBezTo>
                  <a:lnTo>
                    <a:pt x="924" y="0"/>
                  </a:lnTo>
                  <a:lnTo>
                    <a:pt x="1233" y="0"/>
                  </a:lnTo>
                  <a:cubicBezTo>
                    <a:pt x="1272" y="0"/>
                    <a:pt x="1303" y="32"/>
                    <a:pt x="1303" y="70"/>
                  </a:cubicBezTo>
                  <a:lnTo>
                    <a:pt x="1303" y="164"/>
                  </a:lnTo>
                  <a:lnTo>
                    <a:pt x="1700" y="164"/>
                  </a:lnTo>
                  <a:cubicBezTo>
                    <a:pt x="1781" y="164"/>
                    <a:pt x="1847" y="230"/>
                    <a:pt x="1847" y="311"/>
                  </a:cubicBezTo>
                  <a:lnTo>
                    <a:pt x="1847" y="1864"/>
                  </a:lnTo>
                  <a:cubicBezTo>
                    <a:pt x="1847" y="1945"/>
                    <a:pt x="1781" y="2011"/>
                    <a:pt x="1700" y="2011"/>
                  </a:cubicBezTo>
                  <a:close/>
                </a:path>
              </a:pathLst>
            </a:custGeom>
            <a:solidFill>
              <a:srgbClr val="CC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Freeform 248"/>
            <p:cNvSpPr>
              <a:spLocks/>
            </p:cNvSpPr>
            <p:nvPr/>
          </p:nvSpPr>
          <p:spPr bwMode="auto">
            <a:xfrm>
              <a:off x="2370138" y="3744913"/>
              <a:ext cx="1343025" cy="1584325"/>
            </a:xfrm>
            <a:custGeom>
              <a:avLst/>
              <a:gdLst>
                <a:gd name="T0" fmla="*/ 1763 w 1763"/>
                <a:gd name="T1" fmla="*/ 1956 h 2079"/>
                <a:gd name="T2" fmla="*/ 1658 w 1763"/>
                <a:gd name="T3" fmla="*/ 2079 h 2079"/>
                <a:gd name="T4" fmla="*/ 105 w 1763"/>
                <a:gd name="T5" fmla="*/ 2079 h 2079"/>
                <a:gd name="T6" fmla="*/ 0 w 1763"/>
                <a:gd name="T7" fmla="*/ 1956 h 2079"/>
                <a:gd name="T8" fmla="*/ 0 w 1763"/>
                <a:gd name="T9" fmla="*/ 124 h 2079"/>
                <a:gd name="T10" fmla="*/ 105 w 1763"/>
                <a:gd name="T11" fmla="*/ 0 h 2079"/>
                <a:gd name="T12" fmla="*/ 1658 w 1763"/>
                <a:gd name="T13" fmla="*/ 0 h 2079"/>
                <a:gd name="T14" fmla="*/ 1763 w 1763"/>
                <a:gd name="T15" fmla="*/ 124 h 2079"/>
                <a:gd name="T16" fmla="*/ 1763 w 1763"/>
                <a:gd name="T17" fmla="*/ 195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2079">
                  <a:moveTo>
                    <a:pt x="1763" y="1956"/>
                  </a:moveTo>
                  <a:cubicBezTo>
                    <a:pt x="1763" y="2024"/>
                    <a:pt x="1716" y="2079"/>
                    <a:pt x="1658" y="2079"/>
                  </a:cubicBezTo>
                  <a:lnTo>
                    <a:pt x="105" y="2079"/>
                  </a:lnTo>
                  <a:cubicBezTo>
                    <a:pt x="47" y="2079"/>
                    <a:pt x="0" y="2024"/>
                    <a:pt x="0" y="1956"/>
                  </a:cubicBezTo>
                  <a:lnTo>
                    <a:pt x="0" y="124"/>
                  </a:lnTo>
                  <a:cubicBezTo>
                    <a:pt x="0" y="55"/>
                    <a:pt x="47" y="0"/>
                    <a:pt x="105" y="0"/>
                  </a:cubicBezTo>
                  <a:lnTo>
                    <a:pt x="1658" y="0"/>
                  </a:lnTo>
                  <a:cubicBezTo>
                    <a:pt x="1716" y="0"/>
                    <a:pt x="1763" y="55"/>
                    <a:pt x="1763" y="124"/>
                  </a:cubicBezTo>
                  <a:lnTo>
                    <a:pt x="1763" y="19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249"/>
            <p:cNvSpPr>
              <a:spLocks noEditPoints="1"/>
            </p:cNvSpPr>
            <p:nvPr/>
          </p:nvSpPr>
          <p:spPr bwMode="auto">
            <a:xfrm>
              <a:off x="2338388" y="3708400"/>
              <a:ext cx="1406525" cy="1658938"/>
            </a:xfrm>
            <a:custGeom>
              <a:avLst/>
              <a:gdLst>
                <a:gd name="T0" fmla="*/ 147 w 1847"/>
                <a:gd name="T1" fmla="*/ 98 h 2178"/>
                <a:gd name="T2" fmla="*/ 84 w 1847"/>
                <a:gd name="T3" fmla="*/ 173 h 2178"/>
                <a:gd name="T4" fmla="*/ 84 w 1847"/>
                <a:gd name="T5" fmla="*/ 2005 h 2178"/>
                <a:gd name="T6" fmla="*/ 147 w 1847"/>
                <a:gd name="T7" fmla="*/ 2079 h 2178"/>
                <a:gd name="T8" fmla="*/ 1700 w 1847"/>
                <a:gd name="T9" fmla="*/ 2079 h 2178"/>
                <a:gd name="T10" fmla="*/ 1763 w 1847"/>
                <a:gd name="T11" fmla="*/ 2005 h 2178"/>
                <a:gd name="T12" fmla="*/ 1763 w 1847"/>
                <a:gd name="T13" fmla="*/ 173 h 2178"/>
                <a:gd name="T14" fmla="*/ 1700 w 1847"/>
                <a:gd name="T15" fmla="*/ 98 h 2178"/>
                <a:gd name="T16" fmla="*/ 147 w 1847"/>
                <a:gd name="T17" fmla="*/ 98 h 2178"/>
                <a:gd name="T18" fmla="*/ 1700 w 1847"/>
                <a:gd name="T19" fmla="*/ 2178 h 2178"/>
                <a:gd name="T20" fmla="*/ 147 w 1847"/>
                <a:gd name="T21" fmla="*/ 2178 h 2178"/>
                <a:gd name="T22" fmla="*/ 0 w 1847"/>
                <a:gd name="T23" fmla="*/ 2005 h 2178"/>
                <a:gd name="T24" fmla="*/ 0 w 1847"/>
                <a:gd name="T25" fmla="*/ 173 h 2178"/>
                <a:gd name="T26" fmla="*/ 147 w 1847"/>
                <a:gd name="T27" fmla="*/ 0 h 2178"/>
                <a:gd name="T28" fmla="*/ 1700 w 1847"/>
                <a:gd name="T29" fmla="*/ 0 h 2178"/>
                <a:gd name="T30" fmla="*/ 1847 w 1847"/>
                <a:gd name="T31" fmla="*/ 173 h 2178"/>
                <a:gd name="T32" fmla="*/ 1847 w 1847"/>
                <a:gd name="T33" fmla="*/ 2005 h 2178"/>
                <a:gd name="T34" fmla="*/ 1700 w 1847"/>
                <a:gd name="T35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7" h="2178">
                  <a:moveTo>
                    <a:pt x="147" y="98"/>
                  </a:moveTo>
                  <a:cubicBezTo>
                    <a:pt x="112" y="98"/>
                    <a:pt x="84" y="132"/>
                    <a:pt x="84" y="173"/>
                  </a:cubicBezTo>
                  <a:lnTo>
                    <a:pt x="84" y="2005"/>
                  </a:lnTo>
                  <a:cubicBezTo>
                    <a:pt x="84" y="2046"/>
                    <a:pt x="112" y="2079"/>
                    <a:pt x="147" y="2079"/>
                  </a:cubicBezTo>
                  <a:lnTo>
                    <a:pt x="1700" y="2079"/>
                  </a:lnTo>
                  <a:cubicBezTo>
                    <a:pt x="1735" y="2079"/>
                    <a:pt x="1763" y="2046"/>
                    <a:pt x="1763" y="2005"/>
                  </a:cubicBezTo>
                  <a:lnTo>
                    <a:pt x="1763" y="173"/>
                  </a:lnTo>
                  <a:cubicBezTo>
                    <a:pt x="1763" y="132"/>
                    <a:pt x="1735" y="98"/>
                    <a:pt x="1700" y="98"/>
                  </a:cubicBezTo>
                  <a:lnTo>
                    <a:pt x="147" y="98"/>
                  </a:lnTo>
                  <a:close/>
                  <a:moveTo>
                    <a:pt x="1700" y="2178"/>
                  </a:moveTo>
                  <a:lnTo>
                    <a:pt x="147" y="2178"/>
                  </a:lnTo>
                  <a:cubicBezTo>
                    <a:pt x="66" y="2178"/>
                    <a:pt x="0" y="2100"/>
                    <a:pt x="0" y="2005"/>
                  </a:cubicBezTo>
                  <a:lnTo>
                    <a:pt x="0" y="173"/>
                  </a:lnTo>
                  <a:cubicBezTo>
                    <a:pt x="0" y="77"/>
                    <a:pt x="66" y="0"/>
                    <a:pt x="147" y="0"/>
                  </a:cubicBezTo>
                  <a:lnTo>
                    <a:pt x="1700" y="0"/>
                  </a:lnTo>
                  <a:cubicBezTo>
                    <a:pt x="1781" y="0"/>
                    <a:pt x="1847" y="77"/>
                    <a:pt x="1847" y="173"/>
                  </a:cubicBezTo>
                  <a:lnTo>
                    <a:pt x="1847" y="2005"/>
                  </a:lnTo>
                  <a:cubicBezTo>
                    <a:pt x="1847" y="2100"/>
                    <a:pt x="1781" y="2178"/>
                    <a:pt x="1700" y="217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250"/>
            <p:cNvSpPr>
              <a:spLocks noEditPoints="1"/>
            </p:cNvSpPr>
            <p:nvPr/>
          </p:nvSpPr>
          <p:spPr bwMode="auto">
            <a:xfrm>
              <a:off x="26527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251"/>
            <p:cNvSpPr>
              <a:spLocks noEditPoints="1"/>
            </p:cNvSpPr>
            <p:nvPr/>
          </p:nvSpPr>
          <p:spPr bwMode="auto">
            <a:xfrm>
              <a:off x="29575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252"/>
            <p:cNvSpPr>
              <a:spLocks noEditPoints="1"/>
            </p:cNvSpPr>
            <p:nvPr/>
          </p:nvSpPr>
          <p:spPr bwMode="auto">
            <a:xfrm>
              <a:off x="2957513" y="4852988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 253"/>
            <p:cNvSpPr>
              <a:spLocks noEditPoints="1"/>
            </p:cNvSpPr>
            <p:nvPr/>
          </p:nvSpPr>
          <p:spPr bwMode="auto">
            <a:xfrm>
              <a:off x="3263901" y="4543425"/>
              <a:ext cx="188913" cy="188913"/>
            </a:xfrm>
            <a:custGeom>
              <a:avLst/>
              <a:gdLst>
                <a:gd name="T0" fmla="*/ 125 w 249"/>
                <a:gd name="T1" fmla="*/ 42 h 249"/>
                <a:gd name="T2" fmla="*/ 42 w 249"/>
                <a:gd name="T3" fmla="*/ 124 h 249"/>
                <a:gd name="T4" fmla="*/ 125 w 249"/>
                <a:gd name="T5" fmla="*/ 207 h 249"/>
                <a:gd name="T6" fmla="*/ 207 w 249"/>
                <a:gd name="T7" fmla="*/ 124 h 249"/>
                <a:gd name="T8" fmla="*/ 125 w 249"/>
                <a:gd name="T9" fmla="*/ 42 h 249"/>
                <a:gd name="T10" fmla="*/ 125 w 249"/>
                <a:gd name="T11" fmla="*/ 249 h 249"/>
                <a:gd name="T12" fmla="*/ 0 w 249"/>
                <a:gd name="T13" fmla="*/ 124 h 249"/>
                <a:gd name="T14" fmla="*/ 125 w 249"/>
                <a:gd name="T15" fmla="*/ 0 h 249"/>
                <a:gd name="T16" fmla="*/ 249 w 249"/>
                <a:gd name="T17" fmla="*/ 124 h 249"/>
                <a:gd name="T18" fmla="*/ 125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5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5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5" y="42"/>
                  </a:cubicBezTo>
                  <a:close/>
                  <a:moveTo>
                    <a:pt x="125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5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 254"/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23 w 210"/>
                <a:gd name="T1" fmla="*/ 210 h 210"/>
                <a:gd name="T2" fmla="*/ 9 w 210"/>
                <a:gd name="T3" fmla="*/ 204 h 210"/>
                <a:gd name="T4" fmla="*/ 8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8 w 210"/>
                <a:gd name="T13" fmla="*/ 204 h 210"/>
                <a:gd name="T14" fmla="*/ 23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3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2" y="8"/>
                  </a:lnTo>
                  <a:cubicBezTo>
                    <a:pt x="180" y="0"/>
                    <a:pt x="193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8" y="204"/>
                  </a:lnTo>
                  <a:cubicBezTo>
                    <a:pt x="34" y="208"/>
                    <a:pt x="29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 255"/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8 w 210"/>
                <a:gd name="T5" fmla="*/ 37 h 210"/>
                <a:gd name="T6" fmla="*/ 9 w 210"/>
                <a:gd name="T7" fmla="*/ 8 h 210"/>
                <a:gd name="T8" fmla="*/ 38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9" y="8"/>
                  </a:cubicBezTo>
                  <a:cubicBezTo>
                    <a:pt x="17" y="0"/>
                    <a:pt x="30" y="0"/>
                    <a:pt x="38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2" y="210"/>
                    <a:pt x="187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 256"/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24 w 210"/>
                <a:gd name="T1" fmla="*/ 210 h 210"/>
                <a:gd name="T2" fmla="*/ 9 w 210"/>
                <a:gd name="T3" fmla="*/ 204 h 210"/>
                <a:gd name="T4" fmla="*/ 9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9 w 210"/>
                <a:gd name="T13" fmla="*/ 204 h 210"/>
                <a:gd name="T14" fmla="*/ 24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4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1" y="196"/>
                    <a:pt x="0" y="183"/>
                    <a:pt x="9" y="175"/>
                  </a:cubicBezTo>
                  <a:lnTo>
                    <a:pt x="172" y="8"/>
                  </a:lnTo>
                  <a:cubicBezTo>
                    <a:pt x="180" y="0"/>
                    <a:pt x="194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9" y="204"/>
                  </a:lnTo>
                  <a:cubicBezTo>
                    <a:pt x="34" y="208"/>
                    <a:pt x="29" y="210"/>
                    <a:pt x="24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 257"/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9 w 210"/>
                <a:gd name="T5" fmla="*/ 37 h 210"/>
                <a:gd name="T6" fmla="*/ 9 w 210"/>
                <a:gd name="T7" fmla="*/ 8 h 210"/>
                <a:gd name="T8" fmla="*/ 39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9" y="37"/>
                  </a:lnTo>
                  <a:cubicBezTo>
                    <a:pt x="0" y="29"/>
                    <a:pt x="1" y="16"/>
                    <a:pt x="9" y="8"/>
                  </a:cubicBezTo>
                  <a:cubicBezTo>
                    <a:pt x="17" y="0"/>
                    <a:pt x="30" y="0"/>
                    <a:pt x="39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3" y="210"/>
                    <a:pt x="187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 258"/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 259"/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2752726" y="3582988"/>
              <a:ext cx="577850" cy="265113"/>
            </a:xfrm>
            <a:custGeom>
              <a:avLst/>
              <a:gdLst>
                <a:gd name="T0" fmla="*/ 758 w 758"/>
                <a:gd name="T1" fmla="*/ 279 h 348"/>
                <a:gd name="T2" fmla="*/ 688 w 758"/>
                <a:gd name="T3" fmla="*/ 348 h 348"/>
                <a:gd name="T4" fmla="*/ 69 w 758"/>
                <a:gd name="T5" fmla="*/ 348 h 348"/>
                <a:gd name="T6" fmla="*/ 0 w 758"/>
                <a:gd name="T7" fmla="*/ 279 h 348"/>
                <a:gd name="T8" fmla="*/ 0 w 758"/>
                <a:gd name="T9" fmla="*/ 69 h 348"/>
                <a:gd name="T10" fmla="*/ 69 w 758"/>
                <a:gd name="T11" fmla="*/ 0 h 348"/>
                <a:gd name="T12" fmla="*/ 688 w 758"/>
                <a:gd name="T13" fmla="*/ 0 h 348"/>
                <a:gd name="T14" fmla="*/ 758 w 758"/>
                <a:gd name="T15" fmla="*/ 69 h 348"/>
                <a:gd name="T16" fmla="*/ 758 w 758"/>
                <a:gd name="T17" fmla="*/ 2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348">
                  <a:moveTo>
                    <a:pt x="758" y="279"/>
                  </a:moveTo>
                  <a:cubicBezTo>
                    <a:pt x="758" y="317"/>
                    <a:pt x="727" y="348"/>
                    <a:pt x="688" y="348"/>
                  </a:cubicBezTo>
                  <a:lnTo>
                    <a:pt x="69" y="348"/>
                  </a:lnTo>
                  <a:cubicBezTo>
                    <a:pt x="31" y="348"/>
                    <a:pt x="0" y="317"/>
                    <a:pt x="0" y="279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31"/>
                    <a:pt x="758" y="69"/>
                  </a:cubicBezTo>
                  <a:lnTo>
                    <a:pt x="758" y="27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2752726" y="3582988"/>
              <a:ext cx="577850" cy="131763"/>
            </a:xfrm>
            <a:custGeom>
              <a:avLst/>
              <a:gdLst>
                <a:gd name="T0" fmla="*/ 758 w 758"/>
                <a:gd name="T1" fmla="*/ 139 h 174"/>
                <a:gd name="T2" fmla="*/ 688 w 758"/>
                <a:gd name="T3" fmla="*/ 174 h 174"/>
                <a:gd name="T4" fmla="*/ 69 w 758"/>
                <a:gd name="T5" fmla="*/ 174 h 174"/>
                <a:gd name="T6" fmla="*/ 0 w 758"/>
                <a:gd name="T7" fmla="*/ 139 h 174"/>
                <a:gd name="T8" fmla="*/ 0 w 758"/>
                <a:gd name="T9" fmla="*/ 34 h 174"/>
                <a:gd name="T10" fmla="*/ 69 w 758"/>
                <a:gd name="T11" fmla="*/ 0 h 174"/>
                <a:gd name="T12" fmla="*/ 688 w 758"/>
                <a:gd name="T13" fmla="*/ 0 h 174"/>
                <a:gd name="T14" fmla="*/ 758 w 758"/>
                <a:gd name="T15" fmla="*/ 34 h 174"/>
                <a:gd name="T16" fmla="*/ 758 w 758"/>
                <a:gd name="T17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174">
                  <a:moveTo>
                    <a:pt x="758" y="139"/>
                  </a:moveTo>
                  <a:cubicBezTo>
                    <a:pt x="758" y="158"/>
                    <a:pt x="727" y="174"/>
                    <a:pt x="688" y="174"/>
                  </a:cubicBezTo>
                  <a:lnTo>
                    <a:pt x="69" y="174"/>
                  </a:lnTo>
                  <a:cubicBezTo>
                    <a:pt x="31" y="174"/>
                    <a:pt x="0" y="158"/>
                    <a:pt x="0" y="139"/>
                  </a:cubicBezTo>
                  <a:lnTo>
                    <a:pt x="0" y="34"/>
                  </a:lnTo>
                  <a:cubicBezTo>
                    <a:pt x="0" y="15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15"/>
                    <a:pt x="758" y="34"/>
                  </a:cubicBezTo>
                  <a:lnTo>
                    <a:pt x="758" y="1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94069" y="1582422"/>
            <a:ext cx="408422" cy="780557"/>
            <a:chOff x="4826001" y="1458913"/>
            <a:chExt cx="1109663" cy="2198687"/>
          </a:xfrm>
        </p:grpSpPr>
        <p:sp>
          <p:nvSpPr>
            <p:cNvPr id="40" name="Freeform 274"/>
            <p:cNvSpPr>
              <a:spLocks/>
            </p:cNvSpPr>
            <p:nvPr/>
          </p:nvSpPr>
          <p:spPr bwMode="auto">
            <a:xfrm>
              <a:off x="4826001" y="1458913"/>
              <a:ext cx="1109663" cy="1895475"/>
            </a:xfrm>
            <a:custGeom>
              <a:avLst/>
              <a:gdLst>
                <a:gd name="T0" fmla="*/ 1382 w 1457"/>
                <a:gd name="T1" fmla="*/ 0 h 2488"/>
                <a:gd name="T2" fmla="*/ 1307 w 1457"/>
                <a:gd name="T3" fmla="*/ 75 h 2488"/>
                <a:gd name="T4" fmla="*/ 1307 w 1457"/>
                <a:gd name="T5" fmla="*/ 1409 h 2488"/>
                <a:gd name="T6" fmla="*/ 1189 w 1457"/>
                <a:gd name="T7" fmla="*/ 1528 h 2488"/>
                <a:gd name="T8" fmla="*/ 268 w 1457"/>
                <a:gd name="T9" fmla="*/ 1528 h 2488"/>
                <a:gd name="T10" fmla="*/ 150 w 1457"/>
                <a:gd name="T11" fmla="*/ 1409 h 2488"/>
                <a:gd name="T12" fmla="*/ 150 w 1457"/>
                <a:gd name="T13" fmla="*/ 75 h 2488"/>
                <a:gd name="T14" fmla="*/ 75 w 1457"/>
                <a:gd name="T15" fmla="*/ 0 h 2488"/>
                <a:gd name="T16" fmla="*/ 0 w 1457"/>
                <a:gd name="T17" fmla="*/ 75 h 2488"/>
                <a:gd name="T18" fmla="*/ 0 w 1457"/>
                <a:gd name="T19" fmla="*/ 1409 h 2488"/>
                <a:gd name="T20" fmla="*/ 268 w 1457"/>
                <a:gd name="T21" fmla="*/ 1678 h 2488"/>
                <a:gd name="T22" fmla="*/ 654 w 1457"/>
                <a:gd name="T23" fmla="*/ 1678 h 2488"/>
                <a:gd name="T24" fmla="*/ 654 w 1457"/>
                <a:gd name="T25" fmla="*/ 2413 h 2488"/>
                <a:gd name="T26" fmla="*/ 729 w 1457"/>
                <a:gd name="T27" fmla="*/ 2488 h 2488"/>
                <a:gd name="T28" fmla="*/ 804 w 1457"/>
                <a:gd name="T29" fmla="*/ 2413 h 2488"/>
                <a:gd name="T30" fmla="*/ 804 w 1457"/>
                <a:gd name="T31" fmla="*/ 1678 h 2488"/>
                <a:gd name="T32" fmla="*/ 1189 w 1457"/>
                <a:gd name="T33" fmla="*/ 1678 h 2488"/>
                <a:gd name="T34" fmla="*/ 1457 w 1457"/>
                <a:gd name="T35" fmla="*/ 1409 h 2488"/>
                <a:gd name="T36" fmla="*/ 1457 w 1457"/>
                <a:gd name="T37" fmla="*/ 75 h 2488"/>
                <a:gd name="T38" fmla="*/ 1382 w 1457"/>
                <a:gd name="T39" fmla="*/ 0 h 2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57" h="2488">
                  <a:moveTo>
                    <a:pt x="1382" y="0"/>
                  </a:moveTo>
                  <a:cubicBezTo>
                    <a:pt x="1341" y="0"/>
                    <a:pt x="1307" y="34"/>
                    <a:pt x="1307" y="75"/>
                  </a:cubicBezTo>
                  <a:lnTo>
                    <a:pt x="1307" y="1409"/>
                  </a:lnTo>
                  <a:cubicBezTo>
                    <a:pt x="1307" y="1475"/>
                    <a:pt x="1254" y="1528"/>
                    <a:pt x="1189" y="1528"/>
                  </a:cubicBezTo>
                  <a:lnTo>
                    <a:pt x="268" y="1528"/>
                  </a:lnTo>
                  <a:cubicBezTo>
                    <a:pt x="203" y="1528"/>
                    <a:pt x="150" y="1475"/>
                    <a:pt x="150" y="1409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lnTo>
                    <a:pt x="0" y="1409"/>
                  </a:lnTo>
                  <a:cubicBezTo>
                    <a:pt x="0" y="1557"/>
                    <a:pt x="120" y="1678"/>
                    <a:pt x="268" y="1678"/>
                  </a:cubicBezTo>
                  <a:lnTo>
                    <a:pt x="654" y="1678"/>
                  </a:lnTo>
                  <a:lnTo>
                    <a:pt x="654" y="2413"/>
                  </a:lnTo>
                  <a:cubicBezTo>
                    <a:pt x="654" y="2455"/>
                    <a:pt x="687" y="2488"/>
                    <a:pt x="729" y="2488"/>
                  </a:cubicBezTo>
                  <a:cubicBezTo>
                    <a:pt x="770" y="2488"/>
                    <a:pt x="804" y="2455"/>
                    <a:pt x="804" y="2413"/>
                  </a:cubicBezTo>
                  <a:lnTo>
                    <a:pt x="804" y="1678"/>
                  </a:lnTo>
                  <a:lnTo>
                    <a:pt x="1189" y="1678"/>
                  </a:lnTo>
                  <a:cubicBezTo>
                    <a:pt x="1337" y="1678"/>
                    <a:pt x="1457" y="1557"/>
                    <a:pt x="1457" y="1409"/>
                  </a:cubicBezTo>
                  <a:lnTo>
                    <a:pt x="1457" y="75"/>
                  </a:lnTo>
                  <a:cubicBezTo>
                    <a:pt x="1457" y="34"/>
                    <a:pt x="1424" y="0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 275"/>
            <p:cNvSpPr>
              <a:spLocks/>
            </p:cNvSpPr>
            <p:nvPr/>
          </p:nvSpPr>
          <p:spPr bwMode="auto">
            <a:xfrm>
              <a:off x="5203826" y="2990850"/>
              <a:ext cx="355600" cy="666750"/>
            </a:xfrm>
            <a:custGeom>
              <a:avLst/>
              <a:gdLst>
                <a:gd name="T0" fmla="*/ 467 w 467"/>
                <a:gd name="T1" fmla="*/ 874 h 874"/>
                <a:gd name="T2" fmla="*/ 0 w 467"/>
                <a:gd name="T3" fmla="*/ 874 h 874"/>
                <a:gd name="T4" fmla="*/ 0 w 467"/>
                <a:gd name="T5" fmla="*/ 99 h 874"/>
                <a:gd name="T6" fmla="*/ 84 w 467"/>
                <a:gd name="T7" fmla="*/ 0 h 874"/>
                <a:gd name="T8" fmla="*/ 383 w 467"/>
                <a:gd name="T9" fmla="*/ 0 h 874"/>
                <a:gd name="T10" fmla="*/ 467 w 467"/>
                <a:gd name="T11" fmla="*/ 99 h 874"/>
                <a:gd name="T12" fmla="*/ 467 w 467"/>
                <a:gd name="T13" fmla="*/ 87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874">
                  <a:moveTo>
                    <a:pt x="467" y="874"/>
                  </a:moveTo>
                  <a:lnTo>
                    <a:pt x="0" y="874"/>
                  </a:lnTo>
                  <a:lnTo>
                    <a:pt x="0" y="99"/>
                  </a:lnTo>
                  <a:cubicBezTo>
                    <a:pt x="0" y="44"/>
                    <a:pt x="38" y="0"/>
                    <a:pt x="84" y="0"/>
                  </a:cubicBezTo>
                  <a:lnTo>
                    <a:pt x="383" y="0"/>
                  </a:lnTo>
                  <a:cubicBezTo>
                    <a:pt x="429" y="0"/>
                    <a:pt x="467" y="44"/>
                    <a:pt x="467" y="99"/>
                  </a:cubicBezTo>
                  <a:lnTo>
                    <a:pt x="467" y="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2831" y="2663147"/>
            <a:ext cx="408432" cy="807480"/>
            <a:chOff x="4397376" y="3940175"/>
            <a:chExt cx="1277938" cy="2619375"/>
          </a:xfrm>
        </p:grpSpPr>
        <p:sp>
          <p:nvSpPr>
            <p:cNvPr id="43" name="Freeform 276"/>
            <p:cNvSpPr>
              <a:spLocks/>
            </p:cNvSpPr>
            <p:nvPr/>
          </p:nvSpPr>
          <p:spPr bwMode="auto">
            <a:xfrm>
              <a:off x="4956176" y="4038600"/>
              <a:ext cx="160338" cy="276225"/>
            </a:xfrm>
            <a:custGeom>
              <a:avLst/>
              <a:gdLst>
                <a:gd name="T0" fmla="*/ 211 w 211"/>
                <a:gd name="T1" fmla="*/ 0 h 363"/>
                <a:gd name="T2" fmla="*/ 0 w 211"/>
                <a:gd name="T3" fmla="*/ 121 h 363"/>
                <a:gd name="T4" fmla="*/ 0 w 211"/>
                <a:gd name="T5" fmla="*/ 363 h 363"/>
                <a:gd name="T6" fmla="*/ 211 w 211"/>
                <a:gd name="T7" fmla="*/ 248 h 363"/>
                <a:gd name="T8" fmla="*/ 211 w 211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63">
                  <a:moveTo>
                    <a:pt x="211" y="0"/>
                  </a:moveTo>
                  <a:cubicBezTo>
                    <a:pt x="143" y="44"/>
                    <a:pt x="72" y="84"/>
                    <a:pt x="0" y="121"/>
                  </a:cubicBezTo>
                  <a:lnTo>
                    <a:pt x="0" y="363"/>
                  </a:lnTo>
                  <a:cubicBezTo>
                    <a:pt x="72" y="327"/>
                    <a:pt x="143" y="290"/>
                    <a:pt x="211" y="248"/>
                  </a:cubicBezTo>
                  <a:lnTo>
                    <a:pt x="21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 277"/>
            <p:cNvSpPr>
              <a:spLocks/>
            </p:cNvSpPr>
            <p:nvPr/>
          </p:nvSpPr>
          <p:spPr bwMode="auto">
            <a:xfrm>
              <a:off x="4956176" y="4437063"/>
              <a:ext cx="160338" cy="266700"/>
            </a:xfrm>
            <a:custGeom>
              <a:avLst/>
              <a:gdLst>
                <a:gd name="T0" fmla="*/ 211 w 211"/>
                <a:gd name="T1" fmla="*/ 0 h 349"/>
                <a:gd name="T2" fmla="*/ 0 w 211"/>
                <a:gd name="T3" fmla="*/ 113 h 349"/>
                <a:gd name="T4" fmla="*/ 0 w 211"/>
                <a:gd name="T5" fmla="*/ 349 h 349"/>
                <a:gd name="T6" fmla="*/ 211 w 211"/>
                <a:gd name="T7" fmla="*/ 261 h 349"/>
                <a:gd name="T8" fmla="*/ 211 w 211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49">
                  <a:moveTo>
                    <a:pt x="211" y="0"/>
                  </a:moveTo>
                  <a:cubicBezTo>
                    <a:pt x="144" y="41"/>
                    <a:pt x="73" y="78"/>
                    <a:pt x="0" y="113"/>
                  </a:cubicBezTo>
                  <a:lnTo>
                    <a:pt x="0" y="349"/>
                  </a:lnTo>
                  <a:cubicBezTo>
                    <a:pt x="72" y="322"/>
                    <a:pt x="144" y="296"/>
                    <a:pt x="211" y="26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 278"/>
            <p:cNvSpPr>
              <a:spLocks/>
            </p:cNvSpPr>
            <p:nvPr/>
          </p:nvSpPr>
          <p:spPr bwMode="auto">
            <a:xfrm>
              <a:off x="4956176" y="4789488"/>
              <a:ext cx="160338" cy="820738"/>
            </a:xfrm>
            <a:custGeom>
              <a:avLst/>
              <a:gdLst>
                <a:gd name="T0" fmla="*/ 0 w 211"/>
                <a:gd name="T1" fmla="*/ 85 h 1076"/>
                <a:gd name="T2" fmla="*/ 0 w 211"/>
                <a:gd name="T3" fmla="*/ 1023 h 1076"/>
                <a:gd name="T4" fmla="*/ 53 w 211"/>
                <a:gd name="T5" fmla="*/ 1076 h 1076"/>
                <a:gd name="T6" fmla="*/ 158 w 211"/>
                <a:gd name="T7" fmla="*/ 1076 h 1076"/>
                <a:gd name="T8" fmla="*/ 211 w 211"/>
                <a:gd name="T9" fmla="*/ 1023 h 1076"/>
                <a:gd name="T10" fmla="*/ 211 w 211"/>
                <a:gd name="T11" fmla="*/ 0 h 1076"/>
                <a:gd name="T12" fmla="*/ 0 w 211"/>
                <a:gd name="T13" fmla="*/ 8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076">
                  <a:moveTo>
                    <a:pt x="0" y="85"/>
                  </a:moveTo>
                  <a:lnTo>
                    <a:pt x="0" y="1023"/>
                  </a:lnTo>
                  <a:cubicBezTo>
                    <a:pt x="0" y="1053"/>
                    <a:pt x="23" y="1076"/>
                    <a:pt x="53" y="1076"/>
                  </a:cubicBezTo>
                  <a:lnTo>
                    <a:pt x="158" y="1076"/>
                  </a:lnTo>
                  <a:cubicBezTo>
                    <a:pt x="187" y="1076"/>
                    <a:pt x="211" y="1053"/>
                    <a:pt x="211" y="1023"/>
                  </a:cubicBezTo>
                  <a:lnTo>
                    <a:pt x="211" y="0"/>
                  </a:lnTo>
                  <a:cubicBezTo>
                    <a:pt x="141" y="30"/>
                    <a:pt x="71" y="57"/>
                    <a:pt x="0" y="85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 279"/>
            <p:cNvSpPr>
              <a:spLocks/>
            </p:cNvSpPr>
            <p:nvPr/>
          </p:nvSpPr>
          <p:spPr bwMode="auto">
            <a:xfrm>
              <a:off x="4956176" y="4637088"/>
              <a:ext cx="160338" cy="217488"/>
            </a:xfrm>
            <a:custGeom>
              <a:avLst/>
              <a:gdLst>
                <a:gd name="T0" fmla="*/ 211 w 211"/>
                <a:gd name="T1" fmla="*/ 0 h 286"/>
                <a:gd name="T2" fmla="*/ 0 w 211"/>
                <a:gd name="T3" fmla="*/ 88 h 286"/>
                <a:gd name="T4" fmla="*/ 0 w 211"/>
                <a:gd name="T5" fmla="*/ 286 h 286"/>
                <a:gd name="T6" fmla="*/ 211 w 211"/>
                <a:gd name="T7" fmla="*/ 201 h 286"/>
                <a:gd name="T8" fmla="*/ 211 w 211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86">
                  <a:moveTo>
                    <a:pt x="211" y="0"/>
                  </a:moveTo>
                  <a:cubicBezTo>
                    <a:pt x="144" y="35"/>
                    <a:pt x="72" y="61"/>
                    <a:pt x="0" y="88"/>
                  </a:cubicBezTo>
                  <a:lnTo>
                    <a:pt x="0" y="286"/>
                  </a:lnTo>
                  <a:cubicBezTo>
                    <a:pt x="71" y="258"/>
                    <a:pt x="141" y="231"/>
                    <a:pt x="211" y="20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 280"/>
            <p:cNvSpPr>
              <a:spLocks/>
            </p:cNvSpPr>
            <p:nvPr/>
          </p:nvSpPr>
          <p:spPr bwMode="auto">
            <a:xfrm>
              <a:off x="4956176" y="4227513"/>
              <a:ext cx="160338" cy="296863"/>
            </a:xfrm>
            <a:custGeom>
              <a:avLst/>
              <a:gdLst>
                <a:gd name="T0" fmla="*/ 211 w 211"/>
                <a:gd name="T1" fmla="*/ 0 h 389"/>
                <a:gd name="T2" fmla="*/ 0 w 211"/>
                <a:gd name="T3" fmla="*/ 115 h 389"/>
                <a:gd name="T4" fmla="*/ 0 w 211"/>
                <a:gd name="T5" fmla="*/ 389 h 389"/>
                <a:gd name="T6" fmla="*/ 211 w 211"/>
                <a:gd name="T7" fmla="*/ 276 h 389"/>
                <a:gd name="T8" fmla="*/ 211 w 211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89">
                  <a:moveTo>
                    <a:pt x="211" y="0"/>
                  </a:moveTo>
                  <a:cubicBezTo>
                    <a:pt x="143" y="42"/>
                    <a:pt x="72" y="79"/>
                    <a:pt x="0" y="115"/>
                  </a:cubicBezTo>
                  <a:lnTo>
                    <a:pt x="0" y="389"/>
                  </a:lnTo>
                  <a:cubicBezTo>
                    <a:pt x="73" y="354"/>
                    <a:pt x="144" y="317"/>
                    <a:pt x="211" y="276"/>
                  </a:cubicBezTo>
                  <a:lnTo>
                    <a:pt x="211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 281"/>
            <p:cNvSpPr>
              <a:spLocks/>
            </p:cNvSpPr>
            <p:nvPr/>
          </p:nvSpPr>
          <p:spPr bwMode="auto">
            <a:xfrm>
              <a:off x="4956176" y="3940175"/>
              <a:ext cx="160338" cy="190500"/>
            </a:xfrm>
            <a:custGeom>
              <a:avLst/>
              <a:gdLst>
                <a:gd name="T0" fmla="*/ 211 w 211"/>
                <a:gd name="T1" fmla="*/ 52 h 249"/>
                <a:gd name="T2" fmla="*/ 158 w 211"/>
                <a:gd name="T3" fmla="*/ 0 h 249"/>
                <a:gd name="T4" fmla="*/ 53 w 211"/>
                <a:gd name="T5" fmla="*/ 0 h 249"/>
                <a:gd name="T6" fmla="*/ 0 w 211"/>
                <a:gd name="T7" fmla="*/ 52 h 249"/>
                <a:gd name="T8" fmla="*/ 0 w 211"/>
                <a:gd name="T9" fmla="*/ 249 h 249"/>
                <a:gd name="T10" fmla="*/ 211 w 211"/>
                <a:gd name="T11" fmla="*/ 128 h 249"/>
                <a:gd name="T12" fmla="*/ 211 w 211"/>
                <a:gd name="T13" fmla="*/ 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9">
                  <a:moveTo>
                    <a:pt x="211" y="52"/>
                  </a:moveTo>
                  <a:cubicBezTo>
                    <a:pt x="211" y="23"/>
                    <a:pt x="187" y="0"/>
                    <a:pt x="158" y="0"/>
                  </a:cubicBezTo>
                  <a:lnTo>
                    <a:pt x="53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249"/>
                  </a:lnTo>
                  <a:cubicBezTo>
                    <a:pt x="72" y="212"/>
                    <a:pt x="143" y="172"/>
                    <a:pt x="211" y="128"/>
                  </a:cubicBezTo>
                  <a:lnTo>
                    <a:pt x="211" y="52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 282"/>
            <p:cNvSpPr>
              <a:spLocks/>
            </p:cNvSpPr>
            <p:nvPr/>
          </p:nvSpPr>
          <p:spPr bwMode="auto">
            <a:xfrm>
              <a:off x="4483101" y="5010150"/>
              <a:ext cx="1104900" cy="1549400"/>
            </a:xfrm>
            <a:custGeom>
              <a:avLst/>
              <a:gdLst>
                <a:gd name="T0" fmla="*/ 1151 w 1450"/>
                <a:gd name="T1" fmla="*/ 2032 h 2032"/>
                <a:gd name="T2" fmla="*/ 299 w 1450"/>
                <a:gd name="T3" fmla="*/ 2032 h 2032"/>
                <a:gd name="T4" fmla="*/ 96 w 1450"/>
                <a:gd name="T5" fmla="*/ 1839 h 2032"/>
                <a:gd name="T6" fmla="*/ 0 w 1450"/>
                <a:gd name="T7" fmla="*/ 0 h 2032"/>
                <a:gd name="T8" fmla="*/ 1450 w 1450"/>
                <a:gd name="T9" fmla="*/ 0 h 2032"/>
                <a:gd name="T10" fmla="*/ 1355 w 1450"/>
                <a:gd name="T11" fmla="*/ 1839 h 2032"/>
                <a:gd name="T12" fmla="*/ 1151 w 1450"/>
                <a:gd name="T13" fmla="*/ 2032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0" h="2032">
                  <a:moveTo>
                    <a:pt x="1151" y="2032"/>
                  </a:moveTo>
                  <a:lnTo>
                    <a:pt x="299" y="2032"/>
                  </a:lnTo>
                  <a:cubicBezTo>
                    <a:pt x="187" y="2032"/>
                    <a:pt x="96" y="1946"/>
                    <a:pt x="96" y="1839"/>
                  </a:cubicBezTo>
                  <a:lnTo>
                    <a:pt x="0" y="0"/>
                  </a:lnTo>
                  <a:lnTo>
                    <a:pt x="1450" y="0"/>
                  </a:lnTo>
                  <a:lnTo>
                    <a:pt x="1355" y="1839"/>
                  </a:lnTo>
                  <a:cubicBezTo>
                    <a:pt x="1355" y="1946"/>
                    <a:pt x="1264" y="2032"/>
                    <a:pt x="1151" y="2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 283"/>
            <p:cNvSpPr>
              <a:spLocks/>
            </p:cNvSpPr>
            <p:nvPr/>
          </p:nvSpPr>
          <p:spPr bwMode="auto">
            <a:xfrm>
              <a:off x="4502151" y="5378450"/>
              <a:ext cx="1066800" cy="660400"/>
            </a:xfrm>
            <a:custGeom>
              <a:avLst/>
              <a:gdLst>
                <a:gd name="T0" fmla="*/ 672 w 672"/>
                <a:gd name="T1" fmla="*/ 0 h 416"/>
                <a:gd name="T2" fmla="*/ 650 w 672"/>
                <a:gd name="T3" fmla="*/ 416 h 416"/>
                <a:gd name="T4" fmla="*/ 22 w 672"/>
                <a:gd name="T5" fmla="*/ 416 h 416"/>
                <a:gd name="T6" fmla="*/ 0 w 672"/>
                <a:gd name="T7" fmla="*/ 0 h 416"/>
                <a:gd name="T8" fmla="*/ 672 w 672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416">
                  <a:moveTo>
                    <a:pt x="672" y="0"/>
                  </a:moveTo>
                  <a:lnTo>
                    <a:pt x="650" y="416"/>
                  </a:lnTo>
                  <a:lnTo>
                    <a:pt x="22" y="41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 284"/>
            <p:cNvSpPr>
              <a:spLocks/>
            </p:cNvSpPr>
            <p:nvPr/>
          </p:nvSpPr>
          <p:spPr bwMode="auto">
            <a:xfrm>
              <a:off x="4397376" y="4919663"/>
              <a:ext cx="1277938" cy="150813"/>
            </a:xfrm>
            <a:custGeom>
              <a:avLst/>
              <a:gdLst>
                <a:gd name="T0" fmla="*/ 1677 w 1677"/>
                <a:gd name="T1" fmla="*/ 99 h 198"/>
                <a:gd name="T2" fmla="*/ 1577 w 1677"/>
                <a:gd name="T3" fmla="*/ 198 h 198"/>
                <a:gd name="T4" fmla="*/ 99 w 1677"/>
                <a:gd name="T5" fmla="*/ 198 h 198"/>
                <a:gd name="T6" fmla="*/ 0 w 1677"/>
                <a:gd name="T7" fmla="*/ 99 h 198"/>
                <a:gd name="T8" fmla="*/ 99 w 1677"/>
                <a:gd name="T9" fmla="*/ 0 h 198"/>
                <a:gd name="T10" fmla="*/ 1577 w 1677"/>
                <a:gd name="T11" fmla="*/ 0 h 198"/>
                <a:gd name="T12" fmla="*/ 1677 w 1677"/>
                <a:gd name="T13" fmla="*/ 9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7" h="198">
                  <a:moveTo>
                    <a:pt x="1677" y="99"/>
                  </a:moveTo>
                  <a:cubicBezTo>
                    <a:pt x="1677" y="154"/>
                    <a:pt x="1632" y="198"/>
                    <a:pt x="1577" y="198"/>
                  </a:cubicBezTo>
                  <a:lnTo>
                    <a:pt x="99" y="198"/>
                  </a:lnTo>
                  <a:cubicBezTo>
                    <a:pt x="45" y="198"/>
                    <a:pt x="0" y="154"/>
                    <a:pt x="0" y="99"/>
                  </a:cubicBezTo>
                  <a:cubicBezTo>
                    <a:pt x="0" y="44"/>
                    <a:pt x="45" y="0"/>
                    <a:pt x="99" y="0"/>
                  </a:cubicBezTo>
                  <a:lnTo>
                    <a:pt x="1577" y="0"/>
                  </a:lnTo>
                  <a:cubicBezTo>
                    <a:pt x="1632" y="0"/>
                    <a:pt x="1677" y="44"/>
                    <a:pt x="1677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19925" y="1696186"/>
            <a:ext cx="584657" cy="536558"/>
            <a:chOff x="137622" y="3843096"/>
            <a:chExt cx="1411771" cy="1343251"/>
          </a:xfrm>
        </p:grpSpPr>
        <p:sp>
          <p:nvSpPr>
            <p:cNvPr id="56" name="Freeform 288"/>
            <p:cNvSpPr>
              <a:spLocks/>
            </p:cNvSpPr>
            <p:nvPr/>
          </p:nvSpPr>
          <p:spPr bwMode="auto">
            <a:xfrm>
              <a:off x="1203320" y="4125895"/>
              <a:ext cx="269873" cy="247649"/>
            </a:xfrm>
            <a:custGeom>
              <a:avLst/>
              <a:gdLst>
                <a:gd name="T0" fmla="*/ 100 w 355"/>
                <a:gd name="T1" fmla="*/ 323 h 326"/>
                <a:gd name="T2" fmla="*/ 64 w 355"/>
                <a:gd name="T3" fmla="*/ 299 h 326"/>
                <a:gd name="T4" fmla="*/ 3 w 355"/>
                <a:gd name="T5" fmla="*/ 53 h 326"/>
                <a:gd name="T6" fmla="*/ 27 w 355"/>
                <a:gd name="T7" fmla="*/ 17 h 326"/>
                <a:gd name="T8" fmla="*/ 202 w 355"/>
                <a:gd name="T9" fmla="*/ 3 h 326"/>
                <a:gd name="T10" fmla="*/ 239 w 355"/>
                <a:gd name="T11" fmla="*/ 27 h 326"/>
                <a:gd name="T12" fmla="*/ 352 w 355"/>
                <a:gd name="T13" fmla="*/ 238 h 326"/>
                <a:gd name="T14" fmla="*/ 328 w 355"/>
                <a:gd name="T15" fmla="*/ 274 h 326"/>
                <a:gd name="T16" fmla="*/ 100 w 355"/>
                <a:gd name="T17" fmla="*/ 32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26">
                  <a:moveTo>
                    <a:pt x="100" y="323"/>
                  </a:moveTo>
                  <a:cubicBezTo>
                    <a:pt x="83" y="326"/>
                    <a:pt x="67" y="316"/>
                    <a:pt x="64" y="299"/>
                  </a:cubicBezTo>
                  <a:lnTo>
                    <a:pt x="3" y="53"/>
                  </a:lnTo>
                  <a:cubicBezTo>
                    <a:pt x="0" y="37"/>
                    <a:pt x="10" y="20"/>
                    <a:pt x="27" y="17"/>
                  </a:cubicBezTo>
                  <a:lnTo>
                    <a:pt x="202" y="3"/>
                  </a:lnTo>
                  <a:cubicBezTo>
                    <a:pt x="219" y="0"/>
                    <a:pt x="235" y="10"/>
                    <a:pt x="239" y="27"/>
                  </a:cubicBezTo>
                  <a:lnTo>
                    <a:pt x="352" y="238"/>
                  </a:lnTo>
                  <a:cubicBezTo>
                    <a:pt x="355" y="254"/>
                    <a:pt x="345" y="270"/>
                    <a:pt x="328" y="274"/>
                  </a:cubicBezTo>
                  <a:lnTo>
                    <a:pt x="100" y="32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 289"/>
            <p:cNvSpPr>
              <a:spLocks/>
            </p:cNvSpPr>
            <p:nvPr/>
          </p:nvSpPr>
          <p:spPr bwMode="auto">
            <a:xfrm>
              <a:off x="137622" y="3843096"/>
              <a:ext cx="1259372" cy="1241408"/>
            </a:xfrm>
            <a:custGeom>
              <a:avLst/>
              <a:gdLst>
                <a:gd name="T0" fmla="*/ 1736 w 1743"/>
                <a:gd name="T1" fmla="*/ 729 h 1698"/>
                <a:gd name="T2" fmla="*/ 1713 w 1743"/>
                <a:gd name="T3" fmla="*/ 626 h 1698"/>
                <a:gd name="T4" fmla="*/ 819 w 1743"/>
                <a:gd name="T5" fmla="*/ 61 h 1698"/>
                <a:gd name="T6" fmla="*/ 114 w 1743"/>
                <a:gd name="T7" fmla="*/ 1032 h 1698"/>
                <a:gd name="T8" fmla="*/ 208 w 1743"/>
                <a:gd name="T9" fmla="*/ 1254 h 1698"/>
                <a:gd name="T10" fmla="*/ 337 w 1743"/>
                <a:gd name="T11" fmla="*/ 1475 h 1698"/>
                <a:gd name="T12" fmla="*/ 652 w 1743"/>
                <a:gd name="T13" fmla="*/ 1679 h 1698"/>
                <a:gd name="T14" fmla="*/ 687 w 1743"/>
                <a:gd name="T15" fmla="*/ 1680 h 1698"/>
                <a:gd name="T16" fmla="*/ 935 w 1743"/>
                <a:gd name="T17" fmla="*/ 1440 h 1698"/>
                <a:gd name="T18" fmla="*/ 939 w 1743"/>
                <a:gd name="T19" fmla="*/ 1426 h 1698"/>
                <a:gd name="T20" fmla="*/ 951 w 1743"/>
                <a:gd name="T21" fmla="*/ 1357 h 1698"/>
                <a:gd name="T22" fmla="*/ 1001 w 1743"/>
                <a:gd name="T23" fmla="*/ 1058 h 1698"/>
                <a:gd name="T24" fmla="*/ 1743 w 1743"/>
                <a:gd name="T25" fmla="*/ 778 h 1698"/>
                <a:gd name="T26" fmla="*/ 1736 w 1743"/>
                <a:gd name="T27" fmla="*/ 729 h 1698"/>
                <a:gd name="connsiteX0" fmla="*/ 9438 w 9478"/>
                <a:gd name="connsiteY0" fmla="*/ 3988 h 9595"/>
                <a:gd name="connsiteX1" fmla="*/ 9306 w 9478"/>
                <a:gd name="connsiteY1" fmla="*/ 3382 h 9595"/>
                <a:gd name="connsiteX2" fmla="*/ 4177 w 9478"/>
                <a:gd name="connsiteY2" fmla="*/ 54 h 9595"/>
                <a:gd name="connsiteX3" fmla="*/ 132 w 9478"/>
                <a:gd name="connsiteY3" fmla="*/ 5773 h 9595"/>
                <a:gd name="connsiteX4" fmla="*/ 466 w 9478"/>
                <a:gd name="connsiteY4" fmla="*/ 7185 h 9595"/>
                <a:gd name="connsiteX5" fmla="*/ 1411 w 9478"/>
                <a:gd name="connsiteY5" fmla="*/ 8382 h 9595"/>
                <a:gd name="connsiteX6" fmla="*/ 3219 w 9478"/>
                <a:gd name="connsiteY6" fmla="*/ 9583 h 9595"/>
                <a:gd name="connsiteX7" fmla="*/ 3419 w 9478"/>
                <a:gd name="connsiteY7" fmla="*/ 9589 h 9595"/>
                <a:gd name="connsiteX8" fmla="*/ 4842 w 9478"/>
                <a:gd name="connsiteY8" fmla="*/ 8176 h 9595"/>
                <a:gd name="connsiteX9" fmla="*/ 4865 w 9478"/>
                <a:gd name="connsiteY9" fmla="*/ 8093 h 9595"/>
                <a:gd name="connsiteX10" fmla="*/ 4934 w 9478"/>
                <a:gd name="connsiteY10" fmla="*/ 7687 h 9595"/>
                <a:gd name="connsiteX11" fmla="*/ 5221 w 9478"/>
                <a:gd name="connsiteY11" fmla="*/ 5926 h 9595"/>
                <a:gd name="connsiteX12" fmla="*/ 9478 w 9478"/>
                <a:gd name="connsiteY12" fmla="*/ 4277 h 9595"/>
                <a:gd name="connsiteX13" fmla="*/ 9438 w 9478"/>
                <a:gd name="connsiteY13" fmla="*/ 3988 h 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78" h="9595">
                  <a:moveTo>
                    <a:pt x="9438" y="3988"/>
                  </a:moveTo>
                  <a:cubicBezTo>
                    <a:pt x="9392" y="3817"/>
                    <a:pt x="9392" y="3576"/>
                    <a:pt x="9306" y="3382"/>
                  </a:cubicBezTo>
                  <a:cubicBezTo>
                    <a:pt x="8371" y="1173"/>
                    <a:pt x="6787" y="-305"/>
                    <a:pt x="4177" y="54"/>
                  </a:cubicBezTo>
                  <a:cubicBezTo>
                    <a:pt x="1337" y="437"/>
                    <a:pt x="-522" y="2958"/>
                    <a:pt x="132" y="5773"/>
                  </a:cubicBezTo>
                  <a:cubicBezTo>
                    <a:pt x="258" y="6332"/>
                    <a:pt x="461" y="7179"/>
                    <a:pt x="466" y="7185"/>
                  </a:cubicBezTo>
                  <a:cubicBezTo>
                    <a:pt x="770" y="7910"/>
                    <a:pt x="1027" y="7793"/>
                    <a:pt x="1411" y="8382"/>
                  </a:cubicBezTo>
                  <a:cubicBezTo>
                    <a:pt x="1790" y="8971"/>
                    <a:pt x="2415" y="9477"/>
                    <a:pt x="3219" y="9583"/>
                  </a:cubicBezTo>
                  <a:cubicBezTo>
                    <a:pt x="3270" y="9589"/>
                    <a:pt x="3374" y="9583"/>
                    <a:pt x="3419" y="9589"/>
                  </a:cubicBezTo>
                  <a:cubicBezTo>
                    <a:pt x="4188" y="9695"/>
                    <a:pt x="4762" y="8505"/>
                    <a:pt x="4842" y="8176"/>
                  </a:cubicBezTo>
                  <a:cubicBezTo>
                    <a:pt x="4928" y="7846"/>
                    <a:pt x="4865" y="8093"/>
                    <a:pt x="4865" y="8093"/>
                  </a:cubicBezTo>
                  <a:cubicBezTo>
                    <a:pt x="4928" y="7922"/>
                    <a:pt x="4911" y="7799"/>
                    <a:pt x="4934" y="7687"/>
                  </a:cubicBezTo>
                  <a:cubicBezTo>
                    <a:pt x="5049" y="7051"/>
                    <a:pt x="4951" y="6550"/>
                    <a:pt x="5221" y="5926"/>
                  </a:cubicBezTo>
                  <a:cubicBezTo>
                    <a:pt x="5955" y="4206"/>
                    <a:pt x="7843" y="4277"/>
                    <a:pt x="9478" y="4277"/>
                  </a:cubicBezTo>
                  <a:cubicBezTo>
                    <a:pt x="9461" y="4159"/>
                    <a:pt x="9472" y="4118"/>
                    <a:pt x="9438" y="3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 290"/>
            <p:cNvSpPr>
              <a:spLocks/>
            </p:cNvSpPr>
            <p:nvPr/>
          </p:nvSpPr>
          <p:spPr bwMode="auto">
            <a:xfrm>
              <a:off x="446086" y="4308458"/>
              <a:ext cx="1101720" cy="814385"/>
            </a:xfrm>
            <a:custGeom>
              <a:avLst/>
              <a:gdLst>
                <a:gd name="T0" fmla="*/ 48 w 1445"/>
                <a:gd name="T1" fmla="*/ 1069 h 1069"/>
                <a:gd name="T2" fmla="*/ 2 w 1445"/>
                <a:gd name="T3" fmla="*/ 1027 h 1069"/>
                <a:gd name="T4" fmla="*/ 44 w 1445"/>
                <a:gd name="T5" fmla="*/ 978 h 1069"/>
                <a:gd name="T6" fmla="*/ 441 w 1445"/>
                <a:gd name="T7" fmla="*/ 754 h 1069"/>
                <a:gd name="T8" fmla="*/ 449 w 1445"/>
                <a:gd name="T9" fmla="*/ 664 h 1069"/>
                <a:gd name="T10" fmla="*/ 645 w 1445"/>
                <a:gd name="T11" fmla="*/ 162 h 1069"/>
                <a:gd name="T12" fmla="*/ 1398 w 1445"/>
                <a:gd name="T13" fmla="*/ 1 h 1069"/>
                <a:gd name="T14" fmla="*/ 1444 w 1445"/>
                <a:gd name="T15" fmla="*/ 45 h 1069"/>
                <a:gd name="T16" fmla="*/ 1400 w 1445"/>
                <a:gd name="T17" fmla="*/ 92 h 1069"/>
                <a:gd name="T18" fmla="*/ 702 w 1445"/>
                <a:gd name="T19" fmla="*/ 233 h 1069"/>
                <a:gd name="T20" fmla="*/ 540 w 1445"/>
                <a:gd name="T21" fmla="*/ 672 h 1069"/>
                <a:gd name="T22" fmla="*/ 531 w 1445"/>
                <a:gd name="T23" fmla="*/ 765 h 1069"/>
                <a:gd name="T24" fmla="*/ 51 w 1445"/>
                <a:gd name="T25" fmla="*/ 1069 h 1069"/>
                <a:gd name="T26" fmla="*/ 48 w 1445"/>
                <a:gd name="T27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5" h="1069">
                  <a:moveTo>
                    <a:pt x="48" y="1069"/>
                  </a:moveTo>
                  <a:cubicBezTo>
                    <a:pt x="24" y="1069"/>
                    <a:pt x="4" y="1051"/>
                    <a:pt x="2" y="1027"/>
                  </a:cubicBezTo>
                  <a:cubicBezTo>
                    <a:pt x="0" y="1002"/>
                    <a:pt x="19" y="980"/>
                    <a:pt x="44" y="978"/>
                  </a:cubicBezTo>
                  <a:cubicBezTo>
                    <a:pt x="53" y="977"/>
                    <a:pt x="416" y="975"/>
                    <a:pt x="441" y="754"/>
                  </a:cubicBezTo>
                  <a:cubicBezTo>
                    <a:pt x="444" y="726"/>
                    <a:pt x="447" y="696"/>
                    <a:pt x="449" y="664"/>
                  </a:cubicBezTo>
                  <a:cubicBezTo>
                    <a:pt x="464" y="490"/>
                    <a:pt x="480" y="293"/>
                    <a:pt x="645" y="162"/>
                  </a:cubicBezTo>
                  <a:cubicBezTo>
                    <a:pt x="833" y="13"/>
                    <a:pt x="1380" y="1"/>
                    <a:pt x="1398" y="1"/>
                  </a:cubicBezTo>
                  <a:cubicBezTo>
                    <a:pt x="1423" y="0"/>
                    <a:pt x="1444" y="20"/>
                    <a:pt x="1444" y="45"/>
                  </a:cubicBezTo>
                  <a:cubicBezTo>
                    <a:pt x="1445" y="70"/>
                    <a:pt x="1425" y="91"/>
                    <a:pt x="1400" y="92"/>
                  </a:cubicBezTo>
                  <a:cubicBezTo>
                    <a:pt x="1396" y="92"/>
                    <a:pt x="865" y="104"/>
                    <a:pt x="702" y="233"/>
                  </a:cubicBezTo>
                  <a:cubicBezTo>
                    <a:pt x="568" y="340"/>
                    <a:pt x="554" y="508"/>
                    <a:pt x="540" y="672"/>
                  </a:cubicBezTo>
                  <a:cubicBezTo>
                    <a:pt x="537" y="704"/>
                    <a:pt x="535" y="734"/>
                    <a:pt x="531" y="765"/>
                  </a:cubicBezTo>
                  <a:cubicBezTo>
                    <a:pt x="504" y="1002"/>
                    <a:pt x="150" y="1061"/>
                    <a:pt x="51" y="1069"/>
                  </a:cubicBezTo>
                  <a:lnTo>
                    <a:pt x="48" y="10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 291"/>
            <p:cNvSpPr>
              <a:spLocks noEditPoints="1"/>
            </p:cNvSpPr>
            <p:nvPr/>
          </p:nvSpPr>
          <p:spPr bwMode="auto">
            <a:xfrm>
              <a:off x="563560" y="4751373"/>
              <a:ext cx="985833" cy="434974"/>
            </a:xfrm>
            <a:custGeom>
              <a:avLst/>
              <a:gdLst>
                <a:gd name="T0" fmla="*/ 435 w 1294"/>
                <a:gd name="T1" fmla="*/ 429 h 572"/>
                <a:gd name="T2" fmla="*/ 435 w 1294"/>
                <a:gd name="T3" fmla="*/ 150 h 572"/>
                <a:gd name="T4" fmla="*/ 474 w 1294"/>
                <a:gd name="T5" fmla="*/ 112 h 572"/>
                <a:gd name="T6" fmla="*/ 767 w 1294"/>
                <a:gd name="T7" fmla="*/ 112 h 572"/>
                <a:gd name="T8" fmla="*/ 805 w 1294"/>
                <a:gd name="T9" fmla="*/ 150 h 572"/>
                <a:gd name="T10" fmla="*/ 805 w 1294"/>
                <a:gd name="T11" fmla="*/ 429 h 572"/>
                <a:gd name="T12" fmla="*/ 769 w 1294"/>
                <a:gd name="T13" fmla="*/ 467 h 572"/>
                <a:gd name="T14" fmla="*/ 471 w 1294"/>
                <a:gd name="T15" fmla="*/ 467 h 572"/>
                <a:gd name="T16" fmla="*/ 435 w 1294"/>
                <a:gd name="T17" fmla="*/ 429 h 572"/>
                <a:gd name="T18" fmla="*/ 365 w 1294"/>
                <a:gd name="T19" fmla="*/ 149 h 572"/>
                <a:gd name="T20" fmla="*/ 364 w 1294"/>
                <a:gd name="T21" fmla="*/ 421 h 572"/>
                <a:gd name="T22" fmla="*/ 324 w 1294"/>
                <a:gd name="T23" fmla="*/ 459 h 572"/>
                <a:gd name="T24" fmla="*/ 104 w 1294"/>
                <a:gd name="T25" fmla="*/ 441 h 572"/>
                <a:gd name="T26" fmla="*/ 70 w 1294"/>
                <a:gd name="T27" fmla="*/ 403 h 572"/>
                <a:gd name="T28" fmla="*/ 71 w 1294"/>
                <a:gd name="T29" fmla="*/ 146 h 572"/>
                <a:gd name="T30" fmla="*/ 109 w 1294"/>
                <a:gd name="T31" fmla="*/ 108 h 572"/>
                <a:gd name="T32" fmla="*/ 327 w 1294"/>
                <a:gd name="T33" fmla="*/ 111 h 572"/>
                <a:gd name="T34" fmla="*/ 365 w 1294"/>
                <a:gd name="T35" fmla="*/ 149 h 572"/>
                <a:gd name="T36" fmla="*/ 1148 w 1294"/>
                <a:gd name="T37" fmla="*/ 413 h 572"/>
                <a:gd name="T38" fmla="*/ 983 w 1294"/>
                <a:gd name="T39" fmla="*/ 447 h 572"/>
                <a:gd name="T40" fmla="*/ 876 w 1294"/>
                <a:gd name="T41" fmla="*/ 358 h 572"/>
                <a:gd name="T42" fmla="*/ 876 w 1294"/>
                <a:gd name="T43" fmla="*/ 197 h 572"/>
                <a:gd name="T44" fmla="*/ 958 w 1294"/>
                <a:gd name="T45" fmla="*/ 107 h 572"/>
                <a:gd name="T46" fmla="*/ 1134 w 1294"/>
                <a:gd name="T47" fmla="*/ 87 h 572"/>
                <a:gd name="T48" fmla="*/ 1223 w 1294"/>
                <a:gd name="T49" fmla="*/ 164 h 572"/>
                <a:gd name="T50" fmla="*/ 1223 w 1294"/>
                <a:gd name="T51" fmla="*/ 322 h 572"/>
                <a:gd name="T52" fmla="*/ 1148 w 1294"/>
                <a:gd name="T53" fmla="*/ 413 h 572"/>
                <a:gd name="T54" fmla="*/ 1265 w 1294"/>
                <a:gd name="T55" fmla="*/ 1 h 572"/>
                <a:gd name="T56" fmla="*/ 1252 w 1294"/>
                <a:gd name="T57" fmla="*/ 1 h 572"/>
                <a:gd name="T58" fmla="*/ 42 w 1294"/>
                <a:gd name="T59" fmla="*/ 36 h 572"/>
                <a:gd name="T60" fmla="*/ 29 w 1294"/>
                <a:gd name="T61" fmla="*/ 36 h 572"/>
                <a:gd name="T62" fmla="*/ 0 w 1294"/>
                <a:gd name="T63" fmla="*/ 64 h 572"/>
                <a:gd name="T64" fmla="*/ 0 w 1294"/>
                <a:gd name="T65" fmla="*/ 78 h 572"/>
                <a:gd name="T66" fmla="*/ 0 w 1294"/>
                <a:gd name="T67" fmla="*/ 457 h 572"/>
                <a:gd name="T68" fmla="*/ 0 w 1294"/>
                <a:gd name="T69" fmla="*/ 466 h 572"/>
                <a:gd name="T70" fmla="*/ 0 w 1294"/>
                <a:gd name="T71" fmla="*/ 471 h 572"/>
                <a:gd name="T72" fmla="*/ 28 w 1294"/>
                <a:gd name="T73" fmla="*/ 503 h 572"/>
                <a:gd name="T74" fmla="*/ 1265 w 1294"/>
                <a:gd name="T75" fmla="*/ 467 h 572"/>
                <a:gd name="T76" fmla="*/ 1294 w 1294"/>
                <a:gd name="T77" fmla="*/ 435 h 572"/>
                <a:gd name="T78" fmla="*/ 1294 w 1294"/>
                <a:gd name="T79" fmla="*/ 431 h 572"/>
                <a:gd name="T80" fmla="*/ 1294 w 1294"/>
                <a:gd name="T81" fmla="*/ 422 h 572"/>
                <a:gd name="T82" fmla="*/ 1294 w 1294"/>
                <a:gd name="T83" fmla="*/ 42 h 572"/>
                <a:gd name="T84" fmla="*/ 1294 w 1294"/>
                <a:gd name="T85" fmla="*/ 29 h 572"/>
                <a:gd name="T86" fmla="*/ 1265 w 1294"/>
                <a:gd name="T87" fmla="*/ 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4" h="572">
                  <a:moveTo>
                    <a:pt x="435" y="429"/>
                  </a:moveTo>
                  <a:cubicBezTo>
                    <a:pt x="435" y="334"/>
                    <a:pt x="435" y="246"/>
                    <a:pt x="435" y="150"/>
                  </a:cubicBezTo>
                  <a:cubicBezTo>
                    <a:pt x="436" y="129"/>
                    <a:pt x="453" y="112"/>
                    <a:pt x="474" y="112"/>
                  </a:cubicBezTo>
                  <a:cubicBezTo>
                    <a:pt x="614" y="113"/>
                    <a:pt x="627" y="113"/>
                    <a:pt x="767" y="112"/>
                  </a:cubicBezTo>
                  <a:cubicBezTo>
                    <a:pt x="788" y="112"/>
                    <a:pt x="805" y="129"/>
                    <a:pt x="805" y="150"/>
                  </a:cubicBezTo>
                  <a:cubicBezTo>
                    <a:pt x="805" y="246"/>
                    <a:pt x="805" y="334"/>
                    <a:pt x="805" y="429"/>
                  </a:cubicBezTo>
                  <a:cubicBezTo>
                    <a:pt x="805" y="449"/>
                    <a:pt x="789" y="466"/>
                    <a:pt x="769" y="467"/>
                  </a:cubicBezTo>
                  <a:cubicBezTo>
                    <a:pt x="626" y="474"/>
                    <a:pt x="614" y="474"/>
                    <a:pt x="471" y="467"/>
                  </a:cubicBezTo>
                  <a:cubicBezTo>
                    <a:pt x="451" y="466"/>
                    <a:pt x="435" y="449"/>
                    <a:pt x="435" y="429"/>
                  </a:cubicBezTo>
                  <a:close/>
                  <a:moveTo>
                    <a:pt x="365" y="149"/>
                  </a:moveTo>
                  <a:cubicBezTo>
                    <a:pt x="365" y="242"/>
                    <a:pt x="365" y="328"/>
                    <a:pt x="364" y="421"/>
                  </a:cubicBezTo>
                  <a:cubicBezTo>
                    <a:pt x="364" y="443"/>
                    <a:pt x="346" y="461"/>
                    <a:pt x="324" y="459"/>
                  </a:cubicBezTo>
                  <a:cubicBezTo>
                    <a:pt x="251" y="454"/>
                    <a:pt x="178" y="448"/>
                    <a:pt x="104" y="441"/>
                  </a:cubicBezTo>
                  <a:cubicBezTo>
                    <a:pt x="85" y="439"/>
                    <a:pt x="70" y="422"/>
                    <a:pt x="70" y="403"/>
                  </a:cubicBezTo>
                  <a:cubicBezTo>
                    <a:pt x="70" y="315"/>
                    <a:pt x="70" y="233"/>
                    <a:pt x="71" y="146"/>
                  </a:cubicBezTo>
                  <a:cubicBezTo>
                    <a:pt x="71" y="124"/>
                    <a:pt x="88" y="107"/>
                    <a:pt x="109" y="108"/>
                  </a:cubicBezTo>
                  <a:cubicBezTo>
                    <a:pt x="182" y="109"/>
                    <a:pt x="255" y="110"/>
                    <a:pt x="327" y="111"/>
                  </a:cubicBezTo>
                  <a:cubicBezTo>
                    <a:pt x="348" y="111"/>
                    <a:pt x="365" y="128"/>
                    <a:pt x="365" y="149"/>
                  </a:cubicBezTo>
                  <a:close/>
                  <a:moveTo>
                    <a:pt x="1148" y="413"/>
                  </a:moveTo>
                  <a:cubicBezTo>
                    <a:pt x="1095" y="423"/>
                    <a:pt x="1037" y="437"/>
                    <a:pt x="983" y="447"/>
                  </a:cubicBezTo>
                  <a:cubicBezTo>
                    <a:pt x="927" y="457"/>
                    <a:pt x="876" y="415"/>
                    <a:pt x="876" y="358"/>
                  </a:cubicBezTo>
                  <a:cubicBezTo>
                    <a:pt x="876" y="304"/>
                    <a:pt x="876" y="251"/>
                    <a:pt x="876" y="197"/>
                  </a:cubicBezTo>
                  <a:cubicBezTo>
                    <a:pt x="876" y="150"/>
                    <a:pt x="911" y="111"/>
                    <a:pt x="958" y="107"/>
                  </a:cubicBezTo>
                  <a:cubicBezTo>
                    <a:pt x="1014" y="103"/>
                    <a:pt x="1076" y="95"/>
                    <a:pt x="1134" y="87"/>
                  </a:cubicBezTo>
                  <a:cubicBezTo>
                    <a:pt x="1181" y="80"/>
                    <a:pt x="1223" y="116"/>
                    <a:pt x="1223" y="164"/>
                  </a:cubicBezTo>
                  <a:cubicBezTo>
                    <a:pt x="1223" y="217"/>
                    <a:pt x="1223" y="269"/>
                    <a:pt x="1223" y="322"/>
                  </a:cubicBezTo>
                  <a:cubicBezTo>
                    <a:pt x="1223" y="367"/>
                    <a:pt x="1192" y="405"/>
                    <a:pt x="1148" y="413"/>
                  </a:cubicBezTo>
                  <a:close/>
                  <a:moveTo>
                    <a:pt x="1265" y="1"/>
                  </a:moveTo>
                  <a:cubicBezTo>
                    <a:pt x="1261" y="1"/>
                    <a:pt x="1256" y="0"/>
                    <a:pt x="1252" y="1"/>
                  </a:cubicBezTo>
                  <a:cubicBezTo>
                    <a:pt x="805" y="56"/>
                    <a:pt x="495" y="36"/>
                    <a:pt x="42" y="36"/>
                  </a:cubicBezTo>
                  <a:lnTo>
                    <a:pt x="29" y="36"/>
                  </a:lnTo>
                  <a:cubicBezTo>
                    <a:pt x="13" y="36"/>
                    <a:pt x="0" y="49"/>
                    <a:pt x="0" y="64"/>
                  </a:cubicBezTo>
                  <a:lnTo>
                    <a:pt x="0" y="78"/>
                  </a:lnTo>
                  <a:lnTo>
                    <a:pt x="0" y="457"/>
                  </a:lnTo>
                  <a:lnTo>
                    <a:pt x="0" y="466"/>
                  </a:lnTo>
                  <a:lnTo>
                    <a:pt x="0" y="471"/>
                  </a:lnTo>
                  <a:cubicBezTo>
                    <a:pt x="0" y="486"/>
                    <a:pt x="13" y="501"/>
                    <a:pt x="28" y="503"/>
                  </a:cubicBezTo>
                  <a:cubicBezTo>
                    <a:pt x="488" y="565"/>
                    <a:pt x="805" y="572"/>
                    <a:pt x="1265" y="467"/>
                  </a:cubicBezTo>
                  <a:cubicBezTo>
                    <a:pt x="1281" y="464"/>
                    <a:pt x="1294" y="451"/>
                    <a:pt x="1294" y="435"/>
                  </a:cubicBezTo>
                  <a:lnTo>
                    <a:pt x="1294" y="431"/>
                  </a:lnTo>
                  <a:lnTo>
                    <a:pt x="1294" y="422"/>
                  </a:lnTo>
                  <a:lnTo>
                    <a:pt x="1294" y="42"/>
                  </a:lnTo>
                  <a:lnTo>
                    <a:pt x="1294" y="29"/>
                  </a:lnTo>
                  <a:cubicBezTo>
                    <a:pt x="1294" y="13"/>
                    <a:pt x="1281" y="1"/>
                    <a:pt x="126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Oval 292"/>
            <p:cNvSpPr>
              <a:spLocks noChangeArrowheads="1"/>
            </p:cNvSpPr>
            <p:nvPr/>
          </p:nvSpPr>
          <p:spPr bwMode="auto">
            <a:xfrm>
              <a:off x="455611" y="4673580"/>
              <a:ext cx="228599" cy="2301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Oval 293"/>
            <p:cNvSpPr>
              <a:spLocks noChangeArrowheads="1"/>
            </p:cNvSpPr>
            <p:nvPr/>
          </p:nvSpPr>
          <p:spPr bwMode="auto">
            <a:xfrm>
              <a:off x="522289" y="47402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33131" y="926190"/>
            <a:ext cx="711183" cy="299538"/>
            <a:chOff x="9841706" y="4683955"/>
            <a:chExt cx="2493963" cy="1089025"/>
          </a:xfrm>
        </p:grpSpPr>
        <p:sp>
          <p:nvSpPr>
            <p:cNvPr id="63" name="Freeform 304"/>
            <p:cNvSpPr>
              <a:spLocks noEditPoints="1"/>
            </p:cNvSpPr>
            <p:nvPr/>
          </p:nvSpPr>
          <p:spPr bwMode="auto">
            <a:xfrm>
              <a:off x="9841706" y="5026855"/>
              <a:ext cx="523875" cy="398463"/>
            </a:xfrm>
            <a:custGeom>
              <a:avLst/>
              <a:gdLst>
                <a:gd name="T0" fmla="*/ 262 w 687"/>
                <a:gd name="T1" fmla="*/ 473 h 523"/>
                <a:gd name="T2" fmla="*/ 50 w 687"/>
                <a:gd name="T3" fmla="*/ 262 h 523"/>
                <a:gd name="T4" fmla="*/ 262 w 687"/>
                <a:gd name="T5" fmla="*/ 50 h 523"/>
                <a:gd name="T6" fmla="*/ 453 w 687"/>
                <a:gd name="T7" fmla="*/ 173 h 523"/>
                <a:gd name="T8" fmla="*/ 450 w 687"/>
                <a:gd name="T9" fmla="*/ 173 h 523"/>
                <a:gd name="T10" fmla="*/ 398 w 687"/>
                <a:gd name="T11" fmla="*/ 225 h 523"/>
                <a:gd name="T12" fmla="*/ 398 w 687"/>
                <a:gd name="T13" fmla="*/ 302 h 523"/>
                <a:gd name="T14" fmla="*/ 450 w 687"/>
                <a:gd name="T15" fmla="*/ 354 h 523"/>
                <a:gd name="T16" fmla="*/ 451 w 687"/>
                <a:gd name="T17" fmla="*/ 354 h 523"/>
                <a:gd name="T18" fmla="*/ 262 w 687"/>
                <a:gd name="T19" fmla="*/ 473 h 523"/>
                <a:gd name="T20" fmla="*/ 687 w 687"/>
                <a:gd name="T21" fmla="*/ 173 h 523"/>
                <a:gd name="T22" fmla="*/ 507 w 687"/>
                <a:gd name="T23" fmla="*/ 173 h 523"/>
                <a:gd name="T24" fmla="*/ 262 w 687"/>
                <a:gd name="T25" fmla="*/ 0 h 523"/>
                <a:gd name="T26" fmla="*/ 0 w 687"/>
                <a:gd name="T27" fmla="*/ 262 h 523"/>
                <a:gd name="T28" fmla="*/ 262 w 687"/>
                <a:gd name="T29" fmla="*/ 523 h 523"/>
                <a:gd name="T30" fmla="*/ 506 w 687"/>
                <a:gd name="T31" fmla="*/ 354 h 523"/>
                <a:gd name="T32" fmla="*/ 687 w 687"/>
                <a:gd name="T33" fmla="*/ 354 h 523"/>
                <a:gd name="T34" fmla="*/ 687 w 687"/>
                <a:gd name="T35" fmla="*/ 17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7" h="523">
                  <a:moveTo>
                    <a:pt x="262" y="473"/>
                  </a:moveTo>
                  <a:cubicBezTo>
                    <a:pt x="145" y="473"/>
                    <a:pt x="50" y="378"/>
                    <a:pt x="50" y="262"/>
                  </a:cubicBezTo>
                  <a:cubicBezTo>
                    <a:pt x="50" y="145"/>
                    <a:pt x="145" y="50"/>
                    <a:pt x="262" y="50"/>
                  </a:cubicBezTo>
                  <a:cubicBezTo>
                    <a:pt x="346" y="50"/>
                    <a:pt x="420" y="101"/>
                    <a:pt x="453" y="173"/>
                  </a:cubicBezTo>
                  <a:lnTo>
                    <a:pt x="450" y="173"/>
                  </a:lnTo>
                  <a:cubicBezTo>
                    <a:pt x="421" y="173"/>
                    <a:pt x="398" y="196"/>
                    <a:pt x="398" y="225"/>
                  </a:cubicBezTo>
                  <a:lnTo>
                    <a:pt x="398" y="302"/>
                  </a:lnTo>
                  <a:cubicBezTo>
                    <a:pt x="398" y="331"/>
                    <a:pt x="421" y="354"/>
                    <a:pt x="450" y="354"/>
                  </a:cubicBezTo>
                  <a:lnTo>
                    <a:pt x="451" y="354"/>
                  </a:lnTo>
                  <a:cubicBezTo>
                    <a:pt x="417" y="424"/>
                    <a:pt x="345" y="473"/>
                    <a:pt x="262" y="473"/>
                  </a:cubicBezTo>
                  <a:close/>
                  <a:moveTo>
                    <a:pt x="687" y="173"/>
                  </a:moveTo>
                  <a:lnTo>
                    <a:pt x="507" y="173"/>
                  </a:lnTo>
                  <a:cubicBezTo>
                    <a:pt x="471" y="73"/>
                    <a:pt x="375" y="0"/>
                    <a:pt x="262" y="0"/>
                  </a:cubicBezTo>
                  <a:cubicBezTo>
                    <a:pt x="118" y="0"/>
                    <a:pt x="0" y="118"/>
                    <a:pt x="0" y="262"/>
                  </a:cubicBezTo>
                  <a:cubicBezTo>
                    <a:pt x="0" y="406"/>
                    <a:pt x="118" y="523"/>
                    <a:pt x="262" y="523"/>
                  </a:cubicBezTo>
                  <a:cubicBezTo>
                    <a:pt x="373" y="523"/>
                    <a:pt x="468" y="453"/>
                    <a:pt x="506" y="354"/>
                  </a:cubicBezTo>
                  <a:lnTo>
                    <a:pt x="687" y="354"/>
                  </a:lnTo>
                  <a:lnTo>
                    <a:pt x="687" y="1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0256044" y="4683955"/>
              <a:ext cx="2079625" cy="1089025"/>
            </a:xfrm>
            <a:custGeom>
              <a:avLst/>
              <a:gdLst>
                <a:gd name="connsiteX0" fmla="*/ 544131 w 2079625"/>
                <a:gd name="connsiteY0" fmla="*/ 0 h 1089025"/>
                <a:gd name="connsiteX1" fmla="*/ 544512 w 2079625"/>
                <a:gd name="connsiteY1" fmla="*/ 37 h 1089025"/>
                <a:gd name="connsiteX2" fmla="*/ 544512 w 2079625"/>
                <a:gd name="connsiteY2" fmla="*/ 0 h 1089025"/>
                <a:gd name="connsiteX3" fmla="*/ 681644 w 2079625"/>
                <a:gd name="connsiteY3" fmla="*/ 0 h 1089025"/>
                <a:gd name="connsiteX4" fmla="*/ 724307 w 2079625"/>
                <a:gd name="connsiteY4" fmla="*/ 42672 h 1089025"/>
                <a:gd name="connsiteX5" fmla="*/ 805824 w 2079625"/>
                <a:gd name="connsiteY5" fmla="*/ 124206 h 1089025"/>
                <a:gd name="connsiteX6" fmla="*/ 848487 w 2079625"/>
                <a:gd name="connsiteY6" fmla="*/ 124206 h 1089025"/>
                <a:gd name="connsiteX7" fmla="*/ 930766 w 2079625"/>
                <a:gd name="connsiteY7" fmla="*/ 42672 h 1089025"/>
                <a:gd name="connsiteX8" fmla="*/ 973429 w 2079625"/>
                <a:gd name="connsiteY8" fmla="*/ 0 h 1089025"/>
                <a:gd name="connsiteX9" fmla="*/ 1963825 w 2079625"/>
                <a:gd name="connsiteY9" fmla="*/ 0 h 1089025"/>
                <a:gd name="connsiteX10" fmla="*/ 2079625 w 2079625"/>
                <a:gd name="connsiteY10" fmla="*/ 115824 h 1089025"/>
                <a:gd name="connsiteX11" fmla="*/ 2079625 w 2079625"/>
                <a:gd name="connsiteY11" fmla="*/ 132588 h 1089025"/>
                <a:gd name="connsiteX12" fmla="*/ 1984395 w 2079625"/>
                <a:gd name="connsiteY12" fmla="*/ 246126 h 1089025"/>
                <a:gd name="connsiteX13" fmla="*/ 1069309 w 2079625"/>
                <a:gd name="connsiteY13" fmla="*/ 407203 h 1089025"/>
                <a:gd name="connsiteX14" fmla="*/ 1078927 w 2079625"/>
                <a:gd name="connsiteY14" fmla="*/ 439344 h 1089025"/>
                <a:gd name="connsiteX15" fmla="*/ 1089025 w 2079625"/>
                <a:gd name="connsiteY15" fmla="*/ 544894 h 1089025"/>
                <a:gd name="connsiteX16" fmla="*/ 544131 w 2079625"/>
                <a:gd name="connsiteY16" fmla="*/ 1089025 h 1089025"/>
                <a:gd name="connsiteX17" fmla="*/ 0 w 2079625"/>
                <a:gd name="connsiteY17" fmla="*/ 544894 h 1089025"/>
                <a:gd name="connsiteX18" fmla="*/ 544131 w 2079625"/>
                <a:gd name="connsiteY18" fmla="*/ 0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79625" h="1089025">
                  <a:moveTo>
                    <a:pt x="544131" y="0"/>
                  </a:moveTo>
                  <a:lnTo>
                    <a:pt x="544512" y="37"/>
                  </a:lnTo>
                  <a:lnTo>
                    <a:pt x="544512" y="0"/>
                  </a:lnTo>
                  <a:lnTo>
                    <a:pt x="681644" y="0"/>
                  </a:lnTo>
                  <a:cubicBezTo>
                    <a:pt x="705261" y="0"/>
                    <a:pt x="724307" y="19050"/>
                    <a:pt x="724307" y="42672"/>
                  </a:cubicBezTo>
                  <a:cubicBezTo>
                    <a:pt x="724307" y="87630"/>
                    <a:pt x="760875" y="124206"/>
                    <a:pt x="805824" y="124206"/>
                  </a:cubicBezTo>
                  <a:lnTo>
                    <a:pt x="848487" y="124206"/>
                  </a:lnTo>
                  <a:cubicBezTo>
                    <a:pt x="894198" y="124206"/>
                    <a:pt x="930766" y="87630"/>
                    <a:pt x="930766" y="42672"/>
                  </a:cubicBezTo>
                  <a:cubicBezTo>
                    <a:pt x="930766" y="19050"/>
                    <a:pt x="949812" y="0"/>
                    <a:pt x="973429" y="0"/>
                  </a:cubicBezTo>
                  <a:lnTo>
                    <a:pt x="1963825" y="0"/>
                  </a:lnTo>
                  <a:cubicBezTo>
                    <a:pt x="2027820" y="0"/>
                    <a:pt x="2079625" y="51816"/>
                    <a:pt x="2079625" y="115824"/>
                  </a:cubicBezTo>
                  <a:lnTo>
                    <a:pt x="2079625" y="132588"/>
                  </a:lnTo>
                  <a:cubicBezTo>
                    <a:pt x="2079625" y="188214"/>
                    <a:pt x="2039247" y="236220"/>
                    <a:pt x="1984395" y="246126"/>
                  </a:cubicBezTo>
                  <a:lnTo>
                    <a:pt x="1069309" y="407203"/>
                  </a:lnTo>
                  <a:lnTo>
                    <a:pt x="1078927" y="439344"/>
                  </a:lnTo>
                  <a:cubicBezTo>
                    <a:pt x="1085596" y="473448"/>
                    <a:pt x="1089025" y="508695"/>
                    <a:pt x="1089025" y="544894"/>
                  </a:cubicBezTo>
                  <a:cubicBezTo>
                    <a:pt x="1089025" y="845157"/>
                    <a:pt x="845157" y="1089025"/>
                    <a:pt x="544131" y="1089025"/>
                  </a:cubicBezTo>
                  <a:cubicBezTo>
                    <a:pt x="243868" y="1089025"/>
                    <a:pt x="0" y="845157"/>
                    <a:pt x="0" y="544894"/>
                  </a:cubicBezTo>
                  <a:cubicBezTo>
                    <a:pt x="0" y="243869"/>
                    <a:pt x="243868" y="0"/>
                    <a:pt x="544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 307"/>
            <p:cNvSpPr>
              <a:spLocks/>
            </p:cNvSpPr>
            <p:nvPr/>
          </p:nvSpPr>
          <p:spPr bwMode="auto">
            <a:xfrm>
              <a:off x="10430669" y="4858580"/>
              <a:ext cx="739775" cy="739775"/>
            </a:xfrm>
            <a:custGeom>
              <a:avLst/>
              <a:gdLst>
                <a:gd name="T0" fmla="*/ 485 w 970"/>
                <a:gd name="T1" fmla="*/ 83 h 970"/>
                <a:gd name="T2" fmla="*/ 769 w 970"/>
                <a:gd name="T3" fmla="*/ 201 h 970"/>
                <a:gd name="T4" fmla="*/ 887 w 970"/>
                <a:gd name="T5" fmla="*/ 485 h 970"/>
                <a:gd name="T6" fmla="*/ 769 w 970"/>
                <a:gd name="T7" fmla="*/ 768 h 970"/>
                <a:gd name="T8" fmla="*/ 485 w 970"/>
                <a:gd name="T9" fmla="*/ 886 h 970"/>
                <a:gd name="T10" fmla="*/ 202 w 970"/>
                <a:gd name="T11" fmla="*/ 768 h 970"/>
                <a:gd name="T12" fmla="*/ 84 w 970"/>
                <a:gd name="T13" fmla="*/ 485 h 970"/>
                <a:gd name="T14" fmla="*/ 202 w 970"/>
                <a:gd name="T15" fmla="*/ 201 h 970"/>
                <a:gd name="T16" fmla="*/ 485 w 970"/>
                <a:gd name="T17" fmla="*/ 83 h 970"/>
                <a:gd name="T18" fmla="*/ 527 w 970"/>
                <a:gd name="T19" fmla="*/ 41 h 970"/>
                <a:gd name="T20" fmla="*/ 485 w 970"/>
                <a:gd name="T21" fmla="*/ 0 h 970"/>
                <a:gd name="T22" fmla="*/ 143 w 970"/>
                <a:gd name="T23" fmla="*/ 142 h 970"/>
                <a:gd name="T24" fmla="*/ 0 w 970"/>
                <a:gd name="T25" fmla="*/ 485 h 970"/>
                <a:gd name="T26" fmla="*/ 143 w 970"/>
                <a:gd name="T27" fmla="*/ 827 h 970"/>
                <a:gd name="T28" fmla="*/ 485 w 970"/>
                <a:gd name="T29" fmla="*/ 970 h 970"/>
                <a:gd name="T30" fmla="*/ 828 w 970"/>
                <a:gd name="T31" fmla="*/ 827 h 970"/>
                <a:gd name="T32" fmla="*/ 970 w 970"/>
                <a:gd name="T33" fmla="*/ 485 h 970"/>
                <a:gd name="T34" fmla="*/ 828 w 970"/>
                <a:gd name="T35" fmla="*/ 142 h 970"/>
                <a:gd name="T36" fmla="*/ 485 w 970"/>
                <a:gd name="T37" fmla="*/ 0 h 970"/>
                <a:gd name="T38" fmla="*/ 444 w 970"/>
                <a:gd name="T39" fmla="*/ 41 h 970"/>
                <a:gd name="T40" fmla="*/ 485 w 970"/>
                <a:gd name="T41" fmla="*/ 8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0" h="970">
                  <a:moveTo>
                    <a:pt x="485" y="83"/>
                  </a:moveTo>
                  <a:cubicBezTo>
                    <a:pt x="596" y="83"/>
                    <a:pt x="696" y="128"/>
                    <a:pt x="769" y="201"/>
                  </a:cubicBezTo>
                  <a:cubicBezTo>
                    <a:pt x="842" y="274"/>
                    <a:pt x="887" y="374"/>
                    <a:pt x="887" y="485"/>
                  </a:cubicBezTo>
                  <a:cubicBezTo>
                    <a:pt x="887" y="595"/>
                    <a:pt x="842" y="696"/>
                    <a:pt x="769" y="768"/>
                  </a:cubicBezTo>
                  <a:cubicBezTo>
                    <a:pt x="696" y="841"/>
                    <a:pt x="596" y="886"/>
                    <a:pt x="485" y="886"/>
                  </a:cubicBezTo>
                  <a:cubicBezTo>
                    <a:pt x="375" y="886"/>
                    <a:pt x="274" y="841"/>
                    <a:pt x="202" y="768"/>
                  </a:cubicBezTo>
                  <a:cubicBezTo>
                    <a:pt x="129" y="696"/>
                    <a:pt x="84" y="595"/>
                    <a:pt x="84" y="485"/>
                  </a:cubicBezTo>
                  <a:cubicBezTo>
                    <a:pt x="84" y="374"/>
                    <a:pt x="129" y="274"/>
                    <a:pt x="202" y="201"/>
                  </a:cubicBezTo>
                  <a:cubicBezTo>
                    <a:pt x="274" y="128"/>
                    <a:pt x="375" y="83"/>
                    <a:pt x="485" y="83"/>
                  </a:cubicBezTo>
                  <a:cubicBezTo>
                    <a:pt x="508" y="83"/>
                    <a:pt x="527" y="64"/>
                    <a:pt x="527" y="41"/>
                  </a:cubicBezTo>
                  <a:cubicBezTo>
                    <a:pt x="527" y="18"/>
                    <a:pt x="508" y="0"/>
                    <a:pt x="485" y="0"/>
                  </a:cubicBezTo>
                  <a:cubicBezTo>
                    <a:pt x="352" y="0"/>
                    <a:pt x="230" y="54"/>
                    <a:pt x="143" y="142"/>
                  </a:cubicBezTo>
                  <a:cubicBezTo>
                    <a:pt x="55" y="230"/>
                    <a:pt x="0" y="351"/>
                    <a:pt x="0" y="485"/>
                  </a:cubicBezTo>
                  <a:cubicBezTo>
                    <a:pt x="0" y="618"/>
                    <a:pt x="55" y="740"/>
                    <a:pt x="143" y="827"/>
                  </a:cubicBezTo>
                  <a:cubicBezTo>
                    <a:pt x="230" y="915"/>
                    <a:pt x="352" y="970"/>
                    <a:pt x="485" y="970"/>
                  </a:cubicBezTo>
                  <a:cubicBezTo>
                    <a:pt x="619" y="970"/>
                    <a:pt x="741" y="915"/>
                    <a:pt x="828" y="827"/>
                  </a:cubicBezTo>
                  <a:cubicBezTo>
                    <a:pt x="916" y="740"/>
                    <a:pt x="970" y="618"/>
                    <a:pt x="970" y="485"/>
                  </a:cubicBezTo>
                  <a:cubicBezTo>
                    <a:pt x="970" y="351"/>
                    <a:pt x="916" y="230"/>
                    <a:pt x="828" y="142"/>
                  </a:cubicBezTo>
                  <a:cubicBezTo>
                    <a:pt x="741" y="54"/>
                    <a:pt x="619" y="0"/>
                    <a:pt x="485" y="0"/>
                  </a:cubicBezTo>
                  <a:cubicBezTo>
                    <a:pt x="462" y="0"/>
                    <a:pt x="444" y="18"/>
                    <a:pt x="444" y="41"/>
                  </a:cubicBezTo>
                  <a:cubicBezTo>
                    <a:pt x="444" y="64"/>
                    <a:pt x="462" y="83"/>
                    <a:pt x="485" y="8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Oval 308"/>
            <p:cNvSpPr>
              <a:spLocks noChangeArrowheads="1"/>
            </p:cNvSpPr>
            <p:nvPr/>
          </p:nvSpPr>
          <p:spPr bwMode="auto">
            <a:xfrm>
              <a:off x="10649744" y="5074480"/>
              <a:ext cx="301625" cy="3000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5774" y="776799"/>
            <a:ext cx="534365" cy="608987"/>
            <a:chOff x="8351837" y="4838699"/>
            <a:chExt cx="1547814" cy="1828800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351837" y="4838699"/>
              <a:ext cx="1547814" cy="1828800"/>
            </a:xfrm>
            <a:custGeom>
              <a:avLst/>
              <a:gdLst>
                <a:gd name="connsiteX0" fmla="*/ 532153 w 1547814"/>
                <a:gd name="connsiteY0" fmla="*/ 0 h 1828800"/>
                <a:gd name="connsiteX1" fmla="*/ 1018010 w 1547814"/>
                <a:gd name="connsiteY1" fmla="*/ 0 h 1828800"/>
                <a:gd name="connsiteX2" fmla="*/ 1084263 w 1547814"/>
                <a:gd name="connsiteY2" fmla="*/ 66153 h 1828800"/>
                <a:gd name="connsiteX3" fmla="*/ 1018010 w 1547814"/>
                <a:gd name="connsiteY3" fmla="*/ 133067 h 1828800"/>
                <a:gd name="connsiteX4" fmla="*/ 855804 w 1547814"/>
                <a:gd name="connsiteY4" fmla="*/ 133067 h 1828800"/>
                <a:gd name="connsiteX5" fmla="*/ 855804 w 1547814"/>
                <a:gd name="connsiteY5" fmla="*/ 287665 h 1828800"/>
                <a:gd name="connsiteX6" fmla="*/ 929876 w 1547814"/>
                <a:gd name="connsiteY6" fmla="*/ 295139 h 1828800"/>
                <a:gd name="connsiteX7" fmla="*/ 1547814 w 1547814"/>
                <a:gd name="connsiteY7" fmla="*/ 1054100 h 1828800"/>
                <a:gd name="connsiteX8" fmla="*/ 773907 w 1547814"/>
                <a:gd name="connsiteY8" fmla="*/ 1828800 h 1828800"/>
                <a:gd name="connsiteX9" fmla="*/ 0 w 1547814"/>
                <a:gd name="connsiteY9" fmla="*/ 1054100 h 1828800"/>
                <a:gd name="connsiteX10" fmla="*/ 132171 w 1547814"/>
                <a:gd name="connsiteY10" fmla="*/ 620958 h 1828800"/>
                <a:gd name="connsiteX11" fmla="*/ 204011 w 1547814"/>
                <a:gd name="connsiteY11" fmla="*/ 533798 h 1828800"/>
                <a:gd name="connsiteX12" fmla="*/ 148603 w 1547814"/>
                <a:gd name="connsiteY12" fmla="*/ 475263 h 1828800"/>
                <a:gd name="connsiteX13" fmla="*/ 105868 w 1547814"/>
                <a:gd name="connsiteY13" fmla="*/ 515728 h 1828800"/>
                <a:gd name="connsiteX14" fmla="*/ 66185 w 1547814"/>
                <a:gd name="connsiteY14" fmla="*/ 511911 h 1828800"/>
                <a:gd name="connsiteX15" fmla="*/ 64659 w 1547814"/>
                <a:gd name="connsiteY15" fmla="*/ 472209 h 1828800"/>
                <a:gd name="connsiteX16" fmla="*/ 108157 w 1547814"/>
                <a:gd name="connsiteY16" fmla="*/ 430981 h 1828800"/>
                <a:gd name="connsiteX17" fmla="*/ 134867 w 1547814"/>
                <a:gd name="connsiteY17" fmla="*/ 405786 h 1828800"/>
                <a:gd name="connsiteX18" fmla="*/ 204312 w 1547814"/>
                <a:gd name="connsiteY18" fmla="*/ 340126 h 1828800"/>
                <a:gd name="connsiteX19" fmla="*/ 223867 w 1547814"/>
                <a:gd name="connsiteY19" fmla="*/ 334018 h 1828800"/>
                <a:gd name="connsiteX20" fmla="*/ 243995 w 1547814"/>
                <a:gd name="connsiteY20" fmla="*/ 343943 h 1828800"/>
                <a:gd name="connsiteX21" fmla="*/ 245521 w 1547814"/>
                <a:gd name="connsiteY21" fmla="*/ 384408 h 1828800"/>
                <a:gd name="connsiteX22" fmla="*/ 202022 w 1547814"/>
                <a:gd name="connsiteY22" fmla="*/ 424873 h 1828800"/>
                <a:gd name="connsiteX23" fmla="*/ 255898 w 1547814"/>
                <a:gd name="connsiteY23" fmla="*/ 482166 h 1828800"/>
                <a:gd name="connsiteX24" fmla="*/ 341208 w 1547814"/>
                <a:gd name="connsiteY24" fmla="*/ 411707 h 1828800"/>
                <a:gd name="connsiteX25" fmla="*/ 617938 w 1547814"/>
                <a:gd name="connsiteY25" fmla="*/ 295139 h 1828800"/>
                <a:gd name="connsiteX26" fmla="*/ 694359 w 1547814"/>
                <a:gd name="connsiteY26" fmla="*/ 287428 h 1828800"/>
                <a:gd name="connsiteX27" fmla="*/ 694359 w 1547814"/>
                <a:gd name="connsiteY27" fmla="*/ 133067 h 1828800"/>
                <a:gd name="connsiteX28" fmla="*/ 532153 w 1547814"/>
                <a:gd name="connsiteY28" fmla="*/ 133067 h 1828800"/>
                <a:gd name="connsiteX29" fmla="*/ 465138 w 1547814"/>
                <a:gd name="connsiteY29" fmla="*/ 66153 h 1828800"/>
                <a:gd name="connsiteX30" fmla="*/ 532153 w 1547814"/>
                <a:gd name="connsiteY30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7814" h="1828800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Oval 312"/>
            <p:cNvSpPr>
              <a:spLocks noChangeArrowheads="1"/>
            </p:cNvSpPr>
            <p:nvPr/>
          </p:nvSpPr>
          <p:spPr bwMode="auto">
            <a:xfrm>
              <a:off x="8507413" y="5287323"/>
              <a:ext cx="1238250" cy="12382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Oval 313"/>
            <p:cNvSpPr>
              <a:spLocks noChangeArrowheads="1"/>
            </p:cNvSpPr>
            <p:nvPr/>
          </p:nvSpPr>
          <p:spPr bwMode="auto">
            <a:xfrm>
              <a:off x="8990013" y="5752461"/>
              <a:ext cx="307975" cy="3079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816976" y="5554023"/>
              <a:ext cx="542925" cy="381000"/>
              <a:chOff x="8816976" y="5540375"/>
              <a:chExt cx="542925" cy="3810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6" name="Freeform 314"/>
              <p:cNvSpPr>
                <a:spLocks/>
              </p:cNvSpPr>
              <p:nvPr/>
            </p:nvSpPr>
            <p:spPr bwMode="auto">
              <a:xfrm>
                <a:off x="9117013" y="5540375"/>
                <a:ext cx="242888" cy="381000"/>
              </a:xfrm>
              <a:custGeom>
                <a:avLst/>
                <a:gdLst>
                  <a:gd name="T0" fmla="*/ 67 w 320"/>
                  <a:gd name="T1" fmla="*/ 479 h 501"/>
                  <a:gd name="T2" fmla="*/ 22 w 320"/>
                  <a:gd name="T3" fmla="*/ 491 h 501"/>
                  <a:gd name="T4" fmla="*/ 10 w 320"/>
                  <a:gd name="T5" fmla="*/ 446 h 501"/>
                  <a:gd name="T6" fmla="*/ 254 w 320"/>
                  <a:gd name="T7" fmla="*/ 21 h 501"/>
                  <a:gd name="T8" fmla="*/ 299 w 320"/>
                  <a:gd name="T9" fmla="*/ 9 h 501"/>
                  <a:gd name="T10" fmla="*/ 311 w 320"/>
                  <a:gd name="T11" fmla="*/ 54 h 501"/>
                  <a:gd name="T12" fmla="*/ 67 w 320"/>
                  <a:gd name="T13" fmla="*/ 47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501">
                    <a:moveTo>
                      <a:pt x="67" y="479"/>
                    </a:moveTo>
                    <a:cubicBezTo>
                      <a:pt x="58" y="495"/>
                      <a:pt x="38" y="501"/>
                      <a:pt x="22" y="491"/>
                    </a:cubicBezTo>
                    <a:cubicBezTo>
                      <a:pt x="6" y="482"/>
                      <a:pt x="0" y="462"/>
                      <a:pt x="10" y="446"/>
                    </a:cubicBezTo>
                    <a:lnTo>
                      <a:pt x="254" y="21"/>
                    </a:lnTo>
                    <a:cubicBezTo>
                      <a:pt x="263" y="5"/>
                      <a:pt x="283" y="0"/>
                      <a:pt x="299" y="9"/>
                    </a:cubicBezTo>
                    <a:cubicBezTo>
                      <a:pt x="315" y="18"/>
                      <a:pt x="320" y="38"/>
                      <a:pt x="311" y="54"/>
                    </a:cubicBezTo>
                    <a:lnTo>
                      <a:pt x="67" y="47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7" name="Freeform 315"/>
              <p:cNvSpPr>
                <a:spLocks/>
              </p:cNvSpPr>
              <p:nvPr/>
            </p:nvSpPr>
            <p:spPr bwMode="auto">
              <a:xfrm>
                <a:off x="8816976" y="5837238"/>
                <a:ext cx="355600" cy="82550"/>
              </a:xfrm>
              <a:custGeom>
                <a:avLst/>
                <a:gdLst>
                  <a:gd name="T0" fmla="*/ 434 w 466"/>
                  <a:gd name="T1" fmla="*/ 41 h 109"/>
                  <a:gd name="T2" fmla="*/ 464 w 466"/>
                  <a:gd name="T3" fmla="*/ 77 h 109"/>
                  <a:gd name="T4" fmla="*/ 428 w 466"/>
                  <a:gd name="T5" fmla="*/ 107 h 109"/>
                  <a:gd name="T6" fmla="*/ 31 w 466"/>
                  <a:gd name="T7" fmla="*/ 68 h 109"/>
                  <a:gd name="T8" fmla="*/ 1 w 466"/>
                  <a:gd name="T9" fmla="*/ 32 h 109"/>
                  <a:gd name="T10" fmla="*/ 38 w 466"/>
                  <a:gd name="T11" fmla="*/ 2 h 109"/>
                  <a:gd name="T12" fmla="*/ 434 w 466"/>
                  <a:gd name="T13" fmla="*/ 4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109">
                    <a:moveTo>
                      <a:pt x="434" y="41"/>
                    </a:moveTo>
                    <a:cubicBezTo>
                      <a:pt x="453" y="43"/>
                      <a:pt x="466" y="59"/>
                      <a:pt x="464" y="77"/>
                    </a:cubicBezTo>
                    <a:cubicBezTo>
                      <a:pt x="462" y="95"/>
                      <a:pt x="446" y="109"/>
                      <a:pt x="428" y="107"/>
                    </a:cubicBezTo>
                    <a:lnTo>
                      <a:pt x="31" y="68"/>
                    </a:lnTo>
                    <a:cubicBezTo>
                      <a:pt x="13" y="66"/>
                      <a:pt x="0" y="50"/>
                      <a:pt x="1" y="32"/>
                    </a:cubicBezTo>
                    <a:cubicBezTo>
                      <a:pt x="3" y="13"/>
                      <a:pt x="19" y="0"/>
                      <a:pt x="38" y="2"/>
                    </a:cubicBezTo>
                    <a:lnTo>
                      <a:pt x="434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72" name="Freeform 316"/>
            <p:cNvSpPr>
              <a:spLocks/>
            </p:cNvSpPr>
            <p:nvPr/>
          </p:nvSpPr>
          <p:spPr bwMode="auto">
            <a:xfrm>
              <a:off x="9109076" y="5309548"/>
              <a:ext cx="41275" cy="150813"/>
            </a:xfrm>
            <a:custGeom>
              <a:avLst/>
              <a:gdLst>
                <a:gd name="T0" fmla="*/ 27 w 54"/>
                <a:gd name="T1" fmla="*/ 199 h 199"/>
                <a:gd name="T2" fmla="*/ 27 w 54"/>
                <a:gd name="T3" fmla="*/ 199 h 199"/>
                <a:gd name="T4" fmla="*/ 0 w 54"/>
                <a:gd name="T5" fmla="*/ 172 h 199"/>
                <a:gd name="T6" fmla="*/ 0 w 54"/>
                <a:gd name="T7" fmla="*/ 26 h 199"/>
                <a:gd name="T8" fmla="*/ 27 w 54"/>
                <a:gd name="T9" fmla="*/ 0 h 199"/>
                <a:gd name="T10" fmla="*/ 54 w 54"/>
                <a:gd name="T11" fmla="*/ 26 h 199"/>
                <a:gd name="T12" fmla="*/ 54 w 54"/>
                <a:gd name="T13" fmla="*/ 172 h 199"/>
                <a:gd name="T14" fmla="*/ 27 w 54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99">
                  <a:moveTo>
                    <a:pt x="27" y="199"/>
                  </a:moveTo>
                  <a:lnTo>
                    <a:pt x="27" y="199"/>
                  </a:lnTo>
                  <a:cubicBezTo>
                    <a:pt x="12" y="199"/>
                    <a:pt x="0" y="186"/>
                    <a:pt x="0" y="172"/>
                  </a:cubicBezTo>
                  <a:lnTo>
                    <a:pt x="0" y="26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lnTo>
                    <a:pt x="54" y="172"/>
                  </a:lnTo>
                  <a:cubicBezTo>
                    <a:pt x="54" y="186"/>
                    <a:pt x="42" y="199"/>
                    <a:pt x="27" y="19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 317"/>
            <p:cNvSpPr>
              <a:spLocks/>
            </p:cNvSpPr>
            <p:nvPr/>
          </p:nvSpPr>
          <p:spPr bwMode="auto">
            <a:xfrm>
              <a:off x="8529638" y="5901686"/>
              <a:ext cx="152400" cy="39688"/>
            </a:xfrm>
            <a:custGeom>
              <a:avLst/>
              <a:gdLst>
                <a:gd name="T0" fmla="*/ 199 w 199"/>
                <a:gd name="T1" fmla="*/ 27 h 53"/>
                <a:gd name="T2" fmla="*/ 199 w 199"/>
                <a:gd name="T3" fmla="*/ 27 h 53"/>
                <a:gd name="T4" fmla="*/ 173 w 199"/>
                <a:gd name="T5" fmla="*/ 53 h 53"/>
                <a:gd name="T6" fmla="*/ 27 w 199"/>
                <a:gd name="T7" fmla="*/ 53 h 53"/>
                <a:gd name="T8" fmla="*/ 0 w 199"/>
                <a:gd name="T9" fmla="*/ 27 h 53"/>
                <a:gd name="T10" fmla="*/ 27 w 199"/>
                <a:gd name="T11" fmla="*/ 0 h 53"/>
                <a:gd name="T12" fmla="*/ 173 w 199"/>
                <a:gd name="T13" fmla="*/ 0 h 53"/>
                <a:gd name="T14" fmla="*/ 199 w 199"/>
                <a:gd name="T1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53">
                  <a:moveTo>
                    <a:pt x="199" y="27"/>
                  </a:moveTo>
                  <a:lnTo>
                    <a:pt x="199" y="27"/>
                  </a:lnTo>
                  <a:cubicBezTo>
                    <a:pt x="199" y="41"/>
                    <a:pt x="187" y="53"/>
                    <a:pt x="173" y="53"/>
                  </a:cubicBezTo>
                  <a:lnTo>
                    <a:pt x="27" y="53"/>
                  </a:lnTo>
                  <a:cubicBezTo>
                    <a:pt x="13" y="53"/>
                    <a:pt x="0" y="41"/>
                    <a:pt x="0" y="27"/>
                  </a:cubicBezTo>
                  <a:cubicBezTo>
                    <a:pt x="0" y="12"/>
                    <a:pt x="13" y="0"/>
                    <a:pt x="27" y="0"/>
                  </a:cubicBezTo>
                  <a:lnTo>
                    <a:pt x="173" y="0"/>
                  </a:lnTo>
                  <a:cubicBezTo>
                    <a:pt x="187" y="0"/>
                    <a:pt x="199" y="12"/>
                    <a:pt x="199" y="2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 318"/>
            <p:cNvSpPr>
              <a:spLocks/>
            </p:cNvSpPr>
            <p:nvPr/>
          </p:nvSpPr>
          <p:spPr bwMode="auto">
            <a:xfrm>
              <a:off x="9123363" y="6357298"/>
              <a:ext cx="39688" cy="152400"/>
            </a:xfrm>
            <a:custGeom>
              <a:avLst/>
              <a:gdLst>
                <a:gd name="T0" fmla="*/ 26 w 53"/>
                <a:gd name="T1" fmla="*/ 0 h 199"/>
                <a:gd name="T2" fmla="*/ 26 w 53"/>
                <a:gd name="T3" fmla="*/ 0 h 199"/>
                <a:gd name="T4" fmla="*/ 53 w 53"/>
                <a:gd name="T5" fmla="*/ 27 h 199"/>
                <a:gd name="T6" fmla="*/ 53 w 53"/>
                <a:gd name="T7" fmla="*/ 172 h 199"/>
                <a:gd name="T8" fmla="*/ 26 w 53"/>
                <a:gd name="T9" fmla="*/ 199 h 199"/>
                <a:gd name="T10" fmla="*/ 0 w 53"/>
                <a:gd name="T11" fmla="*/ 172 h 199"/>
                <a:gd name="T12" fmla="*/ 0 w 53"/>
                <a:gd name="T13" fmla="*/ 27 h 199"/>
                <a:gd name="T14" fmla="*/ 26 w 53"/>
                <a:gd name="T1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99">
                  <a:moveTo>
                    <a:pt x="26" y="0"/>
                  </a:move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  <a:lnTo>
                    <a:pt x="53" y="172"/>
                  </a:lnTo>
                  <a:cubicBezTo>
                    <a:pt x="53" y="187"/>
                    <a:pt x="41" y="199"/>
                    <a:pt x="26" y="199"/>
                  </a:cubicBezTo>
                  <a:cubicBezTo>
                    <a:pt x="12" y="199"/>
                    <a:pt x="0" y="187"/>
                    <a:pt x="0" y="1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 319"/>
            <p:cNvSpPr>
              <a:spLocks/>
            </p:cNvSpPr>
            <p:nvPr/>
          </p:nvSpPr>
          <p:spPr bwMode="auto">
            <a:xfrm>
              <a:off x="9578976" y="5888986"/>
              <a:ext cx="150813" cy="39688"/>
            </a:xfrm>
            <a:custGeom>
              <a:avLst/>
              <a:gdLst>
                <a:gd name="T0" fmla="*/ 0 w 198"/>
                <a:gd name="T1" fmla="*/ 26 h 53"/>
                <a:gd name="T2" fmla="*/ 0 w 198"/>
                <a:gd name="T3" fmla="*/ 26 h 53"/>
                <a:gd name="T4" fmla="*/ 26 w 198"/>
                <a:gd name="T5" fmla="*/ 0 h 53"/>
                <a:gd name="T6" fmla="*/ 172 w 198"/>
                <a:gd name="T7" fmla="*/ 0 h 53"/>
                <a:gd name="T8" fmla="*/ 198 w 198"/>
                <a:gd name="T9" fmla="*/ 26 h 53"/>
                <a:gd name="T10" fmla="*/ 172 w 198"/>
                <a:gd name="T11" fmla="*/ 53 h 53"/>
                <a:gd name="T12" fmla="*/ 26 w 198"/>
                <a:gd name="T13" fmla="*/ 53 h 53"/>
                <a:gd name="T14" fmla="*/ 0 w 198"/>
                <a:gd name="T15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53">
                  <a:moveTo>
                    <a:pt x="0" y="26"/>
                  </a:move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172" y="0"/>
                  </a:lnTo>
                  <a:cubicBezTo>
                    <a:pt x="186" y="0"/>
                    <a:pt x="198" y="12"/>
                    <a:pt x="198" y="26"/>
                  </a:cubicBezTo>
                  <a:cubicBezTo>
                    <a:pt x="198" y="41"/>
                    <a:pt x="186" y="53"/>
                    <a:pt x="172" y="53"/>
                  </a:cubicBezTo>
                  <a:lnTo>
                    <a:pt x="26" y="53"/>
                  </a:lnTo>
                  <a:cubicBezTo>
                    <a:pt x="12" y="53"/>
                    <a:pt x="0" y="41"/>
                    <a:pt x="0" y="2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24869" y="2736603"/>
            <a:ext cx="746261" cy="416856"/>
            <a:chOff x="6022976" y="3811588"/>
            <a:chExt cx="2357438" cy="1365250"/>
          </a:xfrm>
        </p:grpSpPr>
        <p:sp>
          <p:nvSpPr>
            <p:cNvPr id="79" name="Freeform 294"/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 303"/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88536" y="1707331"/>
            <a:ext cx="900025" cy="640291"/>
            <a:chOff x="7058026" y="1474788"/>
            <a:chExt cx="2776538" cy="2047875"/>
          </a:xfrm>
        </p:grpSpPr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8064501" y="1474788"/>
              <a:ext cx="763588" cy="696913"/>
            </a:xfrm>
            <a:custGeom>
              <a:avLst/>
              <a:gdLst>
                <a:gd name="T0" fmla="*/ 0 w 1002"/>
                <a:gd name="T1" fmla="*/ 914 h 914"/>
                <a:gd name="T2" fmla="*/ 1002 w 1002"/>
                <a:gd name="T3" fmla="*/ 914 h 914"/>
                <a:gd name="T4" fmla="*/ 1002 w 1002"/>
                <a:gd name="T5" fmla="*/ 0 h 914"/>
                <a:gd name="T6" fmla="*/ 913 w 1002"/>
                <a:gd name="T7" fmla="*/ 0 h 914"/>
                <a:gd name="T8" fmla="*/ 501 w 1002"/>
                <a:gd name="T9" fmla="*/ 217 h 914"/>
                <a:gd name="T10" fmla="*/ 89 w 1002"/>
                <a:gd name="T11" fmla="*/ 0 h 914"/>
                <a:gd name="T12" fmla="*/ 0 w 1002"/>
                <a:gd name="T13" fmla="*/ 0 h 914"/>
                <a:gd name="T14" fmla="*/ 0 w 1002"/>
                <a:gd name="T15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2" h="914">
                  <a:moveTo>
                    <a:pt x="0" y="914"/>
                  </a:moveTo>
                  <a:lnTo>
                    <a:pt x="1002" y="914"/>
                  </a:lnTo>
                  <a:lnTo>
                    <a:pt x="1002" y="0"/>
                  </a:lnTo>
                  <a:lnTo>
                    <a:pt x="913" y="0"/>
                  </a:lnTo>
                  <a:cubicBezTo>
                    <a:pt x="823" y="131"/>
                    <a:pt x="672" y="217"/>
                    <a:pt x="501" y="217"/>
                  </a:cubicBezTo>
                  <a:cubicBezTo>
                    <a:pt x="330" y="217"/>
                    <a:pt x="179" y="131"/>
                    <a:pt x="89" y="0"/>
                  </a:cubicBezTo>
                  <a:lnTo>
                    <a:pt x="0" y="0"/>
                  </a:lnTo>
                  <a:lnTo>
                    <a:pt x="0" y="91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7058026" y="1474788"/>
              <a:ext cx="2776538" cy="696913"/>
            </a:xfrm>
            <a:custGeom>
              <a:avLst/>
              <a:gdLst>
                <a:gd name="T0" fmla="*/ 3638 w 3644"/>
                <a:gd name="T1" fmla="*/ 835 h 914"/>
                <a:gd name="T2" fmla="*/ 3532 w 3644"/>
                <a:gd name="T3" fmla="*/ 914 h 914"/>
                <a:gd name="T4" fmla="*/ 112 w 3644"/>
                <a:gd name="T5" fmla="*/ 914 h 914"/>
                <a:gd name="T6" fmla="*/ 6 w 3644"/>
                <a:gd name="T7" fmla="*/ 835 h 914"/>
                <a:gd name="T8" fmla="*/ 2 w 3644"/>
                <a:gd name="T9" fmla="*/ 791 h 914"/>
                <a:gd name="T10" fmla="*/ 908 w 3644"/>
                <a:gd name="T11" fmla="*/ 0 h 914"/>
                <a:gd name="T12" fmla="*/ 1321 w 3644"/>
                <a:gd name="T13" fmla="*/ 0 h 914"/>
                <a:gd name="T14" fmla="*/ 1822 w 3644"/>
                <a:gd name="T15" fmla="*/ 502 h 914"/>
                <a:gd name="T16" fmla="*/ 2323 w 3644"/>
                <a:gd name="T17" fmla="*/ 0 h 914"/>
                <a:gd name="T18" fmla="*/ 2736 w 3644"/>
                <a:gd name="T19" fmla="*/ 0 h 914"/>
                <a:gd name="T20" fmla="*/ 3642 w 3644"/>
                <a:gd name="T21" fmla="*/ 791 h 914"/>
                <a:gd name="T22" fmla="*/ 3638 w 3644"/>
                <a:gd name="T23" fmla="*/ 835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44" h="914">
                  <a:moveTo>
                    <a:pt x="3638" y="835"/>
                  </a:moveTo>
                  <a:cubicBezTo>
                    <a:pt x="3625" y="880"/>
                    <a:pt x="3583" y="914"/>
                    <a:pt x="3532" y="914"/>
                  </a:cubicBezTo>
                  <a:lnTo>
                    <a:pt x="112" y="914"/>
                  </a:lnTo>
                  <a:cubicBezTo>
                    <a:pt x="61" y="914"/>
                    <a:pt x="19" y="880"/>
                    <a:pt x="6" y="835"/>
                  </a:cubicBezTo>
                  <a:cubicBezTo>
                    <a:pt x="2" y="821"/>
                    <a:pt x="0" y="806"/>
                    <a:pt x="2" y="791"/>
                  </a:cubicBezTo>
                  <a:cubicBezTo>
                    <a:pt x="63" y="344"/>
                    <a:pt x="445" y="0"/>
                    <a:pt x="908" y="0"/>
                  </a:cubicBezTo>
                  <a:lnTo>
                    <a:pt x="1321" y="0"/>
                  </a:lnTo>
                  <a:cubicBezTo>
                    <a:pt x="1321" y="277"/>
                    <a:pt x="1546" y="502"/>
                    <a:pt x="1822" y="502"/>
                  </a:cubicBezTo>
                  <a:cubicBezTo>
                    <a:pt x="2098" y="502"/>
                    <a:pt x="2323" y="277"/>
                    <a:pt x="2323" y="0"/>
                  </a:cubicBezTo>
                  <a:lnTo>
                    <a:pt x="2736" y="0"/>
                  </a:lnTo>
                  <a:cubicBezTo>
                    <a:pt x="3199" y="0"/>
                    <a:pt x="3581" y="344"/>
                    <a:pt x="3642" y="791"/>
                  </a:cubicBezTo>
                  <a:cubicBezTo>
                    <a:pt x="3644" y="806"/>
                    <a:pt x="3642" y="821"/>
                    <a:pt x="3638" y="8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7062788" y="1525588"/>
              <a:ext cx="2767013" cy="1997075"/>
            </a:xfrm>
            <a:custGeom>
              <a:avLst/>
              <a:gdLst>
                <a:gd name="connsiteX0" fmla="*/ 687182 w 2767013"/>
                <a:gd name="connsiteY0" fmla="*/ 0 h 1997075"/>
                <a:gd name="connsiteX1" fmla="*/ 1001823 w 2767013"/>
                <a:gd name="connsiteY1" fmla="*/ 0 h 1997075"/>
                <a:gd name="connsiteX2" fmla="*/ 1383506 w 2767013"/>
                <a:gd name="connsiteY2" fmla="*/ 382176 h 1997075"/>
                <a:gd name="connsiteX3" fmla="*/ 1765190 w 2767013"/>
                <a:gd name="connsiteY3" fmla="*/ 0 h 1997075"/>
                <a:gd name="connsiteX4" fmla="*/ 2079831 w 2767013"/>
                <a:gd name="connsiteY4" fmla="*/ 0 h 1997075"/>
                <a:gd name="connsiteX5" fmla="*/ 2767013 w 2767013"/>
                <a:gd name="connsiteY5" fmla="*/ 585850 h 1997075"/>
                <a:gd name="connsiteX6" fmla="*/ 2686258 w 2767013"/>
                <a:gd name="connsiteY6" fmla="*/ 646113 h 1997075"/>
                <a:gd name="connsiteX7" fmla="*/ 2103577 w 2767013"/>
                <a:gd name="connsiteY7" fmla="*/ 646113 h 1997075"/>
                <a:gd name="connsiteX8" fmla="*/ 2041447 w 2767013"/>
                <a:gd name="connsiteY8" fmla="*/ 1290388 h 1997075"/>
                <a:gd name="connsiteX9" fmla="*/ 2041447 w 2767013"/>
                <a:gd name="connsiteY9" fmla="*/ 1299526 h 1997075"/>
                <a:gd name="connsiteX10" fmla="*/ 2075714 w 2767013"/>
                <a:gd name="connsiteY10" fmla="*/ 1932346 h 1997075"/>
                <a:gd name="connsiteX11" fmla="*/ 2014794 w 2767013"/>
                <a:gd name="connsiteY11" fmla="*/ 1997075 h 1997075"/>
                <a:gd name="connsiteX12" fmla="*/ 752220 w 2767013"/>
                <a:gd name="connsiteY12" fmla="*/ 1997075 h 1997075"/>
                <a:gd name="connsiteX13" fmla="*/ 691300 w 2767013"/>
                <a:gd name="connsiteY13" fmla="*/ 1932346 h 1997075"/>
                <a:gd name="connsiteX14" fmla="*/ 725568 w 2767013"/>
                <a:gd name="connsiteY14" fmla="*/ 1299526 h 1997075"/>
                <a:gd name="connsiteX15" fmla="*/ 725568 w 2767013"/>
                <a:gd name="connsiteY15" fmla="*/ 1290388 h 1997075"/>
                <a:gd name="connsiteX16" fmla="*/ 663437 w 2767013"/>
                <a:gd name="connsiteY16" fmla="*/ 646113 h 1997075"/>
                <a:gd name="connsiteX17" fmla="*/ 80756 w 2767013"/>
                <a:gd name="connsiteY17" fmla="*/ 646113 h 1997075"/>
                <a:gd name="connsiteX18" fmla="*/ 0 w 2767013"/>
                <a:gd name="connsiteY18" fmla="*/ 585850 h 1997075"/>
                <a:gd name="connsiteX19" fmla="*/ 687182 w 2767013"/>
                <a:gd name="connsiteY19" fmla="*/ 0 h 1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7013" h="1997075">
                  <a:moveTo>
                    <a:pt x="687182" y="0"/>
                  </a:moveTo>
                  <a:lnTo>
                    <a:pt x="1001823" y="0"/>
                  </a:lnTo>
                  <a:cubicBezTo>
                    <a:pt x="1001823" y="210540"/>
                    <a:pt x="1173238" y="382176"/>
                    <a:pt x="1383506" y="382176"/>
                  </a:cubicBezTo>
                  <a:cubicBezTo>
                    <a:pt x="1593775" y="382176"/>
                    <a:pt x="1765190" y="210540"/>
                    <a:pt x="1765190" y="0"/>
                  </a:cubicBezTo>
                  <a:lnTo>
                    <a:pt x="2079831" y="0"/>
                  </a:lnTo>
                  <a:cubicBezTo>
                    <a:pt x="2426469" y="0"/>
                    <a:pt x="2713684" y="253258"/>
                    <a:pt x="2767013" y="585850"/>
                  </a:cubicBezTo>
                  <a:cubicBezTo>
                    <a:pt x="2757109" y="620177"/>
                    <a:pt x="2725112" y="646113"/>
                    <a:pt x="2686258" y="646113"/>
                  </a:cubicBezTo>
                  <a:lnTo>
                    <a:pt x="2103577" y="646113"/>
                  </a:lnTo>
                  <a:lnTo>
                    <a:pt x="2041447" y="1290388"/>
                  </a:lnTo>
                  <a:cubicBezTo>
                    <a:pt x="2041447" y="1293434"/>
                    <a:pt x="2041447" y="1296480"/>
                    <a:pt x="2041447" y="1299526"/>
                  </a:cubicBezTo>
                  <a:lnTo>
                    <a:pt x="2075714" y="1932346"/>
                  </a:lnTo>
                  <a:cubicBezTo>
                    <a:pt x="2077999" y="1967376"/>
                    <a:pt x="2049823" y="1997075"/>
                    <a:pt x="2014794" y="1997075"/>
                  </a:cubicBezTo>
                  <a:lnTo>
                    <a:pt x="752220" y="1997075"/>
                  </a:lnTo>
                  <a:cubicBezTo>
                    <a:pt x="717191" y="1997075"/>
                    <a:pt x="689015" y="1967376"/>
                    <a:pt x="691300" y="1932346"/>
                  </a:cubicBezTo>
                  <a:lnTo>
                    <a:pt x="725568" y="1299526"/>
                  </a:lnTo>
                  <a:cubicBezTo>
                    <a:pt x="725568" y="1296480"/>
                    <a:pt x="725568" y="1293434"/>
                    <a:pt x="725568" y="1290388"/>
                  </a:cubicBezTo>
                  <a:lnTo>
                    <a:pt x="663437" y="646113"/>
                  </a:lnTo>
                  <a:lnTo>
                    <a:pt x="80756" y="646113"/>
                  </a:lnTo>
                  <a:cubicBezTo>
                    <a:pt x="41902" y="646113"/>
                    <a:pt x="9904" y="620177"/>
                    <a:pt x="0" y="585850"/>
                  </a:cubicBezTo>
                  <a:cubicBezTo>
                    <a:pt x="53329" y="253258"/>
                    <a:pt x="340544" y="0"/>
                    <a:pt x="687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7985126" y="2136775"/>
              <a:ext cx="920750" cy="636588"/>
            </a:xfrm>
            <a:custGeom>
              <a:avLst/>
              <a:gdLst>
                <a:gd name="T0" fmla="*/ 1089 w 1208"/>
                <a:gd name="T1" fmla="*/ 834 h 834"/>
                <a:gd name="T2" fmla="*/ 119 w 1208"/>
                <a:gd name="T3" fmla="*/ 834 h 834"/>
                <a:gd name="T4" fmla="*/ 0 w 1208"/>
                <a:gd name="T5" fmla="*/ 714 h 834"/>
                <a:gd name="T6" fmla="*/ 0 w 1208"/>
                <a:gd name="T7" fmla="*/ 120 h 834"/>
                <a:gd name="T8" fmla="*/ 119 w 1208"/>
                <a:gd name="T9" fmla="*/ 0 h 834"/>
                <a:gd name="T10" fmla="*/ 1089 w 1208"/>
                <a:gd name="T11" fmla="*/ 0 h 834"/>
                <a:gd name="T12" fmla="*/ 1208 w 1208"/>
                <a:gd name="T13" fmla="*/ 120 h 834"/>
                <a:gd name="T14" fmla="*/ 1208 w 1208"/>
                <a:gd name="T15" fmla="*/ 714 h 834"/>
                <a:gd name="T16" fmla="*/ 1089 w 1208"/>
                <a:gd name="T17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8" h="834">
                  <a:moveTo>
                    <a:pt x="1089" y="834"/>
                  </a:moveTo>
                  <a:lnTo>
                    <a:pt x="119" y="834"/>
                  </a:lnTo>
                  <a:cubicBezTo>
                    <a:pt x="54" y="834"/>
                    <a:pt x="0" y="780"/>
                    <a:pt x="0" y="714"/>
                  </a:cubicBezTo>
                  <a:lnTo>
                    <a:pt x="0" y="120"/>
                  </a:lnTo>
                  <a:cubicBezTo>
                    <a:pt x="0" y="54"/>
                    <a:pt x="54" y="0"/>
                    <a:pt x="119" y="0"/>
                  </a:cubicBezTo>
                  <a:lnTo>
                    <a:pt x="1089" y="0"/>
                  </a:lnTo>
                  <a:cubicBezTo>
                    <a:pt x="1154" y="0"/>
                    <a:pt x="1208" y="54"/>
                    <a:pt x="1208" y="120"/>
                  </a:cubicBezTo>
                  <a:lnTo>
                    <a:pt x="1208" y="714"/>
                  </a:lnTo>
                  <a:cubicBezTo>
                    <a:pt x="1208" y="780"/>
                    <a:pt x="1154" y="834"/>
                    <a:pt x="1089" y="83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7899401" y="1474788"/>
              <a:ext cx="1093788" cy="547688"/>
            </a:xfrm>
            <a:custGeom>
              <a:avLst/>
              <a:gdLst>
                <a:gd name="T0" fmla="*/ 718 w 1436"/>
                <a:gd name="T1" fmla="*/ 502 h 718"/>
                <a:gd name="T2" fmla="*/ 217 w 1436"/>
                <a:gd name="T3" fmla="*/ 0 h 718"/>
                <a:gd name="T4" fmla="*/ 0 w 1436"/>
                <a:gd name="T5" fmla="*/ 0 h 718"/>
                <a:gd name="T6" fmla="*/ 718 w 1436"/>
                <a:gd name="T7" fmla="*/ 718 h 718"/>
                <a:gd name="T8" fmla="*/ 1436 w 1436"/>
                <a:gd name="T9" fmla="*/ 0 h 718"/>
                <a:gd name="T10" fmla="*/ 1219 w 1436"/>
                <a:gd name="T11" fmla="*/ 0 h 718"/>
                <a:gd name="T12" fmla="*/ 718 w 1436"/>
                <a:gd name="T13" fmla="*/ 5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6" h="718">
                  <a:moveTo>
                    <a:pt x="718" y="502"/>
                  </a:moveTo>
                  <a:cubicBezTo>
                    <a:pt x="442" y="502"/>
                    <a:pt x="217" y="277"/>
                    <a:pt x="217" y="0"/>
                  </a:cubicBezTo>
                  <a:lnTo>
                    <a:pt x="0" y="0"/>
                  </a:lnTo>
                  <a:cubicBezTo>
                    <a:pt x="0" y="397"/>
                    <a:pt x="321" y="718"/>
                    <a:pt x="718" y="718"/>
                  </a:cubicBezTo>
                  <a:cubicBezTo>
                    <a:pt x="1115" y="718"/>
                    <a:pt x="1436" y="397"/>
                    <a:pt x="1436" y="0"/>
                  </a:cubicBezTo>
                  <a:lnTo>
                    <a:pt x="1219" y="0"/>
                  </a:lnTo>
                  <a:cubicBezTo>
                    <a:pt x="1219" y="277"/>
                    <a:pt x="994" y="502"/>
                    <a:pt x="718" y="50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53193" y="2852379"/>
            <a:ext cx="664819" cy="636815"/>
            <a:chOff x="10086976" y="1428749"/>
            <a:chExt cx="1836738" cy="1824038"/>
          </a:xfrm>
        </p:grpSpPr>
        <p:sp>
          <p:nvSpPr>
            <p:cNvPr id="38" name="Freeform 272"/>
            <p:cNvSpPr>
              <a:spLocks noEditPoints="1"/>
            </p:cNvSpPr>
            <p:nvPr/>
          </p:nvSpPr>
          <p:spPr bwMode="auto">
            <a:xfrm>
              <a:off x="10086976" y="1504950"/>
              <a:ext cx="1836738" cy="847725"/>
            </a:xfrm>
            <a:custGeom>
              <a:avLst/>
              <a:gdLst>
                <a:gd name="T0" fmla="*/ 1978 w 2409"/>
                <a:gd name="T1" fmla="*/ 0 h 1112"/>
                <a:gd name="T2" fmla="*/ 1188 w 2409"/>
                <a:gd name="T3" fmla="*/ 250 h 1112"/>
                <a:gd name="T4" fmla="*/ 431 w 2409"/>
                <a:gd name="T5" fmla="*/ 0 h 1112"/>
                <a:gd name="T6" fmla="*/ 0 w 2409"/>
                <a:gd name="T7" fmla="*/ 348 h 1112"/>
                <a:gd name="T8" fmla="*/ 431 w 2409"/>
                <a:gd name="T9" fmla="*/ 862 h 1112"/>
                <a:gd name="T10" fmla="*/ 1188 w 2409"/>
                <a:gd name="T11" fmla="*/ 1112 h 1112"/>
                <a:gd name="T12" fmla="*/ 1978 w 2409"/>
                <a:gd name="T13" fmla="*/ 862 h 1112"/>
                <a:gd name="T14" fmla="*/ 2409 w 2409"/>
                <a:gd name="T15" fmla="*/ 348 h 1112"/>
                <a:gd name="T16" fmla="*/ 1978 w 2409"/>
                <a:gd name="T17" fmla="*/ 0 h 1112"/>
                <a:gd name="T18" fmla="*/ 2000 w 2409"/>
                <a:gd name="T19" fmla="*/ 151 h 1112"/>
                <a:gd name="T20" fmla="*/ 2194 w 2409"/>
                <a:gd name="T21" fmla="*/ 206 h 1112"/>
                <a:gd name="T22" fmla="*/ 2259 w 2409"/>
                <a:gd name="T23" fmla="*/ 348 h 1112"/>
                <a:gd name="T24" fmla="*/ 2165 w 2409"/>
                <a:gd name="T25" fmla="*/ 601 h 1112"/>
                <a:gd name="T26" fmla="*/ 1978 w 2409"/>
                <a:gd name="T27" fmla="*/ 712 h 1112"/>
                <a:gd name="T28" fmla="*/ 1933 w 2409"/>
                <a:gd name="T29" fmla="*/ 719 h 1112"/>
                <a:gd name="T30" fmla="*/ 1189 w 2409"/>
                <a:gd name="T31" fmla="*/ 954 h 1112"/>
                <a:gd name="T32" fmla="*/ 478 w 2409"/>
                <a:gd name="T33" fmla="*/ 719 h 1112"/>
                <a:gd name="T34" fmla="*/ 431 w 2409"/>
                <a:gd name="T35" fmla="*/ 712 h 1112"/>
                <a:gd name="T36" fmla="*/ 244 w 2409"/>
                <a:gd name="T37" fmla="*/ 601 h 1112"/>
                <a:gd name="T38" fmla="*/ 150 w 2409"/>
                <a:gd name="T39" fmla="*/ 348 h 1112"/>
                <a:gd name="T40" fmla="*/ 215 w 2409"/>
                <a:gd name="T41" fmla="*/ 206 h 1112"/>
                <a:gd name="T42" fmla="*/ 408 w 2409"/>
                <a:gd name="T43" fmla="*/ 151 h 1112"/>
                <a:gd name="T44" fmla="*/ 1140 w 2409"/>
                <a:gd name="T45" fmla="*/ 393 h 1112"/>
                <a:gd name="T46" fmla="*/ 1188 w 2409"/>
                <a:gd name="T47" fmla="*/ 400 h 1112"/>
                <a:gd name="T48" fmla="*/ 1233 w 2409"/>
                <a:gd name="T49" fmla="*/ 393 h 1112"/>
                <a:gd name="T50" fmla="*/ 2000 w 2409"/>
                <a:gd name="T51" fmla="*/ 151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9" h="1112">
                  <a:moveTo>
                    <a:pt x="1978" y="0"/>
                  </a:moveTo>
                  <a:lnTo>
                    <a:pt x="1188" y="250"/>
                  </a:lnTo>
                  <a:lnTo>
                    <a:pt x="431" y="0"/>
                  </a:lnTo>
                  <a:cubicBezTo>
                    <a:pt x="193" y="0"/>
                    <a:pt x="0" y="110"/>
                    <a:pt x="0" y="348"/>
                  </a:cubicBezTo>
                  <a:cubicBezTo>
                    <a:pt x="0" y="586"/>
                    <a:pt x="193" y="862"/>
                    <a:pt x="431" y="862"/>
                  </a:cubicBezTo>
                  <a:lnTo>
                    <a:pt x="1188" y="1112"/>
                  </a:lnTo>
                  <a:lnTo>
                    <a:pt x="1978" y="862"/>
                  </a:lnTo>
                  <a:cubicBezTo>
                    <a:pt x="2216" y="862"/>
                    <a:pt x="2409" y="586"/>
                    <a:pt x="2409" y="348"/>
                  </a:cubicBezTo>
                  <a:cubicBezTo>
                    <a:pt x="2409" y="110"/>
                    <a:pt x="2216" y="0"/>
                    <a:pt x="1978" y="0"/>
                  </a:cubicBezTo>
                  <a:close/>
                  <a:moveTo>
                    <a:pt x="2000" y="151"/>
                  </a:moveTo>
                  <a:cubicBezTo>
                    <a:pt x="2081" y="153"/>
                    <a:pt x="2149" y="173"/>
                    <a:pt x="2194" y="206"/>
                  </a:cubicBezTo>
                  <a:cubicBezTo>
                    <a:pt x="2238" y="238"/>
                    <a:pt x="2259" y="283"/>
                    <a:pt x="2259" y="348"/>
                  </a:cubicBezTo>
                  <a:cubicBezTo>
                    <a:pt x="2259" y="431"/>
                    <a:pt x="2223" y="528"/>
                    <a:pt x="2165" y="601"/>
                  </a:cubicBezTo>
                  <a:cubicBezTo>
                    <a:pt x="2109" y="671"/>
                    <a:pt x="2041" y="712"/>
                    <a:pt x="1978" y="712"/>
                  </a:cubicBezTo>
                  <a:cubicBezTo>
                    <a:pt x="1963" y="712"/>
                    <a:pt x="1947" y="714"/>
                    <a:pt x="1933" y="719"/>
                  </a:cubicBezTo>
                  <a:lnTo>
                    <a:pt x="1189" y="954"/>
                  </a:lnTo>
                  <a:lnTo>
                    <a:pt x="478" y="719"/>
                  </a:lnTo>
                  <a:cubicBezTo>
                    <a:pt x="463" y="714"/>
                    <a:pt x="447" y="712"/>
                    <a:pt x="431" y="712"/>
                  </a:cubicBezTo>
                  <a:cubicBezTo>
                    <a:pt x="368" y="712"/>
                    <a:pt x="300" y="671"/>
                    <a:pt x="244" y="601"/>
                  </a:cubicBezTo>
                  <a:cubicBezTo>
                    <a:pt x="186" y="528"/>
                    <a:pt x="150" y="431"/>
                    <a:pt x="150" y="348"/>
                  </a:cubicBezTo>
                  <a:cubicBezTo>
                    <a:pt x="150" y="283"/>
                    <a:pt x="171" y="238"/>
                    <a:pt x="215" y="206"/>
                  </a:cubicBezTo>
                  <a:cubicBezTo>
                    <a:pt x="260" y="173"/>
                    <a:pt x="328" y="154"/>
                    <a:pt x="408" y="151"/>
                  </a:cubicBezTo>
                  <a:lnTo>
                    <a:pt x="1140" y="393"/>
                  </a:lnTo>
                  <a:cubicBezTo>
                    <a:pt x="1156" y="398"/>
                    <a:pt x="1172" y="400"/>
                    <a:pt x="1188" y="400"/>
                  </a:cubicBezTo>
                  <a:cubicBezTo>
                    <a:pt x="1203" y="400"/>
                    <a:pt x="1218" y="398"/>
                    <a:pt x="1233" y="393"/>
                  </a:cubicBezTo>
                  <a:lnTo>
                    <a:pt x="2000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0450513" y="1428749"/>
              <a:ext cx="1109663" cy="1824038"/>
            </a:xfrm>
            <a:custGeom>
              <a:avLst/>
              <a:gdLst>
                <a:gd name="connsiteX0" fmla="*/ 0 w 1109663"/>
                <a:gd name="connsiteY0" fmla="*/ 0 h 1824038"/>
                <a:gd name="connsiteX1" fmla="*/ 1109663 w 1109663"/>
                <a:gd name="connsiteY1" fmla="*/ 0 h 1824038"/>
                <a:gd name="connsiteX2" fmla="*/ 1071530 w 1109663"/>
                <a:gd name="connsiteY2" fmla="*/ 682096 h 1824038"/>
                <a:gd name="connsiteX3" fmla="*/ 761690 w 1109663"/>
                <a:gd name="connsiteY3" fmla="*/ 1181415 h 1824038"/>
                <a:gd name="connsiteX4" fmla="*/ 679450 w 1109663"/>
                <a:gd name="connsiteY4" fmla="*/ 1207632 h 1824038"/>
                <a:gd name="connsiteX5" fmla="*/ 679450 w 1109663"/>
                <a:gd name="connsiteY5" fmla="*/ 1635125 h 1824038"/>
                <a:gd name="connsiteX6" fmla="*/ 679995 w 1109663"/>
                <a:gd name="connsiteY6" fmla="*/ 1635125 h 1824038"/>
                <a:gd name="connsiteX7" fmla="*/ 976736 w 1109663"/>
                <a:gd name="connsiteY7" fmla="*/ 1720366 h 1824038"/>
                <a:gd name="connsiteX8" fmla="*/ 1004888 w 1109663"/>
                <a:gd name="connsiteY8" fmla="*/ 1768747 h 1824038"/>
                <a:gd name="connsiteX9" fmla="*/ 949344 w 1109663"/>
                <a:gd name="connsiteY9" fmla="*/ 1824038 h 1824038"/>
                <a:gd name="connsiteX10" fmla="*/ 160319 w 1109663"/>
                <a:gd name="connsiteY10" fmla="*/ 1824038 h 1824038"/>
                <a:gd name="connsiteX11" fmla="*/ 104775 w 1109663"/>
                <a:gd name="connsiteY11" fmla="*/ 1768747 h 1824038"/>
                <a:gd name="connsiteX12" fmla="*/ 132927 w 1109663"/>
                <a:gd name="connsiteY12" fmla="*/ 1720366 h 1824038"/>
                <a:gd name="connsiteX13" fmla="*/ 428625 w 1109663"/>
                <a:gd name="connsiteY13" fmla="*/ 1635425 h 1824038"/>
                <a:gd name="connsiteX14" fmla="*/ 428625 w 1109663"/>
                <a:gd name="connsiteY14" fmla="*/ 1207278 h 1824038"/>
                <a:gd name="connsiteX15" fmla="*/ 347651 w 1109663"/>
                <a:gd name="connsiteY15" fmla="*/ 1181415 h 1824038"/>
                <a:gd name="connsiteX16" fmla="*/ 38133 w 1109663"/>
                <a:gd name="connsiteY16" fmla="*/ 682096 h 182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9663" h="1824038">
                  <a:moveTo>
                    <a:pt x="0" y="0"/>
                  </a:moveTo>
                  <a:lnTo>
                    <a:pt x="1109663" y="0"/>
                  </a:lnTo>
                  <a:lnTo>
                    <a:pt x="1071530" y="682096"/>
                  </a:lnTo>
                  <a:cubicBezTo>
                    <a:pt x="1071530" y="906731"/>
                    <a:pt x="949267" y="1099214"/>
                    <a:pt x="761690" y="1181415"/>
                  </a:cubicBezTo>
                  <a:lnTo>
                    <a:pt x="679450" y="1207632"/>
                  </a:lnTo>
                  <a:lnTo>
                    <a:pt x="679450" y="1635125"/>
                  </a:lnTo>
                  <a:lnTo>
                    <a:pt x="679995" y="1635125"/>
                  </a:lnTo>
                  <a:lnTo>
                    <a:pt x="976736" y="1720366"/>
                  </a:lnTo>
                  <a:cubicBezTo>
                    <a:pt x="994236" y="1730350"/>
                    <a:pt x="1004888" y="1748780"/>
                    <a:pt x="1004888" y="1768747"/>
                  </a:cubicBezTo>
                  <a:cubicBezTo>
                    <a:pt x="1004888" y="1799464"/>
                    <a:pt x="979779" y="1824038"/>
                    <a:pt x="949344" y="1824038"/>
                  </a:cubicBezTo>
                  <a:lnTo>
                    <a:pt x="160319" y="1824038"/>
                  </a:lnTo>
                  <a:cubicBezTo>
                    <a:pt x="129884" y="1824038"/>
                    <a:pt x="104775" y="1799464"/>
                    <a:pt x="104775" y="1768747"/>
                  </a:cubicBezTo>
                  <a:cubicBezTo>
                    <a:pt x="104775" y="1748780"/>
                    <a:pt x="115427" y="1730350"/>
                    <a:pt x="132927" y="1720366"/>
                  </a:cubicBezTo>
                  <a:lnTo>
                    <a:pt x="428625" y="1635425"/>
                  </a:lnTo>
                  <a:lnTo>
                    <a:pt x="428625" y="1207278"/>
                  </a:lnTo>
                  <a:lnTo>
                    <a:pt x="347651" y="1181415"/>
                  </a:lnTo>
                  <a:cubicBezTo>
                    <a:pt x="160396" y="1099214"/>
                    <a:pt x="38133" y="906731"/>
                    <a:pt x="38133" y="6820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91" name="Rectangle 23">
            <a:extLst>
              <a:ext uri="{FF2B5EF4-FFF2-40B4-BE49-F238E27FC236}">
                <a16:creationId xmlns:a16="http://schemas.microsoft.com/office/drawing/2014/main" id="{5F2EE4BF-EBDE-45F7-B069-0D4000F78A8D}"/>
              </a:ext>
            </a:extLst>
          </p:cNvPr>
          <p:cNvSpPr/>
          <p:nvPr/>
        </p:nvSpPr>
        <p:spPr>
          <a:xfrm>
            <a:off x="4029215" y="1121918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4" name="Oval 31">
            <a:extLst>
              <a:ext uri="{FF2B5EF4-FFF2-40B4-BE49-F238E27FC236}">
                <a16:creationId xmlns:a16="http://schemas.microsoft.com/office/drawing/2014/main" id="{6E8DF2AE-7597-4588-8EC6-DCAEAC68E362}"/>
              </a:ext>
            </a:extLst>
          </p:cNvPr>
          <p:cNvSpPr/>
          <p:nvPr/>
        </p:nvSpPr>
        <p:spPr>
          <a:xfrm>
            <a:off x="8451915" y="1066729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DC01C3F1-00AC-4FF5-88CE-871A29E492E1}"/>
              </a:ext>
            </a:extLst>
          </p:cNvPr>
          <p:cNvSpPr/>
          <p:nvPr/>
        </p:nvSpPr>
        <p:spPr>
          <a:xfrm>
            <a:off x="5750059" y="1098410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6" name="Oval 31">
            <a:extLst>
              <a:ext uri="{FF2B5EF4-FFF2-40B4-BE49-F238E27FC236}">
                <a16:creationId xmlns:a16="http://schemas.microsoft.com/office/drawing/2014/main" id="{83F12E62-B1E0-41E6-B9C5-8E9CD3BEEF4C}"/>
              </a:ext>
            </a:extLst>
          </p:cNvPr>
          <p:cNvSpPr/>
          <p:nvPr/>
        </p:nvSpPr>
        <p:spPr>
          <a:xfrm>
            <a:off x="6726491" y="1035315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7" name="Teardrop 17">
            <a:extLst>
              <a:ext uri="{FF2B5EF4-FFF2-40B4-BE49-F238E27FC236}">
                <a16:creationId xmlns:a16="http://schemas.microsoft.com/office/drawing/2014/main" id="{03CDEDF3-3D70-41CF-AC77-45A86702BD93}"/>
              </a:ext>
            </a:extLst>
          </p:cNvPr>
          <p:cNvSpPr/>
          <p:nvPr/>
        </p:nvSpPr>
        <p:spPr>
          <a:xfrm rot="18900000">
            <a:off x="4991868" y="1080815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8" name="Rectangle 23">
            <a:extLst>
              <a:ext uri="{FF2B5EF4-FFF2-40B4-BE49-F238E27FC236}">
                <a16:creationId xmlns:a16="http://schemas.microsoft.com/office/drawing/2014/main" id="{CF8A7A7A-8C34-461D-8CDF-B4527E645FC7}"/>
              </a:ext>
            </a:extLst>
          </p:cNvPr>
          <p:cNvSpPr/>
          <p:nvPr/>
        </p:nvSpPr>
        <p:spPr>
          <a:xfrm>
            <a:off x="7590915" y="1031428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9" name="Round Same Side Corner Rectangle 8">
            <a:extLst>
              <a:ext uri="{FF2B5EF4-FFF2-40B4-BE49-F238E27FC236}">
                <a16:creationId xmlns:a16="http://schemas.microsoft.com/office/drawing/2014/main" id="{E5BAF047-F65A-4F87-B1F4-DB2AC17BA2C7}"/>
              </a:ext>
            </a:extLst>
          </p:cNvPr>
          <p:cNvSpPr/>
          <p:nvPr/>
        </p:nvSpPr>
        <p:spPr>
          <a:xfrm>
            <a:off x="4303978" y="2052027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0" name="Round Same Side Corner Rectangle 20">
            <a:extLst>
              <a:ext uri="{FF2B5EF4-FFF2-40B4-BE49-F238E27FC236}">
                <a16:creationId xmlns:a16="http://schemas.microsoft.com/office/drawing/2014/main" id="{44B0D423-C77C-417D-80DA-D3EBA8CC19CB}"/>
              </a:ext>
            </a:extLst>
          </p:cNvPr>
          <p:cNvSpPr/>
          <p:nvPr/>
        </p:nvSpPr>
        <p:spPr>
          <a:xfrm rot="10800000">
            <a:off x="4891142" y="2048971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1" name="Chord 38">
            <a:extLst>
              <a:ext uri="{FF2B5EF4-FFF2-40B4-BE49-F238E27FC236}">
                <a16:creationId xmlns:a16="http://schemas.microsoft.com/office/drawing/2014/main" id="{156A32B2-D4C9-46C9-AEBE-161B30564AE2}"/>
              </a:ext>
            </a:extLst>
          </p:cNvPr>
          <p:cNvSpPr/>
          <p:nvPr/>
        </p:nvSpPr>
        <p:spPr>
          <a:xfrm>
            <a:off x="5566234" y="2048836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2" name="Round Same Side Corner Rectangle 11">
            <a:extLst>
              <a:ext uri="{FF2B5EF4-FFF2-40B4-BE49-F238E27FC236}">
                <a16:creationId xmlns:a16="http://schemas.microsoft.com/office/drawing/2014/main" id="{4736081F-8D9E-4F52-B295-A6BD98178E57}"/>
              </a:ext>
            </a:extLst>
          </p:cNvPr>
          <p:cNvSpPr/>
          <p:nvPr/>
        </p:nvSpPr>
        <p:spPr>
          <a:xfrm rot="9960684">
            <a:off x="6562685" y="2133375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08" name="Group 19">
            <a:extLst>
              <a:ext uri="{FF2B5EF4-FFF2-40B4-BE49-F238E27FC236}">
                <a16:creationId xmlns:a16="http://schemas.microsoft.com/office/drawing/2014/main" id="{13F1F314-1905-4E61-8ED3-23C67694ED31}"/>
              </a:ext>
            </a:extLst>
          </p:cNvPr>
          <p:cNvGrpSpPr/>
          <p:nvPr/>
        </p:nvGrpSpPr>
        <p:grpSpPr>
          <a:xfrm>
            <a:off x="7590915" y="2088244"/>
            <a:ext cx="371861" cy="471752"/>
            <a:chOff x="2338388" y="3582988"/>
            <a:chExt cx="1406525" cy="1784350"/>
          </a:xfrm>
        </p:grpSpPr>
        <p:sp>
          <p:nvSpPr>
            <p:cNvPr id="109" name="Freeform 247">
              <a:extLst>
                <a:ext uri="{FF2B5EF4-FFF2-40B4-BE49-F238E27FC236}">
                  <a16:creationId xmlns:a16="http://schemas.microsoft.com/office/drawing/2014/main" id="{3CF9957C-EA67-4EE0-8DDA-8EB30D177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3636963"/>
              <a:ext cx="1406525" cy="1531938"/>
            </a:xfrm>
            <a:custGeom>
              <a:avLst/>
              <a:gdLst>
                <a:gd name="T0" fmla="*/ 1700 w 1847"/>
                <a:gd name="T1" fmla="*/ 2011 h 2011"/>
                <a:gd name="T2" fmla="*/ 147 w 1847"/>
                <a:gd name="T3" fmla="*/ 2011 h 2011"/>
                <a:gd name="T4" fmla="*/ 0 w 1847"/>
                <a:gd name="T5" fmla="*/ 1864 h 2011"/>
                <a:gd name="T6" fmla="*/ 0 w 1847"/>
                <a:gd name="T7" fmla="*/ 311 h 2011"/>
                <a:gd name="T8" fmla="*/ 147 w 1847"/>
                <a:gd name="T9" fmla="*/ 164 h 2011"/>
                <a:gd name="T10" fmla="*/ 545 w 1847"/>
                <a:gd name="T11" fmla="*/ 164 h 2011"/>
                <a:gd name="T12" fmla="*/ 545 w 1847"/>
                <a:gd name="T13" fmla="*/ 70 h 2011"/>
                <a:gd name="T14" fmla="*/ 614 w 1847"/>
                <a:gd name="T15" fmla="*/ 0 h 2011"/>
                <a:gd name="T16" fmla="*/ 924 w 1847"/>
                <a:gd name="T17" fmla="*/ 0 h 2011"/>
                <a:gd name="T18" fmla="*/ 1233 w 1847"/>
                <a:gd name="T19" fmla="*/ 0 h 2011"/>
                <a:gd name="T20" fmla="*/ 1303 w 1847"/>
                <a:gd name="T21" fmla="*/ 70 h 2011"/>
                <a:gd name="T22" fmla="*/ 1303 w 1847"/>
                <a:gd name="T23" fmla="*/ 164 h 2011"/>
                <a:gd name="T24" fmla="*/ 1700 w 1847"/>
                <a:gd name="T25" fmla="*/ 164 h 2011"/>
                <a:gd name="T26" fmla="*/ 1847 w 1847"/>
                <a:gd name="T27" fmla="*/ 311 h 2011"/>
                <a:gd name="T28" fmla="*/ 1847 w 1847"/>
                <a:gd name="T29" fmla="*/ 1864 h 2011"/>
                <a:gd name="T30" fmla="*/ 1700 w 1847"/>
                <a:gd name="T31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7" h="2011">
                  <a:moveTo>
                    <a:pt x="1700" y="2011"/>
                  </a:moveTo>
                  <a:lnTo>
                    <a:pt x="147" y="2011"/>
                  </a:lnTo>
                  <a:cubicBezTo>
                    <a:pt x="66" y="2011"/>
                    <a:pt x="0" y="1945"/>
                    <a:pt x="0" y="1864"/>
                  </a:cubicBezTo>
                  <a:lnTo>
                    <a:pt x="0" y="311"/>
                  </a:lnTo>
                  <a:cubicBezTo>
                    <a:pt x="0" y="230"/>
                    <a:pt x="66" y="164"/>
                    <a:pt x="147" y="164"/>
                  </a:cubicBezTo>
                  <a:lnTo>
                    <a:pt x="545" y="164"/>
                  </a:lnTo>
                  <a:lnTo>
                    <a:pt x="545" y="70"/>
                  </a:lnTo>
                  <a:cubicBezTo>
                    <a:pt x="545" y="32"/>
                    <a:pt x="576" y="0"/>
                    <a:pt x="614" y="0"/>
                  </a:cubicBezTo>
                  <a:lnTo>
                    <a:pt x="924" y="0"/>
                  </a:lnTo>
                  <a:lnTo>
                    <a:pt x="1233" y="0"/>
                  </a:lnTo>
                  <a:cubicBezTo>
                    <a:pt x="1272" y="0"/>
                    <a:pt x="1303" y="32"/>
                    <a:pt x="1303" y="70"/>
                  </a:cubicBezTo>
                  <a:lnTo>
                    <a:pt x="1303" y="164"/>
                  </a:lnTo>
                  <a:lnTo>
                    <a:pt x="1700" y="164"/>
                  </a:lnTo>
                  <a:cubicBezTo>
                    <a:pt x="1781" y="164"/>
                    <a:pt x="1847" y="230"/>
                    <a:pt x="1847" y="311"/>
                  </a:cubicBezTo>
                  <a:lnTo>
                    <a:pt x="1847" y="1864"/>
                  </a:lnTo>
                  <a:cubicBezTo>
                    <a:pt x="1847" y="1945"/>
                    <a:pt x="1781" y="2011"/>
                    <a:pt x="1700" y="2011"/>
                  </a:cubicBezTo>
                  <a:close/>
                </a:path>
              </a:pathLst>
            </a:custGeom>
            <a:solidFill>
              <a:srgbClr val="CC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8">
              <a:extLst>
                <a:ext uri="{FF2B5EF4-FFF2-40B4-BE49-F238E27FC236}">
                  <a16:creationId xmlns:a16="http://schemas.microsoft.com/office/drawing/2014/main" id="{FFB5E2D3-2A85-4524-AB49-74C15C8E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138" y="3744913"/>
              <a:ext cx="1343025" cy="1584325"/>
            </a:xfrm>
            <a:custGeom>
              <a:avLst/>
              <a:gdLst>
                <a:gd name="T0" fmla="*/ 1763 w 1763"/>
                <a:gd name="T1" fmla="*/ 1956 h 2079"/>
                <a:gd name="T2" fmla="*/ 1658 w 1763"/>
                <a:gd name="T3" fmla="*/ 2079 h 2079"/>
                <a:gd name="T4" fmla="*/ 105 w 1763"/>
                <a:gd name="T5" fmla="*/ 2079 h 2079"/>
                <a:gd name="T6" fmla="*/ 0 w 1763"/>
                <a:gd name="T7" fmla="*/ 1956 h 2079"/>
                <a:gd name="T8" fmla="*/ 0 w 1763"/>
                <a:gd name="T9" fmla="*/ 124 h 2079"/>
                <a:gd name="T10" fmla="*/ 105 w 1763"/>
                <a:gd name="T11" fmla="*/ 0 h 2079"/>
                <a:gd name="T12" fmla="*/ 1658 w 1763"/>
                <a:gd name="T13" fmla="*/ 0 h 2079"/>
                <a:gd name="T14" fmla="*/ 1763 w 1763"/>
                <a:gd name="T15" fmla="*/ 124 h 2079"/>
                <a:gd name="T16" fmla="*/ 1763 w 1763"/>
                <a:gd name="T17" fmla="*/ 195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2079">
                  <a:moveTo>
                    <a:pt x="1763" y="1956"/>
                  </a:moveTo>
                  <a:cubicBezTo>
                    <a:pt x="1763" y="2024"/>
                    <a:pt x="1716" y="2079"/>
                    <a:pt x="1658" y="2079"/>
                  </a:cubicBezTo>
                  <a:lnTo>
                    <a:pt x="105" y="2079"/>
                  </a:lnTo>
                  <a:cubicBezTo>
                    <a:pt x="47" y="2079"/>
                    <a:pt x="0" y="2024"/>
                    <a:pt x="0" y="1956"/>
                  </a:cubicBezTo>
                  <a:lnTo>
                    <a:pt x="0" y="124"/>
                  </a:lnTo>
                  <a:cubicBezTo>
                    <a:pt x="0" y="55"/>
                    <a:pt x="47" y="0"/>
                    <a:pt x="105" y="0"/>
                  </a:cubicBezTo>
                  <a:lnTo>
                    <a:pt x="1658" y="0"/>
                  </a:lnTo>
                  <a:cubicBezTo>
                    <a:pt x="1716" y="0"/>
                    <a:pt x="1763" y="55"/>
                    <a:pt x="1763" y="124"/>
                  </a:cubicBezTo>
                  <a:lnTo>
                    <a:pt x="1763" y="19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49">
              <a:extLst>
                <a:ext uri="{FF2B5EF4-FFF2-40B4-BE49-F238E27FC236}">
                  <a16:creationId xmlns:a16="http://schemas.microsoft.com/office/drawing/2014/main" id="{B4B8449B-3B6B-4AC2-95B2-0A2CCE247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8388" y="3708400"/>
              <a:ext cx="1406525" cy="1658938"/>
            </a:xfrm>
            <a:custGeom>
              <a:avLst/>
              <a:gdLst>
                <a:gd name="T0" fmla="*/ 147 w 1847"/>
                <a:gd name="T1" fmla="*/ 98 h 2178"/>
                <a:gd name="T2" fmla="*/ 84 w 1847"/>
                <a:gd name="T3" fmla="*/ 173 h 2178"/>
                <a:gd name="T4" fmla="*/ 84 w 1847"/>
                <a:gd name="T5" fmla="*/ 2005 h 2178"/>
                <a:gd name="T6" fmla="*/ 147 w 1847"/>
                <a:gd name="T7" fmla="*/ 2079 h 2178"/>
                <a:gd name="T8" fmla="*/ 1700 w 1847"/>
                <a:gd name="T9" fmla="*/ 2079 h 2178"/>
                <a:gd name="T10" fmla="*/ 1763 w 1847"/>
                <a:gd name="T11" fmla="*/ 2005 h 2178"/>
                <a:gd name="T12" fmla="*/ 1763 w 1847"/>
                <a:gd name="T13" fmla="*/ 173 h 2178"/>
                <a:gd name="T14" fmla="*/ 1700 w 1847"/>
                <a:gd name="T15" fmla="*/ 98 h 2178"/>
                <a:gd name="T16" fmla="*/ 147 w 1847"/>
                <a:gd name="T17" fmla="*/ 98 h 2178"/>
                <a:gd name="T18" fmla="*/ 1700 w 1847"/>
                <a:gd name="T19" fmla="*/ 2178 h 2178"/>
                <a:gd name="T20" fmla="*/ 147 w 1847"/>
                <a:gd name="T21" fmla="*/ 2178 h 2178"/>
                <a:gd name="T22" fmla="*/ 0 w 1847"/>
                <a:gd name="T23" fmla="*/ 2005 h 2178"/>
                <a:gd name="T24" fmla="*/ 0 w 1847"/>
                <a:gd name="T25" fmla="*/ 173 h 2178"/>
                <a:gd name="T26" fmla="*/ 147 w 1847"/>
                <a:gd name="T27" fmla="*/ 0 h 2178"/>
                <a:gd name="T28" fmla="*/ 1700 w 1847"/>
                <a:gd name="T29" fmla="*/ 0 h 2178"/>
                <a:gd name="T30" fmla="*/ 1847 w 1847"/>
                <a:gd name="T31" fmla="*/ 173 h 2178"/>
                <a:gd name="T32" fmla="*/ 1847 w 1847"/>
                <a:gd name="T33" fmla="*/ 2005 h 2178"/>
                <a:gd name="T34" fmla="*/ 1700 w 1847"/>
                <a:gd name="T35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7" h="2178">
                  <a:moveTo>
                    <a:pt x="147" y="98"/>
                  </a:moveTo>
                  <a:cubicBezTo>
                    <a:pt x="112" y="98"/>
                    <a:pt x="84" y="132"/>
                    <a:pt x="84" y="173"/>
                  </a:cubicBezTo>
                  <a:lnTo>
                    <a:pt x="84" y="2005"/>
                  </a:lnTo>
                  <a:cubicBezTo>
                    <a:pt x="84" y="2046"/>
                    <a:pt x="112" y="2079"/>
                    <a:pt x="147" y="2079"/>
                  </a:cubicBezTo>
                  <a:lnTo>
                    <a:pt x="1700" y="2079"/>
                  </a:lnTo>
                  <a:cubicBezTo>
                    <a:pt x="1735" y="2079"/>
                    <a:pt x="1763" y="2046"/>
                    <a:pt x="1763" y="2005"/>
                  </a:cubicBezTo>
                  <a:lnTo>
                    <a:pt x="1763" y="173"/>
                  </a:lnTo>
                  <a:cubicBezTo>
                    <a:pt x="1763" y="132"/>
                    <a:pt x="1735" y="98"/>
                    <a:pt x="1700" y="98"/>
                  </a:cubicBezTo>
                  <a:lnTo>
                    <a:pt x="147" y="98"/>
                  </a:lnTo>
                  <a:close/>
                  <a:moveTo>
                    <a:pt x="1700" y="2178"/>
                  </a:moveTo>
                  <a:lnTo>
                    <a:pt x="147" y="2178"/>
                  </a:lnTo>
                  <a:cubicBezTo>
                    <a:pt x="66" y="2178"/>
                    <a:pt x="0" y="2100"/>
                    <a:pt x="0" y="2005"/>
                  </a:cubicBezTo>
                  <a:lnTo>
                    <a:pt x="0" y="173"/>
                  </a:lnTo>
                  <a:cubicBezTo>
                    <a:pt x="0" y="77"/>
                    <a:pt x="66" y="0"/>
                    <a:pt x="147" y="0"/>
                  </a:cubicBezTo>
                  <a:lnTo>
                    <a:pt x="1700" y="0"/>
                  </a:lnTo>
                  <a:cubicBezTo>
                    <a:pt x="1781" y="0"/>
                    <a:pt x="1847" y="77"/>
                    <a:pt x="1847" y="173"/>
                  </a:cubicBezTo>
                  <a:lnTo>
                    <a:pt x="1847" y="2005"/>
                  </a:lnTo>
                  <a:cubicBezTo>
                    <a:pt x="1847" y="2100"/>
                    <a:pt x="1781" y="2178"/>
                    <a:pt x="1700" y="217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0">
              <a:extLst>
                <a:ext uri="{FF2B5EF4-FFF2-40B4-BE49-F238E27FC236}">
                  <a16:creationId xmlns:a16="http://schemas.microsoft.com/office/drawing/2014/main" id="{438797F2-4E16-447E-8DDD-59AC94602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27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1">
              <a:extLst>
                <a:ext uri="{FF2B5EF4-FFF2-40B4-BE49-F238E27FC236}">
                  <a16:creationId xmlns:a16="http://schemas.microsoft.com/office/drawing/2014/main" id="{17F81210-E5E3-4D03-9C3D-9F241B94E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52">
              <a:extLst>
                <a:ext uri="{FF2B5EF4-FFF2-40B4-BE49-F238E27FC236}">
                  <a16:creationId xmlns:a16="http://schemas.microsoft.com/office/drawing/2014/main" id="{5AFECE9E-539C-442E-973C-E2EE2C4EA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4852988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53">
              <a:extLst>
                <a:ext uri="{FF2B5EF4-FFF2-40B4-BE49-F238E27FC236}">
                  <a16:creationId xmlns:a16="http://schemas.microsoft.com/office/drawing/2014/main" id="{200733CC-E8DF-4FD5-B784-86B937108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1" y="4543425"/>
              <a:ext cx="188913" cy="188913"/>
            </a:xfrm>
            <a:custGeom>
              <a:avLst/>
              <a:gdLst>
                <a:gd name="T0" fmla="*/ 125 w 249"/>
                <a:gd name="T1" fmla="*/ 42 h 249"/>
                <a:gd name="T2" fmla="*/ 42 w 249"/>
                <a:gd name="T3" fmla="*/ 124 h 249"/>
                <a:gd name="T4" fmla="*/ 125 w 249"/>
                <a:gd name="T5" fmla="*/ 207 h 249"/>
                <a:gd name="T6" fmla="*/ 207 w 249"/>
                <a:gd name="T7" fmla="*/ 124 h 249"/>
                <a:gd name="T8" fmla="*/ 125 w 249"/>
                <a:gd name="T9" fmla="*/ 42 h 249"/>
                <a:gd name="T10" fmla="*/ 125 w 249"/>
                <a:gd name="T11" fmla="*/ 249 h 249"/>
                <a:gd name="T12" fmla="*/ 0 w 249"/>
                <a:gd name="T13" fmla="*/ 124 h 249"/>
                <a:gd name="T14" fmla="*/ 125 w 249"/>
                <a:gd name="T15" fmla="*/ 0 h 249"/>
                <a:gd name="T16" fmla="*/ 249 w 249"/>
                <a:gd name="T17" fmla="*/ 124 h 249"/>
                <a:gd name="T18" fmla="*/ 125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5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5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5" y="42"/>
                  </a:cubicBezTo>
                  <a:close/>
                  <a:moveTo>
                    <a:pt x="125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5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54">
              <a:extLst>
                <a:ext uri="{FF2B5EF4-FFF2-40B4-BE49-F238E27FC236}">
                  <a16:creationId xmlns:a16="http://schemas.microsoft.com/office/drawing/2014/main" id="{B5CC79E4-0A9B-457B-AE04-B5F2C57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23 w 210"/>
                <a:gd name="T1" fmla="*/ 210 h 210"/>
                <a:gd name="T2" fmla="*/ 9 w 210"/>
                <a:gd name="T3" fmla="*/ 204 h 210"/>
                <a:gd name="T4" fmla="*/ 8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8 w 210"/>
                <a:gd name="T13" fmla="*/ 204 h 210"/>
                <a:gd name="T14" fmla="*/ 23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3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2" y="8"/>
                  </a:lnTo>
                  <a:cubicBezTo>
                    <a:pt x="180" y="0"/>
                    <a:pt x="193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8" y="204"/>
                  </a:lnTo>
                  <a:cubicBezTo>
                    <a:pt x="34" y="208"/>
                    <a:pt x="29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5">
              <a:extLst>
                <a:ext uri="{FF2B5EF4-FFF2-40B4-BE49-F238E27FC236}">
                  <a16:creationId xmlns:a16="http://schemas.microsoft.com/office/drawing/2014/main" id="{E54E51E2-834E-4FFC-8A6C-C5537ACE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8 w 210"/>
                <a:gd name="T5" fmla="*/ 37 h 210"/>
                <a:gd name="T6" fmla="*/ 9 w 210"/>
                <a:gd name="T7" fmla="*/ 8 h 210"/>
                <a:gd name="T8" fmla="*/ 38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9" y="8"/>
                  </a:cubicBezTo>
                  <a:cubicBezTo>
                    <a:pt x="17" y="0"/>
                    <a:pt x="30" y="0"/>
                    <a:pt x="38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2" y="210"/>
                    <a:pt x="187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56">
              <a:extLst>
                <a:ext uri="{FF2B5EF4-FFF2-40B4-BE49-F238E27FC236}">
                  <a16:creationId xmlns:a16="http://schemas.microsoft.com/office/drawing/2014/main" id="{AF40FDB5-8412-4AC4-A6AB-963FD5899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24 w 210"/>
                <a:gd name="T1" fmla="*/ 210 h 210"/>
                <a:gd name="T2" fmla="*/ 9 w 210"/>
                <a:gd name="T3" fmla="*/ 204 h 210"/>
                <a:gd name="T4" fmla="*/ 9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9 w 210"/>
                <a:gd name="T13" fmla="*/ 204 h 210"/>
                <a:gd name="T14" fmla="*/ 24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4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1" y="196"/>
                    <a:pt x="0" y="183"/>
                    <a:pt x="9" y="175"/>
                  </a:cubicBezTo>
                  <a:lnTo>
                    <a:pt x="172" y="8"/>
                  </a:lnTo>
                  <a:cubicBezTo>
                    <a:pt x="180" y="0"/>
                    <a:pt x="194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9" y="204"/>
                  </a:lnTo>
                  <a:cubicBezTo>
                    <a:pt x="34" y="208"/>
                    <a:pt x="29" y="210"/>
                    <a:pt x="24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7">
              <a:extLst>
                <a:ext uri="{FF2B5EF4-FFF2-40B4-BE49-F238E27FC236}">
                  <a16:creationId xmlns:a16="http://schemas.microsoft.com/office/drawing/2014/main" id="{E39EB520-308F-4D9A-A5D1-D519DE25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9 w 210"/>
                <a:gd name="T5" fmla="*/ 37 h 210"/>
                <a:gd name="T6" fmla="*/ 9 w 210"/>
                <a:gd name="T7" fmla="*/ 8 h 210"/>
                <a:gd name="T8" fmla="*/ 39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9" y="37"/>
                  </a:lnTo>
                  <a:cubicBezTo>
                    <a:pt x="0" y="29"/>
                    <a:pt x="1" y="16"/>
                    <a:pt x="9" y="8"/>
                  </a:cubicBezTo>
                  <a:cubicBezTo>
                    <a:pt x="17" y="0"/>
                    <a:pt x="30" y="0"/>
                    <a:pt x="39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3" y="210"/>
                    <a:pt x="187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8">
              <a:extLst>
                <a:ext uri="{FF2B5EF4-FFF2-40B4-BE49-F238E27FC236}">
                  <a16:creationId xmlns:a16="http://schemas.microsoft.com/office/drawing/2014/main" id="{B0D79BDF-69EC-4710-8202-38B180475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9">
              <a:extLst>
                <a:ext uri="{FF2B5EF4-FFF2-40B4-BE49-F238E27FC236}">
                  <a16:creationId xmlns:a16="http://schemas.microsoft.com/office/drawing/2014/main" id="{9B72AA49-86E5-40A1-831C-8317CBF5B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0">
              <a:extLst>
                <a:ext uri="{FF2B5EF4-FFF2-40B4-BE49-F238E27FC236}">
                  <a16:creationId xmlns:a16="http://schemas.microsoft.com/office/drawing/2014/main" id="{D4735BB3-1763-405C-9073-612C3E48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61">
              <a:extLst>
                <a:ext uri="{FF2B5EF4-FFF2-40B4-BE49-F238E27FC236}">
                  <a16:creationId xmlns:a16="http://schemas.microsoft.com/office/drawing/2014/main" id="{4763BD42-9854-429F-9A15-A5B8B8696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2">
              <a:extLst>
                <a:ext uri="{FF2B5EF4-FFF2-40B4-BE49-F238E27FC236}">
                  <a16:creationId xmlns:a16="http://schemas.microsoft.com/office/drawing/2014/main" id="{48A12459-0122-4CF5-860C-8551787D2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6" y="3582988"/>
              <a:ext cx="577850" cy="265113"/>
            </a:xfrm>
            <a:custGeom>
              <a:avLst/>
              <a:gdLst>
                <a:gd name="T0" fmla="*/ 758 w 758"/>
                <a:gd name="T1" fmla="*/ 279 h 348"/>
                <a:gd name="T2" fmla="*/ 688 w 758"/>
                <a:gd name="T3" fmla="*/ 348 h 348"/>
                <a:gd name="T4" fmla="*/ 69 w 758"/>
                <a:gd name="T5" fmla="*/ 348 h 348"/>
                <a:gd name="T6" fmla="*/ 0 w 758"/>
                <a:gd name="T7" fmla="*/ 279 h 348"/>
                <a:gd name="T8" fmla="*/ 0 w 758"/>
                <a:gd name="T9" fmla="*/ 69 h 348"/>
                <a:gd name="T10" fmla="*/ 69 w 758"/>
                <a:gd name="T11" fmla="*/ 0 h 348"/>
                <a:gd name="T12" fmla="*/ 688 w 758"/>
                <a:gd name="T13" fmla="*/ 0 h 348"/>
                <a:gd name="T14" fmla="*/ 758 w 758"/>
                <a:gd name="T15" fmla="*/ 69 h 348"/>
                <a:gd name="T16" fmla="*/ 758 w 758"/>
                <a:gd name="T17" fmla="*/ 2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348">
                  <a:moveTo>
                    <a:pt x="758" y="279"/>
                  </a:moveTo>
                  <a:cubicBezTo>
                    <a:pt x="758" y="317"/>
                    <a:pt x="727" y="348"/>
                    <a:pt x="688" y="348"/>
                  </a:cubicBezTo>
                  <a:lnTo>
                    <a:pt x="69" y="348"/>
                  </a:lnTo>
                  <a:cubicBezTo>
                    <a:pt x="31" y="348"/>
                    <a:pt x="0" y="317"/>
                    <a:pt x="0" y="279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31"/>
                    <a:pt x="758" y="69"/>
                  </a:cubicBezTo>
                  <a:lnTo>
                    <a:pt x="758" y="27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63">
              <a:extLst>
                <a:ext uri="{FF2B5EF4-FFF2-40B4-BE49-F238E27FC236}">
                  <a16:creationId xmlns:a16="http://schemas.microsoft.com/office/drawing/2014/main" id="{A72C5013-78FA-4B73-BBB1-79C4F8752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6" y="3582988"/>
              <a:ext cx="577850" cy="131763"/>
            </a:xfrm>
            <a:custGeom>
              <a:avLst/>
              <a:gdLst>
                <a:gd name="T0" fmla="*/ 758 w 758"/>
                <a:gd name="T1" fmla="*/ 139 h 174"/>
                <a:gd name="T2" fmla="*/ 688 w 758"/>
                <a:gd name="T3" fmla="*/ 174 h 174"/>
                <a:gd name="T4" fmla="*/ 69 w 758"/>
                <a:gd name="T5" fmla="*/ 174 h 174"/>
                <a:gd name="T6" fmla="*/ 0 w 758"/>
                <a:gd name="T7" fmla="*/ 139 h 174"/>
                <a:gd name="T8" fmla="*/ 0 w 758"/>
                <a:gd name="T9" fmla="*/ 34 h 174"/>
                <a:gd name="T10" fmla="*/ 69 w 758"/>
                <a:gd name="T11" fmla="*/ 0 h 174"/>
                <a:gd name="T12" fmla="*/ 688 w 758"/>
                <a:gd name="T13" fmla="*/ 0 h 174"/>
                <a:gd name="T14" fmla="*/ 758 w 758"/>
                <a:gd name="T15" fmla="*/ 34 h 174"/>
                <a:gd name="T16" fmla="*/ 758 w 758"/>
                <a:gd name="T17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174">
                  <a:moveTo>
                    <a:pt x="758" y="139"/>
                  </a:moveTo>
                  <a:cubicBezTo>
                    <a:pt x="758" y="158"/>
                    <a:pt x="727" y="174"/>
                    <a:pt x="688" y="174"/>
                  </a:cubicBezTo>
                  <a:lnTo>
                    <a:pt x="69" y="174"/>
                  </a:lnTo>
                  <a:cubicBezTo>
                    <a:pt x="31" y="174"/>
                    <a:pt x="0" y="158"/>
                    <a:pt x="0" y="139"/>
                  </a:cubicBezTo>
                  <a:lnTo>
                    <a:pt x="0" y="34"/>
                  </a:lnTo>
                  <a:cubicBezTo>
                    <a:pt x="0" y="15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15"/>
                    <a:pt x="758" y="34"/>
                  </a:cubicBezTo>
                  <a:lnTo>
                    <a:pt x="758" y="1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8" name="Picture 4" descr="Image result for wind icon">
            <a:extLst>
              <a:ext uri="{FF2B5EF4-FFF2-40B4-BE49-F238E27FC236}">
                <a16:creationId xmlns:a16="http://schemas.microsoft.com/office/drawing/2014/main" id="{718E0422-7BC4-44D1-8D5D-FA769182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135" y="906290"/>
            <a:ext cx="1034521" cy="10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68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0624" y="5158462"/>
            <a:ext cx="10698480" cy="757706"/>
          </a:xfrm>
        </p:spPr>
        <p:txBody>
          <a:bodyPr/>
          <a:lstStyle/>
          <a:p>
            <a:r>
              <a:rPr lang="en-US" altLang="ko-KR" dirty="0"/>
              <a:t>Team 8 </a:t>
            </a:r>
          </a:p>
          <a:p>
            <a:r>
              <a:rPr lang="en-US" altLang="ko-KR" dirty="0"/>
              <a:t>Aaron Hyungbin Woo Connor Vergara David Edwards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036B24-2721-44D4-903D-1F2E53F49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5602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Methodology: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1540A2AA-ED02-48BE-9932-B60795C36B4F}"/>
              </a:ext>
            </a:extLst>
          </p:cNvPr>
          <p:cNvSpPr>
            <a:spLocks/>
          </p:cNvSpPr>
          <p:nvPr/>
        </p:nvSpPr>
        <p:spPr bwMode="auto">
          <a:xfrm rot="16200000">
            <a:off x="5701998" y="384473"/>
            <a:ext cx="6874482" cy="6105527"/>
          </a:xfrm>
          <a:custGeom>
            <a:avLst/>
            <a:gdLst>
              <a:gd name="connsiteX0" fmla="*/ 8010 w 9489357"/>
              <a:gd name="connsiteY0" fmla="*/ 3489632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0" fmla="*/ 0 w 9489357"/>
              <a:gd name="connsiteY0" fmla="*/ 3502610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10" fmla="*/ 9489357 w 9489357"/>
              <a:gd name="connsiteY10" fmla="*/ 910225 h 5161182"/>
              <a:gd name="connsiteX0" fmla="*/ 6874482 w 6874482"/>
              <a:gd name="connsiteY0" fmla="*/ 910225 h 5161182"/>
              <a:gd name="connsiteX1" fmla="*/ 6874482 w 6874482"/>
              <a:gd name="connsiteY1" fmla="*/ 5161182 h 5161182"/>
              <a:gd name="connsiteX2" fmla="*/ 0 w 6874482"/>
              <a:gd name="connsiteY2" fmla="*/ 5161182 h 5161182"/>
              <a:gd name="connsiteX3" fmla="*/ 1 w 6874482"/>
              <a:gd name="connsiteY3" fmla="*/ 904764 h 5161182"/>
              <a:gd name="connsiteX4" fmla="*/ 286345 w 6874482"/>
              <a:gd name="connsiteY4" fmla="*/ 747864 h 5161182"/>
              <a:gd name="connsiteX5" fmla="*/ 3431281 w 6874482"/>
              <a:gd name="connsiteY5" fmla="*/ 0 h 5161182"/>
              <a:gd name="connsiteX6" fmla="*/ 6578169 w 6874482"/>
              <a:gd name="connsiteY6" fmla="*/ 747865 h 5161182"/>
              <a:gd name="connsiteX7" fmla="*/ 6874482 w 6874482"/>
              <a:gd name="connsiteY7" fmla="*/ 910225 h 5161182"/>
              <a:gd name="connsiteX0" fmla="*/ 6874482 w 6874482"/>
              <a:gd name="connsiteY0" fmla="*/ 776882 h 5027839"/>
              <a:gd name="connsiteX1" fmla="*/ 6874482 w 6874482"/>
              <a:gd name="connsiteY1" fmla="*/ 5027839 h 5027839"/>
              <a:gd name="connsiteX2" fmla="*/ 0 w 6874482"/>
              <a:gd name="connsiteY2" fmla="*/ 5027839 h 5027839"/>
              <a:gd name="connsiteX3" fmla="*/ 1 w 6874482"/>
              <a:gd name="connsiteY3" fmla="*/ 771421 h 5027839"/>
              <a:gd name="connsiteX4" fmla="*/ 286345 w 6874482"/>
              <a:gd name="connsiteY4" fmla="*/ 614521 h 5027839"/>
              <a:gd name="connsiteX5" fmla="*/ 3393181 w 6874482"/>
              <a:gd name="connsiteY5" fmla="*/ 0 h 5027839"/>
              <a:gd name="connsiteX6" fmla="*/ 6578169 w 6874482"/>
              <a:gd name="connsiteY6" fmla="*/ 614522 h 5027839"/>
              <a:gd name="connsiteX7" fmla="*/ 6874482 w 6874482"/>
              <a:gd name="connsiteY7" fmla="*/ 776882 h 50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4482" h="5027839">
                <a:moveTo>
                  <a:pt x="6874482" y="776882"/>
                </a:moveTo>
                <a:lnTo>
                  <a:pt x="6874482" y="5027839"/>
                </a:lnTo>
                <a:lnTo>
                  <a:pt x="0" y="5027839"/>
                </a:lnTo>
                <a:cubicBezTo>
                  <a:pt x="0" y="3609033"/>
                  <a:pt x="1" y="2190227"/>
                  <a:pt x="1" y="771421"/>
                </a:cubicBezTo>
                <a:lnTo>
                  <a:pt x="286345" y="614521"/>
                </a:lnTo>
                <a:cubicBezTo>
                  <a:pt x="1231481" y="136023"/>
                  <a:pt x="2262216" y="0"/>
                  <a:pt x="3393181" y="0"/>
                </a:cubicBezTo>
                <a:cubicBezTo>
                  <a:pt x="4525858" y="0"/>
                  <a:pt x="5633006" y="136023"/>
                  <a:pt x="6578169" y="614522"/>
                </a:cubicBezTo>
                <a:lnTo>
                  <a:pt x="6874482" y="7768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4" name="Freeform 303">
            <a:extLst>
              <a:ext uri="{FF2B5EF4-FFF2-40B4-BE49-F238E27FC236}">
                <a16:creationId xmlns:a16="http://schemas.microsoft.com/office/drawing/2014/main" id="{79D4D550-E689-40A3-B013-FE063B9886CB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515484" y="2398611"/>
            <a:ext cx="6060328" cy="1979385"/>
          </a:xfrm>
          <a:custGeom>
            <a:avLst/>
            <a:gdLst>
              <a:gd name="T0" fmla="*/ 1052 w 1550"/>
              <a:gd name="T1" fmla="*/ 489 h 506"/>
              <a:gd name="T2" fmla="*/ 1185 w 1550"/>
              <a:gd name="T3" fmla="*/ 489 h 506"/>
              <a:gd name="T4" fmla="*/ 904 w 1550"/>
              <a:gd name="T5" fmla="*/ 473 h 506"/>
              <a:gd name="T6" fmla="*/ 1003 w 1550"/>
              <a:gd name="T7" fmla="*/ 506 h 506"/>
              <a:gd name="T8" fmla="*/ 838 w 1550"/>
              <a:gd name="T9" fmla="*/ 473 h 506"/>
              <a:gd name="T10" fmla="*/ 739 w 1550"/>
              <a:gd name="T11" fmla="*/ 506 h 506"/>
              <a:gd name="T12" fmla="*/ 838 w 1550"/>
              <a:gd name="T13" fmla="*/ 473 h 506"/>
              <a:gd name="T14" fmla="*/ 557 w 1550"/>
              <a:gd name="T15" fmla="*/ 489 h 506"/>
              <a:gd name="T16" fmla="*/ 689 w 1550"/>
              <a:gd name="T17" fmla="*/ 489 h 506"/>
              <a:gd name="T18" fmla="*/ 409 w 1550"/>
              <a:gd name="T19" fmla="*/ 473 h 506"/>
              <a:gd name="T20" fmla="*/ 508 w 1550"/>
              <a:gd name="T21" fmla="*/ 506 h 506"/>
              <a:gd name="T22" fmla="*/ 342 w 1550"/>
              <a:gd name="T23" fmla="*/ 473 h 506"/>
              <a:gd name="T24" fmla="*/ 243 w 1550"/>
              <a:gd name="T25" fmla="*/ 506 h 506"/>
              <a:gd name="T26" fmla="*/ 342 w 1550"/>
              <a:gd name="T27" fmla="*/ 473 h 506"/>
              <a:gd name="T28" fmla="*/ 76 w 1550"/>
              <a:gd name="T29" fmla="*/ 433 h 506"/>
              <a:gd name="T30" fmla="*/ 194 w 1550"/>
              <a:gd name="T31" fmla="*/ 489 h 506"/>
              <a:gd name="T32" fmla="*/ 34 w 1550"/>
              <a:gd name="T33" fmla="*/ 299 h 506"/>
              <a:gd name="T34" fmla="*/ 32 w 1550"/>
              <a:gd name="T35" fmla="*/ 402 h 506"/>
              <a:gd name="T36" fmla="*/ 33 w 1550"/>
              <a:gd name="T37" fmla="*/ 234 h 506"/>
              <a:gd name="T38" fmla="*/ 40 w 1550"/>
              <a:gd name="T39" fmla="*/ 122 h 506"/>
              <a:gd name="T40" fmla="*/ 0 w 1550"/>
              <a:gd name="T41" fmla="*/ 234 h 506"/>
              <a:gd name="T42" fmla="*/ 82 w 1550"/>
              <a:gd name="T43" fmla="*/ 93 h 506"/>
              <a:gd name="T44" fmla="*/ 146 w 1550"/>
              <a:gd name="T45" fmla="*/ 12 h 506"/>
              <a:gd name="T46" fmla="*/ 82 w 1550"/>
              <a:gd name="T47" fmla="*/ 93 h 506"/>
              <a:gd name="T48" fmla="*/ 332 w 1550"/>
              <a:gd name="T49" fmla="*/ 17 h 506"/>
              <a:gd name="T50" fmla="*/ 216 w 1550"/>
              <a:gd name="T51" fmla="*/ 0 h 506"/>
              <a:gd name="T52" fmla="*/ 381 w 1550"/>
              <a:gd name="T53" fmla="*/ 34 h 506"/>
              <a:gd name="T54" fmla="*/ 481 w 1550"/>
              <a:gd name="T55" fmla="*/ 0 h 506"/>
              <a:gd name="T56" fmla="*/ 381 w 1550"/>
              <a:gd name="T57" fmla="*/ 34 h 506"/>
              <a:gd name="T58" fmla="*/ 662 w 1550"/>
              <a:gd name="T59" fmla="*/ 17 h 506"/>
              <a:gd name="T60" fmla="*/ 530 w 1550"/>
              <a:gd name="T61" fmla="*/ 17 h 506"/>
              <a:gd name="T62" fmla="*/ 811 w 1550"/>
              <a:gd name="T63" fmla="*/ 34 h 506"/>
              <a:gd name="T64" fmla="*/ 712 w 1550"/>
              <a:gd name="T65" fmla="*/ 0 h 506"/>
              <a:gd name="T66" fmla="*/ 877 w 1550"/>
              <a:gd name="T67" fmla="*/ 34 h 506"/>
              <a:gd name="T68" fmla="*/ 976 w 1550"/>
              <a:gd name="T69" fmla="*/ 0 h 506"/>
              <a:gd name="T70" fmla="*/ 877 w 1550"/>
              <a:gd name="T71" fmla="*/ 34 h 506"/>
              <a:gd name="T72" fmla="*/ 1158 w 1550"/>
              <a:gd name="T73" fmla="*/ 17 h 506"/>
              <a:gd name="T74" fmla="*/ 1025 w 1550"/>
              <a:gd name="T75" fmla="*/ 17 h 506"/>
              <a:gd name="T76" fmla="*/ 1306 w 1550"/>
              <a:gd name="T77" fmla="*/ 34 h 506"/>
              <a:gd name="T78" fmla="*/ 1207 w 1550"/>
              <a:gd name="T79" fmla="*/ 0 h 506"/>
              <a:gd name="T80" fmla="*/ 1369 w 1550"/>
              <a:gd name="T81" fmla="*/ 37 h 506"/>
              <a:gd name="T82" fmla="*/ 1471 w 1550"/>
              <a:gd name="T83" fmla="*/ 50 h 506"/>
              <a:gd name="T84" fmla="*/ 1369 w 1550"/>
              <a:gd name="T85" fmla="*/ 37 h 506"/>
              <a:gd name="T86" fmla="*/ 1534 w 1550"/>
              <a:gd name="T87" fmla="*/ 223 h 506"/>
              <a:gd name="T88" fmla="*/ 1495 w 1550"/>
              <a:gd name="T89" fmla="*/ 99 h 506"/>
              <a:gd name="T90" fmla="*/ 1517 w 1550"/>
              <a:gd name="T91" fmla="*/ 289 h 506"/>
              <a:gd name="T92" fmla="*/ 1532 w 1550"/>
              <a:gd name="T93" fmla="*/ 376 h 506"/>
              <a:gd name="T94" fmla="*/ 1533 w 1550"/>
              <a:gd name="T95" fmla="*/ 256 h 506"/>
              <a:gd name="T96" fmla="*/ 1393 w 1550"/>
              <a:gd name="T97" fmla="*/ 463 h 506"/>
              <a:gd name="T98" fmla="*/ 1493 w 1550"/>
              <a:gd name="T99" fmla="*/ 435 h 506"/>
              <a:gd name="T100" fmla="*/ 1334 w 1550"/>
              <a:gd name="T101" fmla="*/ 473 h 506"/>
              <a:gd name="T102" fmla="*/ 1234 w 1550"/>
              <a:gd name="T103" fmla="*/ 506 h 506"/>
              <a:gd name="T104" fmla="*/ 1351 w 1550"/>
              <a:gd name="T105" fmla="*/ 48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50" h="506">
                <a:moveTo>
                  <a:pt x="1168" y="473"/>
                </a:moveTo>
                <a:lnTo>
                  <a:pt x="1069" y="473"/>
                </a:lnTo>
                <a:cubicBezTo>
                  <a:pt x="1060" y="473"/>
                  <a:pt x="1052" y="480"/>
                  <a:pt x="1052" y="489"/>
                </a:cubicBezTo>
                <a:cubicBezTo>
                  <a:pt x="1052" y="499"/>
                  <a:pt x="1060" y="506"/>
                  <a:pt x="1069" y="506"/>
                </a:cubicBezTo>
                <a:lnTo>
                  <a:pt x="1168" y="506"/>
                </a:lnTo>
                <a:cubicBezTo>
                  <a:pt x="1177" y="506"/>
                  <a:pt x="1185" y="499"/>
                  <a:pt x="1185" y="489"/>
                </a:cubicBezTo>
                <a:cubicBezTo>
                  <a:pt x="1185" y="480"/>
                  <a:pt x="1177" y="473"/>
                  <a:pt x="1168" y="473"/>
                </a:cubicBezTo>
                <a:close/>
                <a:moveTo>
                  <a:pt x="1003" y="473"/>
                </a:moveTo>
                <a:lnTo>
                  <a:pt x="904" y="473"/>
                </a:lnTo>
                <a:cubicBezTo>
                  <a:pt x="895" y="473"/>
                  <a:pt x="887" y="480"/>
                  <a:pt x="887" y="489"/>
                </a:cubicBezTo>
                <a:cubicBezTo>
                  <a:pt x="887" y="499"/>
                  <a:pt x="895" y="506"/>
                  <a:pt x="904" y="506"/>
                </a:cubicBezTo>
                <a:lnTo>
                  <a:pt x="1003" y="506"/>
                </a:lnTo>
                <a:cubicBezTo>
                  <a:pt x="1012" y="506"/>
                  <a:pt x="1020" y="499"/>
                  <a:pt x="1020" y="489"/>
                </a:cubicBezTo>
                <a:cubicBezTo>
                  <a:pt x="1020" y="480"/>
                  <a:pt x="1012" y="473"/>
                  <a:pt x="1003" y="473"/>
                </a:cubicBezTo>
                <a:close/>
                <a:moveTo>
                  <a:pt x="838" y="473"/>
                </a:moveTo>
                <a:lnTo>
                  <a:pt x="739" y="473"/>
                </a:lnTo>
                <a:cubicBezTo>
                  <a:pt x="730" y="473"/>
                  <a:pt x="722" y="480"/>
                  <a:pt x="722" y="489"/>
                </a:cubicBezTo>
                <a:cubicBezTo>
                  <a:pt x="722" y="499"/>
                  <a:pt x="730" y="506"/>
                  <a:pt x="739" y="506"/>
                </a:cubicBezTo>
                <a:lnTo>
                  <a:pt x="838" y="506"/>
                </a:lnTo>
                <a:cubicBezTo>
                  <a:pt x="847" y="506"/>
                  <a:pt x="855" y="499"/>
                  <a:pt x="855" y="489"/>
                </a:cubicBezTo>
                <a:cubicBezTo>
                  <a:pt x="855" y="480"/>
                  <a:pt x="847" y="473"/>
                  <a:pt x="838" y="473"/>
                </a:cubicBezTo>
                <a:close/>
                <a:moveTo>
                  <a:pt x="673" y="473"/>
                </a:moveTo>
                <a:lnTo>
                  <a:pt x="574" y="473"/>
                </a:lnTo>
                <a:cubicBezTo>
                  <a:pt x="564" y="473"/>
                  <a:pt x="557" y="480"/>
                  <a:pt x="557" y="489"/>
                </a:cubicBezTo>
                <a:cubicBezTo>
                  <a:pt x="557" y="499"/>
                  <a:pt x="564" y="506"/>
                  <a:pt x="574" y="506"/>
                </a:cubicBezTo>
                <a:lnTo>
                  <a:pt x="673" y="506"/>
                </a:lnTo>
                <a:cubicBezTo>
                  <a:pt x="682" y="506"/>
                  <a:pt x="689" y="499"/>
                  <a:pt x="689" y="489"/>
                </a:cubicBezTo>
                <a:cubicBezTo>
                  <a:pt x="689" y="480"/>
                  <a:pt x="682" y="473"/>
                  <a:pt x="673" y="473"/>
                </a:cubicBezTo>
                <a:close/>
                <a:moveTo>
                  <a:pt x="508" y="473"/>
                </a:moveTo>
                <a:lnTo>
                  <a:pt x="409" y="473"/>
                </a:lnTo>
                <a:cubicBezTo>
                  <a:pt x="399" y="473"/>
                  <a:pt x="392" y="480"/>
                  <a:pt x="392" y="489"/>
                </a:cubicBezTo>
                <a:cubicBezTo>
                  <a:pt x="392" y="499"/>
                  <a:pt x="399" y="506"/>
                  <a:pt x="409" y="506"/>
                </a:cubicBezTo>
                <a:lnTo>
                  <a:pt x="508" y="506"/>
                </a:lnTo>
                <a:cubicBezTo>
                  <a:pt x="517" y="506"/>
                  <a:pt x="524" y="499"/>
                  <a:pt x="524" y="489"/>
                </a:cubicBezTo>
                <a:cubicBezTo>
                  <a:pt x="524" y="480"/>
                  <a:pt x="517" y="473"/>
                  <a:pt x="508" y="473"/>
                </a:cubicBezTo>
                <a:close/>
                <a:moveTo>
                  <a:pt x="342" y="473"/>
                </a:moveTo>
                <a:lnTo>
                  <a:pt x="243" y="473"/>
                </a:lnTo>
                <a:cubicBezTo>
                  <a:pt x="234" y="473"/>
                  <a:pt x="227" y="480"/>
                  <a:pt x="227" y="489"/>
                </a:cubicBezTo>
                <a:cubicBezTo>
                  <a:pt x="227" y="499"/>
                  <a:pt x="234" y="506"/>
                  <a:pt x="243" y="506"/>
                </a:cubicBezTo>
                <a:lnTo>
                  <a:pt x="342" y="506"/>
                </a:lnTo>
                <a:cubicBezTo>
                  <a:pt x="352" y="506"/>
                  <a:pt x="359" y="499"/>
                  <a:pt x="359" y="489"/>
                </a:cubicBezTo>
                <a:cubicBezTo>
                  <a:pt x="359" y="480"/>
                  <a:pt x="352" y="473"/>
                  <a:pt x="342" y="473"/>
                </a:cubicBezTo>
                <a:close/>
                <a:moveTo>
                  <a:pt x="181" y="469"/>
                </a:moveTo>
                <a:cubicBezTo>
                  <a:pt x="151" y="463"/>
                  <a:pt x="123" y="450"/>
                  <a:pt x="100" y="430"/>
                </a:cubicBezTo>
                <a:cubicBezTo>
                  <a:pt x="93" y="424"/>
                  <a:pt x="82" y="425"/>
                  <a:pt x="76" y="433"/>
                </a:cubicBezTo>
                <a:cubicBezTo>
                  <a:pt x="70" y="440"/>
                  <a:pt x="71" y="450"/>
                  <a:pt x="78" y="456"/>
                </a:cubicBezTo>
                <a:cubicBezTo>
                  <a:pt x="106" y="479"/>
                  <a:pt x="138" y="495"/>
                  <a:pt x="174" y="502"/>
                </a:cubicBezTo>
                <a:cubicBezTo>
                  <a:pt x="183" y="504"/>
                  <a:pt x="192" y="498"/>
                  <a:pt x="194" y="489"/>
                </a:cubicBezTo>
                <a:cubicBezTo>
                  <a:pt x="196" y="480"/>
                  <a:pt x="190" y="471"/>
                  <a:pt x="181" y="469"/>
                </a:cubicBezTo>
                <a:close/>
                <a:moveTo>
                  <a:pt x="60" y="385"/>
                </a:moveTo>
                <a:cubicBezTo>
                  <a:pt x="45" y="359"/>
                  <a:pt x="35" y="330"/>
                  <a:pt x="34" y="299"/>
                </a:cubicBezTo>
                <a:cubicBezTo>
                  <a:pt x="33" y="290"/>
                  <a:pt x="25" y="283"/>
                  <a:pt x="16" y="283"/>
                </a:cubicBezTo>
                <a:cubicBezTo>
                  <a:pt x="7" y="284"/>
                  <a:pt x="0" y="292"/>
                  <a:pt x="0" y="301"/>
                </a:cubicBezTo>
                <a:cubicBezTo>
                  <a:pt x="2" y="338"/>
                  <a:pt x="14" y="372"/>
                  <a:pt x="32" y="402"/>
                </a:cubicBezTo>
                <a:cubicBezTo>
                  <a:pt x="37" y="410"/>
                  <a:pt x="47" y="412"/>
                  <a:pt x="55" y="408"/>
                </a:cubicBezTo>
                <a:cubicBezTo>
                  <a:pt x="63" y="403"/>
                  <a:pt x="65" y="393"/>
                  <a:pt x="60" y="385"/>
                </a:cubicBezTo>
                <a:close/>
                <a:moveTo>
                  <a:pt x="33" y="234"/>
                </a:moveTo>
                <a:lnTo>
                  <a:pt x="33" y="217"/>
                </a:lnTo>
                <a:cubicBezTo>
                  <a:pt x="33" y="191"/>
                  <a:pt x="39" y="166"/>
                  <a:pt x="49" y="144"/>
                </a:cubicBezTo>
                <a:cubicBezTo>
                  <a:pt x="53" y="135"/>
                  <a:pt x="49" y="126"/>
                  <a:pt x="40" y="122"/>
                </a:cubicBezTo>
                <a:cubicBezTo>
                  <a:pt x="32" y="118"/>
                  <a:pt x="22" y="122"/>
                  <a:pt x="18" y="130"/>
                </a:cubicBezTo>
                <a:cubicBezTo>
                  <a:pt x="7" y="157"/>
                  <a:pt x="0" y="186"/>
                  <a:pt x="0" y="217"/>
                </a:cubicBezTo>
                <a:lnTo>
                  <a:pt x="0" y="234"/>
                </a:lnTo>
                <a:cubicBezTo>
                  <a:pt x="0" y="243"/>
                  <a:pt x="8" y="250"/>
                  <a:pt x="17" y="250"/>
                </a:cubicBezTo>
                <a:cubicBezTo>
                  <a:pt x="26" y="250"/>
                  <a:pt x="33" y="243"/>
                  <a:pt x="33" y="234"/>
                </a:cubicBezTo>
                <a:close/>
                <a:moveTo>
                  <a:pt x="82" y="93"/>
                </a:moveTo>
                <a:cubicBezTo>
                  <a:pt x="102" y="71"/>
                  <a:pt x="128" y="54"/>
                  <a:pt x="157" y="44"/>
                </a:cubicBezTo>
                <a:cubicBezTo>
                  <a:pt x="166" y="41"/>
                  <a:pt x="170" y="31"/>
                  <a:pt x="167" y="23"/>
                </a:cubicBezTo>
                <a:cubicBezTo>
                  <a:pt x="164" y="14"/>
                  <a:pt x="155" y="9"/>
                  <a:pt x="146" y="12"/>
                </a:cubicBezTo>
                <a:cubicBezTo>
                  <a:pt x="112" y="24"/>
                  <a:pt x="81" y="45"/>
                  <a:pt x="57" y="71"/>
                </a:cubicBezTo>
                <a:cubicBezTo>
                  <a:pt x="51" y="78"/>
                  <a:pt x="52" y="88"/>
                  <a:pt x="58" y="94"/>
                </a:cubicBezTo>
                <a:cubicBezTo>
                  <a:pt x="65" y="101"/>
                  <a:pt x="76" y="100"/>
                  <a:pt x="82" y="93"/>
                </a:cubicBezTo>
                <a:close/>
                <a:moveTo>
                  <a:pt x="216" y="34"/>
                </a:moveTo>
                <a:lnTo>
                  <a:pt x="315" y="34"/>
                </a:lnTo>
                <a:cubicBezTo>
                  <a:pt x="325" y="34"/>
                  <a:pt x="332" y="26"/>
                  <a:pt x="332" y="17"/>
                </a:cubicBezTo>
                <a:cubicBezTo>
                  <a:pt x="332" y="8"/>
                  <a:pt x="325" y="0"/>
                  <a:pt x="315" y="0"/>
                </a:cubicBezTo>
                <a:lnTo>
                  <a:pt x="217" y="0"/>
                </a:lnTo>
                <a:lnTo>
                  <a:pt x="216" y="0"/>
                </a:lnTo>
                <a:cubicBezTo>
                  <a:pt x="207" y="0"/>
                  <a:pt x="200" y="8"/>
                  <a:pt x="200" y="17"/>
                </a:cubicBezTo>
                <a:cubicBezTo>
                  <a:pt x="200" y="26"/>
                  <a:pt x="207" y="34"/>
                  <a:pt x="216" y="34"/>
                </a:cubicBezTo>
                <a:close/>
                <a:moveTo>
                  <a:pt x="381" y="34"/>
                </a:moveTo>
                <a:lnTo>
                  <a:pt x="481" y="34"/>
                </a:lnTo>
                <a:cubicBezTo>
                  <a:pt x="490" y="34"/>
                  <a:pt x="497" y="26"/>
                  <a:pt x="497" y="17"/>
                </a:cubicBezTo>
                <a:cubicBezTo>
                  <a:pt x="497" y="8"/>
                  <a:pt x="490" y="0"/>
                  <a:pt x="481" y="0"/>
                </a:cubicBezTo>
                <a:lnTo>
                  <a:pt x="381" y="0"/>
                </a:lnTo>
                <a:cubicBezTo>
                  <a:pt x="372" y="0"/>
                  <a:pt x="365" y="8"/>
                  <a:pt x="365" y="17"/>
                </a:cubicBezTo>
                <a:cubicBezTo>
                  <a:pt x="365" y="26"/>
                  <a:pt x="372" y="34"/>
                  <a:pt x="381" y="34"/>
                </a:cubicBezTo>
                <a:close/>
                <a:moveTo>
                  <a:pt x="547" y="34"/>
                </a:moveTo>
                <a:lnTo>
                  <a:pt x="646" y="34"/>
                </a:lnTo>
                <a:cubicBezTo>
                  <a:pt x="655" y="34"/>
                  <a:pt x="662" y="26"/>
                  <a:pt x="662" y="17"/>
                </a:cubicBezTo>
                <a:cubicBezTo>
                  <a:pt x="662" y="8"/>
                  <a:pt x="655" y="0"/>
                  <a:pt x="646" y="0"/>
                </a:cubicBezTo>
                <a:lnTo>
                  <a:pt x="547" y="0"/>
                </a:lnTo>
                <a:cubicBezTo>
                  <a:pt x="537" y="0"/>
                  <a:pt x="530" y="8"/>
                  <a:pt x="530" y="17"/>
                </a:cubicBezTo>
                <a:cubicBezTo>
                  <a:pt x="530" y="26"/>
                  <a:pt x="537" y="34"/>
                  <a:pt x="547" y="34"/>
                </a:cubicBezTo>
                <a:close/>
                <a:moveTo>
                  <a:pt x="712" y="34"/>
                </a:moveTo>
                <a:lnTo>
                  <a:pt x="811" y="34"/>
                </a:lnTo>
                <a:cubicBezTo>
                  <a:pt x="820" y="34"/>
                  <a:pt x="828" y="26"/>
                  <a:pt x="828" y="17"/>
                </a:cubicBezTo>
                <a:cubicBezTo>
                  <a:pt x="828" y="8"/>
                  <a:pt x="820" y="0"/>
                  <a:pt x="811" y="0"/>
                </a:cubicBezTo>
                <a:lnTo>
                  <a:pt x="712" y="0"/>
                </a:lnTo>
                <a:cubicBezTo>
                  <a:pt x="703" y="0"/>
                  <a:pt x="695" y="8"/>
                  <a:pt x="695" y="17"/>
                </a:cubicBezTo>
                <a:cubicBezTo>
                  <a:pt x="695" y="26"/>
                  <a:pt x="703" y="34"/>
                  <a:pt x="712" y="34"/>
                </a:cubicBezTo>
                <a:close/>
                <a:moveTo>
                  <a:pt x="877" y="34"/>
                </a:moveTo>
                <a:lnTo>
                  <a:pt x="976" y="34"/>
                </a:lnTo>
                <a:cubicBezTo>
                  <a:pt x="985" y="34"/>
                  <a:pt x="993" y="26"/>
                  <a:pt x="993" y="17"/>
                </a:cubicBezTo>
                <a:cubicBezTo>
                  <a:pt x="993" y="8"/>
                  <a:pt x="985" y="0"/>
                  <a:pt x="976" y="0"/>
                </a:cubicBezTo>
                <a:lnTo>
                  <a:pt x="877" y="0"/>
                </a:lnTo>
                <a:cubicBezTo>
                  <a:pt x="868" y="0"/>
                  <a:pt x="860" y="8"/>
                  <a:pt x="860" y="17"/>
                </a:cubicBezTo>
                <a:cubicBezTo>
                  <a:pt x="860" y="26"/>
                  <a:pt x="868" y="34"/>
                  <a:pt x="877" y="34"/>
                </a:cubicBezTo>
                <a:close/>
                <a:moveTo>
                  <a:pt x="1042" y="34"/>
                </a:moveTo>
                <a:lnTo>
                  <a:pt x="1141" y="34"/>
                </a:lnTo>
                <a:cubicBezTo>
                  <a:pt x="1150" y="34"/>
                  <a:pt x="1158" y="26"/>
                  <a:pt x="1158" y="17"/>
                </a:cubicBezTo>
                <a:cubicBezTo>
                  <a:pt x="1158" y="8"/>
                  <a:pt x="1150" y="0"/>
                  <a:pt x="1141" y="0"/>
                </a:cubicBezTo>
                <a:lnTo>
                  <a:pt x="1042" y="0"/>
                </a:lnTo>
                <a:cubicBezTo>
                  <a:pt x="1033" y="0"/>
                  <a:pt x="1025" y="8"/>
                  <a:pt x="1025" y="17"/>
                </a:cubicBezTo>
                <a:cubicBezTo>
                  <a:pt x="1025" y="26"/>
                  <a:pt x="1033" y="34"/>
                  <a:pt x="1042" y="34"/>
                </a:cubicBezTo>
                <a:close/>
                <a:moveTo>
                  <a:pt x="1207" y="34"/>
                </a:moveTo>
                <a:lnTo>
                  <a:pt x="1306" y="34"/>
                </a:lnTo>
                <a:cubicBezTo>
                  <a:pt x="1316" y="34"/>
                  <a:pt x="1323" y="26"/>
                  <a:pt x="1323" y="17"/>
                </a:cubicBezTo>
                <a:cubicBezTo>
                  <a:pt x="1323" y="8"/>
                  <a:pt x="1316" y="0"/>
                  <a:pt x="1306" y="0"/>
                </a:cubicBezTo>
                <a:lnTo>
                  <a:pt x="1207" y="0"/>
                </a:lnTo>
                <a:cubicBezTo>
                  <a:pt x="1198" y="0"/>
                  <a:pt x="1191" y="8"/>
                  <a:pt x="1191" y="17"/>
                </a:cubicBezTo>
                <a:cubicBezTo>
                  <a:pt x="1191" y="26"/>
                  <a:pt x="1198" y="34"/>
                  <a:pt x="1207" y="34"/>
                </a:cubicBezTo>
                <a:close/>
                <a:moveTo>
                  <a:pt x="1369" y="37"/>
                </a:moveTo>
                <a:cubicBezTo>
                  <a:pt x="1399" y="43"/>
                  <a:pt x="1427" y="57"/>
                  <a:pt x="1450" y="76"/>
                </a:cubicBezTo>
                <a:cubicBezTo>
                  <a:pt x="1457" y="82"/>
                  <a:pt x="1468" y="81"/>
                  <a:pt x="1474" y="74"/>
                </a:cubicBezTo>
                <a:cubicBezTo>
                  <a:pt x="1479" y="67"/>
                  <a:pt x="1478" y="56"/>
                  <a:pt x="1471" y="50"/>
                </a:cubicBezTo>
                <a:cubicBezTo>
                  <a:pt x="1444" y="28"/>
                  <a:pt x="1411" y="12"/>
                  <a:pt x="1375" y="5"/>
                </a:cubicBezTo>
                <a:cubicBezTo>
                  <a:pt x="1366" y="3"/>
                  <a:pt x="1358" y="9"/>
                  <a:pt x="1356" y="18"/>
                </a:cubicBezTo>
                <a:cubicBezTo>
                  <a:pt x="1354" y="27"/>
                  <a:pt x="1360" y="35"/>
                  <a:pt x="1369" y="37"/>
                </a:cubicBezTo>
                <a:close/>
                <a:moveTo>
                  <a:pt x="1490" y="122"/>
                </a:moveTo>
                <a:cubicBezTo>
                  <a:pt x="1505" y="147"/>
                  <a:pt x="1515" y="176"/>
                  <a:pt x="1516" y="207"/>
                </a:cubicBezTo>
                <a:cubicBezTo>
                  <a:pt x="1517" y="216"/>
                  <a:pt x="1525" y="223"/>
                  <a:pt x="1534" y="223"/>
                </a:cubicBezTo>
                <a:cubicBezTo>
                  <a:pt x="1543" y="222"/>
                  <a:pt x="1550" y="215"/>
                  <a:pt x="1550" y="205"/>
                </a:cubicBezTo>
                <a:cubicBezTo>
                  <a:pt x="1548" y="168"/>
                  <a:pt x="1536" y="134"/>
                  <a:pt x="1518" y="104"/>
                </a:cubicBezTo>
                <a:cubicBezTo>
                  <a:pt x="1513" y="96"/>
                  <a:pt x="1503" y="94"/>
                  <a:pt x="1495" y="99"/>
                </a:cubicBezTo>
                <a:cubicBezTo>
                  <a:pt x="1487" y="103"/>
                  <a:pt x="1485" y="114"/>
                  <a:pt x="1490" y="122"/>
                </a:cubicBezTo>
                <a:close/>
                <a:moveTo>
                  <a:pt x="1517" y="272"/>
                </a:moveTo>
                <a:lnTo>
                  <a:pt x="1517" y="289"/>
                </a:lnTo>
                <a:cubicBezTo>
                  <a:pt x="1517" y="315"/>
                  <a:pt x="1511" y="340"/>
                  <a:pt x="1501" y="362"/>
                </a:cubicBezTo>
                <a:cubicBezTo>
                  <a:pt x="1498" y="371"/>
                  <a:pt x="1502" y="381"/>
                  <a:pt x="1510" y="384"/>
                </a:cubicBezTo>
                <a:cubicBezTo>
                  <a:pt x="1518" y="388"/>
                  <a:pt x="1528" y="384"/>
                  <a:pt x="1532" y="376"/>
                </a:cubicBezTo>
                <a:cubicBezTo>
                  <a:pt x="1544" y="349"/>
                  <a:pt x="1550" y="320"/>
                  <a:pt x="1550" y="289"/>
                </a:cubicBezTo>
                <a:lnTo>
                  <a:pt x="1550" y="272"/>
                </a:lnTo>
                <a:cubicBezTo>
                  <a:pt x="1550" y="263"/>
                  <a:pt x="1543" y="256"/>
                  <a:pt x="1533" y="256"/>
                </a:cubicBezTo>
                <a:cubicBezTo>
                  <a:pt x="1524" y="256"/>
                  <a:pt x="1517" y="263"/>
                  <a:pt x="1517" y="272"/>
                </a:cubicBezTo>
                <a:close/>
                <a:moveTo>
                  <a:pt x="1469" y="413"/>
                </a:moveTo>
                <a:cubicBezTo>
                  <a:pt x="1448" y="435"/>
                  <a:pt x="1422" y="452"/>
                  <a:pt x="1393" y="463"/>
                </a:cubicBezTo>
                <a:cubicBezTo>
                  <a:pt x="1385" y="466"/>
                  <a:pt x="1380" y="475"/>
                  <a:pt x="1383" y="484"/>
                </a:cubicBezTo>
                <a:cubicBezTo>
                  <a:pt x="1386" y="493"/>
                  <a:pt x="1396" y="497"/>
                  <a:pt x="1405" y="494"/>
                </a:cubicBezTo>
                <a:cubicBezTo>
                  <a:pt x="1439" y="482"/>
                  <a:pt x="1469" y="462"/>
                  <a:pt x="1493" y="435"/>
                </a:cubicBezTo>
                <a:cubicBezTo>
                  <a:pt x="1499" y="429"/>
                  <a:pt x="1499" y="418"/>
                  <a:pt x="1492" y="412"/>
                </a:cubicBezTo>
                <a:cubicBezTo>
                  <a:pt x="1485" y="406"/>
                  <a:pt x="1475" y="406"/>
                  <a:pt x="1469" y="413"/>
                </a:cubicBezTo>
                <a:close/>
                <a:moveTo>
                  <a:pt x="1334" y="473"/>
                </a:moveTo>
                <a:lnTo>
                  <a:pt x="1234" y="473"/>
                </a:lnTo>
                <a:cubicBezTo>
                  <a:pt x="1225" y="473"/>
                  <a:pt x="1218" y="480"/>
                  <a:pt x="1218" y="489"/>
                </a:cubicBezTo>
                <a:cubicBezTo>
                  <a:pt x="1218" y="499"/>
                  <a:pt x="1225" y="506"/>
                  <a:pt x="1234" y="506"/>
                </a:cubicBezTo>
                <a:lnTo>
                  <a:pt x="1333" y="506"/>
                </a:lnTo>
                <a:lnTo>
                  <a:pt x="1334" y="506"/>
                </a:lnTo>
                <a:cubicBezTo>
                  <a:pt x="1343" y="506"/>
                  <a:pt x="1351" y="499"/>
                  <a:pt x="1351" y="489"/>
                </a:cubicBezTo>
                <a:cubicBezTo>
                  <a:pt x="1351" y="480"/>
                  <a:pt x="1343" y="473"/>
                  <a:pt x="1334" y="47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66008C-A6AD-4F47-A456-E44C1F728DBF}"/>
              </a:ext>
            </a:extLst>
          </p:cNvPr>
          <p:cNvSpPr txBox="1"/>
          <p:nvPr/>
        </p:nvSpPr>
        <p:spPr>
          <a:xfrm>
            <a:off x="808982" y="1620999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Objective: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31DA38-1E73-4095-9507-073A87DFD772}"/>
              </a:ext>
            </a:extLst>
          </p:cNvPr>
          <p:cNvSpPr txBox="1"/>
          <p:nvPr/>
        </p:nvSpPr>
        <p:spPr>
          <a:xfrm>
            <a:off x="981136" y="1961203"/>
            <a:ext cx="2220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total of XXX games were analyzed to uncover patterns between NFL team performance during varying weather changes for the past two football seasons</a:t>
            </a:r>
          </a:p>
        </p:txBody>
      </p:sp>
      <p:sp>
        <p:nvSpPr>
          <p:cNvPr id="91" name="Text Placeholder 12">
            <a:extLst>
              <a:ext uri="{FF2B5EF4-FFF2-40B4-BE49-F238E27FC236}">
                <a16:creationId xmlns:a16="http://schemas.microsoft.com/office/drawing/2014/main" id="{0079EBE9-07E1-410E-BFCE-47F0B10DA883}"/>
              </a:ext>
            </a:extLst>
          </p:cNvPr>
          <p:cNvSpPr txBox="1">
            <a:spLocks/>
          </p:cNvSpPr>
          <p:nvPr/>
        </p:nvSpPr>
        <p:spPr>
          <a:xfrm>
            <a:off x="6987071" y="1825094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temperature affect scoring, run/pass ratio, fumbles, or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3" name="Text Placeholder 12">
            <a:extLst>
              <a:ext uri="{FF2B5EF4-FFF2-40B4-BE49-F238E27FC236}">
                <a16:creationId xmlns:a16="http://schemas.microsoft.com/office/drawing/2014/main" id="{E8598BFF-C932-47FA-8DE3-A650B4F47F8D}"/>
              </a:ext>
            </a:extLst>
          </p:cNvPr>
          <p:cNvSpPr txBox="1">
            <a:spLocks/>
          </p:cNvSpPr>
          <p:nvPr/>
        </p:nvSpPr>
        <p:spPr>
          <a:xfrm>
            <a:off x="6987071" y="2687321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wind speed affect kicking percentage, and run/pass ratio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5" name="Text Placeholder 12">
            <a:extLst>
              <a:ext uri="{FF2B5EF4-FFF2-40B4-BE49-F238E27FC236}">
                <a16:creationId xmlns:a16="http://schemas.microsoft.com/office/drawing/2014/main" id="{51C0AA3A-51D8-4839-BFB7-B8ADDE596F8E}"/>
              </a:ext>
            </a:extLst>
          </p:cNvPr>
          <p:cNvSpPr txBox="1">
            <a:spLocks/>
          </p:cNvSpPr>
          <p:nvPr/>
        </p:nvSpPr>
        <p:spPr>
          <a:xfrm>
            <a:off x="6987071" y="3517986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precipitation affect fumbles, dropped passes, and run/pass ratio.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28726041-8064-4E87-B4B6-DE9E63615EF8}"/>
              </a:ext>
            </a:extLst>
          </p:cNvPr>
          <p:cNvSpPr txBox="1">
            <a:spLocks/>
          </p:cNvSpPr>
          <p:nvPr/>
        </p:nvSpPr>
        <p:spPr>
          <a:xfrm>
            <a:off x="6987071" y="4397137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sun/cloud intensity affect percentage of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B93B6-D72E-4F1F-8E26-E9791005EB73}"/>
              </a:ext>
            </a:extLst>
          </p:cNvPr>
          <p:cNvSpPr txBox="1"/>
          <p:nvPr/>
        </p:nvSpPr>
        <p:spPr>
          <a:xfrm>
            <a:off x="808982" y="3855838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Goal: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026" name="Picture 2" descr="Image result for darksky api logo">
            <a:extLst>
              <a:ext uri="{FF2B5EF4-FFF2-40B4-BE49-F238E27FC236}">
                <a16:creationId xmlns:a16="http://schemas.microsoft.com/office/drawing/2014/main" id="{52F15D0B-3419-4CD4-9CAD-D8883A26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87" y="3441857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portsfeed api logo">
            <a:extLst>
              <a:ext uri="{FF2B5EF4-FFF2-40B4-BE49-F238E27FC236}">
                <a16:creationId xmlns:a16="http://schemas.microsoft.com/office/drawing/2014/main" id="{A11652D8-814D-4068-BCC4-71FF35C72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5" b="29902"/>
          <a:stretch/>
        </p:blipFill>
        <p:spPr bwMode="auto">
          <a:xfrm>
            <a:off x="3990810" y="4855182"/>
            <a:ext cx="1763283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api logo">
            <a:extLst>
              <a:ext uri="{FF2B5EF4-FFF2-40B4-BE49-F238E27FC236}">
                <a16:creationId xmlns:a16="http://schemas.microsoft.com/office/drawing/2014/main" id="{7F827F57-2F8E-4F1D-B880-E80F6D5F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51" y="2695460"/>
            <a:ext cx="2133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C234292-674A-4908-85AD-9DD9B8488F85}"/>
              </a:ext>
            </a:extLst>
          </p:cNvPr>
          <p:cNvSpPr txBox="1"/>
          <p:nvPr/>
        </p:nvSpPr>
        <p:spPr>
          <a:xfrm>
            <a:off x="981135" y="4226488"/>
            <a:ext cx="2633234" cy="17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Our goal is to confirm or deny the old adage of weather affecting scoring performance.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This will involve using Google API, Dark Sky API, and </a:t>
            </a:r>
            <a:r>
              <a:rPr lang="en-US" sz="1200" dirty="0" err="1"/>
              <a:t>MySportsFeeds</a:t>
            </a:r>
            <a:r>
              <a:rPr lang="en-US" sz="1200" dirty="0"/>
              <a:t> API to coordinates, game results and weather outcomes for each game day.</a:t>
            </a: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26DD0A5-11F8-4F38-B98D-40F7D44BB83C}"/>
              </a:ext>
            </a:extLst>
          </p:cNvPr>
          <p:cNvSpPr/>
          <p:nvPr/>
        </p:nvSpPr>
        <p:spPr>
          <a:xfrm>
            <a:off x="6416992" y="3497107"/>
            <a:ext cx="566192" cy="566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332E620A-9E50-4432-9D7C-81006B5F90B3}"/>
              </a:ext>
            </a:extLst>
          </p:cNvPr>
          <p:cNvSpPr/>
          <p:nvPr/>
        </p:nvSpPr>
        <p:spPr>
          <a:xfrm>
            <a:off x="6416992" y="1882749"/>
            <a:ext cx="566192" cy="566192"/>
          </a:xfrm>
          <a:prstGeom prst="ellipse">
            <a:avLst/>
          </a:prstGeom>
          <a:solidFill>
            <a:srgbClr val="4C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Oval 16">
            <a:extLst>
              <a:ext uri="{FF2B5EF4-FFF2-40B4-BE49-F238E27FC236}">
                <a16:creationId xmlns:a16="http://schemas.microsoft.com/office/drawing/2014/main" id="{EC082CF6-53CF-41FA-95B4-F1B158538DFC}"/>
              </a:ext>
            </a:extLst>
          </p:cNvPr>
          <p:cNvSpPr/>
          <p:nvPr/>
        </p:nvSpPr>
        <p:spPr>
          <a:xfrm>
            <a:off x="6416992" y="2689928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445F380B-12C5-43A9-A270-CEAA67BD0233}"/>
              </a:ext>
            </a:extLst>
          </p:cNvPr>
          <p:cNvSpPr/>
          <p:nvPr/>
        </p:nvSpPr>
        <p:spPr>
          <a:xfrm>
            <a:off x="6416992" y="4304287"/>
            <a:ext cx="566192" cy="566192"/>
          </a:xfrm>
          <a:prstGeom prst="ellipse">
            <a:avLst/>
          </a:pr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Freeform 79">
            <a:extLst>
              <a:ext uri="{FF2B5EF4-FFF2-40B4-BE49-F238E27FC236}">
                <a16:creationId xmlns:a16="http://schemas.microsoft.com/office/drawing/2014/main" id="{59CCC870-2662-489B-A0AC-869CB243DA23}"/>
              </a:ext>
            </a:extLst>
          </p:cNvPr>
          <p:cNvSpPr>
            <a:spLocks/>
          </p:cNvSpPr>
          <p:nvPr/>
        </p:nvSpPr>
        <p:spPr bwMode="auto">
          <a:xfrm rot="16200000">
            <a:off x="8255113" y="2878842"/>
            <a:ext cx="4585976" cy="1091511"/>
          </a:xfrm>
          <a:custGeom>
            <a:avLst/>
            <a:gdLst>
              <a:gd name="connsiteX0" fmla="*/ 121852 w 893763"/>
              <a:gd name="connsiteY0" fmla="*/ 0 h 212725"/>
              <a:gd name="connsiteX1" fmla="*/ 163513 w 893763"/>
              <a:gd name="connsiteY1" fmla="*/ 40266 h 212725"/>
              <a:gd name="connsiteX2" fmla="*/ 163513 w 893763"/>
              <a:gd name="connsiteY2" fmla="*/ 65088 h 212725"/>
              <a:gd name="connsiteX3" fmla="*/ 242888 w 893763"/>
              <a:gd name="connsiteY3" fmla="*/ 65088 h 212725"/>
              <a:gd name="connsiteX4" fmla="*/ 242888 w 893763"/>
              <a:gd name="connsiteY4" fmla="*/ 40266 h 212725"/>
              <a:gd name="connsiteX5" fmla="*/ 284548 w 893763"/>
              <a:gd name="connsiteY5" fmla="*/ 0 h 212725"/>
              <a:gd name="connsiteX6" fmla="*/ 325438 w 893763"/>
              <a:gd name="connsiteY6" fmla="*/ 40266 h 212725"/>
              <a:gd name="connsiteX7" fmla="*/ 325438 w 893763"/>
              <a:gd name="connsiteY7" fmla="*/ 65088 h 212725"/>
              <a:gd name="connsiteX8" fmla="*/ 406400 w 893763"/>
              <a:gd name="connsiteY8" fmla="*/ 65088 h 212725"/>
              <a:gd name="connsiteX9" fmla="*/ 406400 w 893763"/>
              <a:gd name="connsiteY9" fmla="*/ 40266 h 212725"/>
              <a:gd name="connsiteX10" fmla="*/ 446503 w 893763"/>
              <a:gd name="connsiteY10" fmla="*/ 0 h 212725"/>
              <a:gd name="connsiteX11" fmla="*/ 487363 w 893763"/>
              <a:gd name="connsiteY11" fmla="*/ 40266 h 212725"/>
              <a:gd name="connsiteX12" fmla="*/ 487363 w 893763"/>
              <a:gd name="connsiteY12" fmla="*/ 65088 h 212725"/>
              <a:gd name="connsiteX13" fmla="*/ 568325 w 893763"/>
              <a:gd name="connsiteY13" fmla="*/ 65088 h 212725"/>
              <a:gd name="connsiteX14" fmla="*/ 568325 w 893763"/>
              <a:gd name="connsiteY14" fmla="*/ 40266 h 212725"/>
              <a:gd name="connsiteX15" fmla="*/ 609986 w 893763"/>
              <a:gd name="connsiteY15" fmla="*/ 0 h 212725"/>
              <a:gd name="connsiteX16" fmla="*/ 650875 w 893763"/>
              <a:gd name="connsiteY16" fmla="*/ 40266 h 212725"/>
              <a:gd name="connsiteX17" fmla="*/ 650875 w 893763"/>
              <a:gd name="connsiteY17" fmla="*/ 65088 h 212725"/>
              <a:gd name="connsiteX18" fmla="*/ 731838 w 893763"/>
              <a:gd name="connsiteY18" fmla="*/ 65088 h 212725"/>
              <a:gd name="connsiteX19" fmla="*/ 731838 w 893763"/>
              <a:gd name="connsiteY19" fmla="*/ 40266 h 212725"/>
              <a:gd name="connsiteX20" fmla="*/ 772320 w 893763"/>
              <a:gd name="connsiteY20" fmla="*/ 0 h 212725"/>
              <a:gd name="connsiteX21" fmla="*/ 812801 w 893763"/>
              <a:gd name="connsiteY21" fmla="*/ 40266 h 212725"/>
              <a:gd name="connsiteX22" fmla="*/ 812801 w 893763"/>
              <a:gd name="connsiteY22" fmla="*/ 65088 h 212725"/>
              <a:gd name="connsiteX23" fmla="*/ 853414 w 893763"/>
              <a:gd name="connsiteY23" fmla="*/ 65088 h 212725"/>
              <a:gd name="connsiteX24" fmla="*/ 893763 w 893763"/>
              <a:gd name="connsiteY24" fmla="*/ 105570 h 212725"/>
              <a:gd name="connsiteX25" fmla="*/ 853414 w 893763"/>
              <a:gd name="connsiteY25" fmla="*/ 146051 h 212725"/>
              <a:gd name="connsiteX26" fmla="*/ 812801 w 893763"/>
              <a:gd name="connsiteY26" fmla="*/ 146051 h 212725"/>
              <a:gd name="connsiteX27" fmla="*/ 812801 w 893763"/>
              <a:gd name="connsiteY27" fmla="*/ 172459 h 212725"/>
              <a:gd name="connsiteX28" fmla="*/ 772320 w 893763"/>
              <a:gd name="connsiteY28" fmla="*/ 212725 h 212725"/>
              <a:gd name="connsiteX29" fmla="*/ 731838 w 893763"/>
              <a:gd name="connsiteY29" fmla="*/ 172459 h 212725"/>
              <a:gd name="connsiteX30" fmla="*/ 731838 w 893763"/>
              <a:gd name="connsiteY30" fmla="*/ 146051 h 212725"/>
              <a:gd name="connsiteX31" fmla="*/ 650875 w 893763"/>
              <a:gd name="connsiteY31" fmla="*/ 146051 h 212725"/>
              <a:gd name="connsiteX32" fmla="*/ 650875 w 893763"/>
              <a:gd name="connsiteY32" fmla="*/ 172459 h 212725"/>
              <a:gd name="connsiteX33" fmla="*/ 609986 w 893763"/>
              <a:gd name="connsiteY33" fmla="*/ 212725 h 212725"/>
              <a:gd name="connsiteX34" fmla="*/ 568325 w 893763"/>
              <a:gd name="connsiteY34" fmla="*/ 172459 h 212725"/>
              <a:gd name="connsiteX35" fmla="*/ 568325 w 893763"/>
              <a:gd name="connsiteY35" fmla="*/ 146051 h 212725"/>
              <a:gd name="connsiteX36" fmla="*/ 487363 w 893763"/>
              <a:gd name="connsiteY36" fmla="*/ 146051 h 212725"/>
              <a:gd name="connsiteX37" fmla="*/ 487363 w 893763"/>
              <a:gd name="connsiteY37" fmla="*/ 172459 h 212725"/>
              <a:gd name="connsiteX38" fmla="*/ 446503 w 893763"/>
              <a:gd name="connsiteY38" fmla="*/ 212725 h 212725"/>
              <a:gd name="connsiteX39" fmla="*/ 406400 w 893763"/>
              <a:gd name="connsiteY39" fmla="*/ 172459 h 212725"/>
              <a:gd name="connsiteX40" fmla="*/ 406400 w 893763"/>
              <a:gd name="connsiteY40" fmla="*/ 146051 h 212725"/>
              <a:gd name="connsiteX41" fmla="*/ 325438 w 893763"/>
              <a:gd name="connsiteY41" fmla="*/ 146051 h 212725"/>
              <a:gd name="connsiteX42" fmla="*/ 325438 w 893763"/>
              <a:gd name="connsiteY42" fmla="*/ 172459 h 212725"/>
              <a:gd name="connsiteX43" fmla="*/ 284548 w 893763"/>
              <a:gd name="connsiteY43" fmla="*/ 212725 h 212725"/>
              <a:gd name="connsiteX44" fmla="*/ 242888 w 893763"/>
              <a:gd name="connsiteY44" fmla="*/ 172459 h 212725"/>
              <a:gd name="connsiteX45" fmla="*/ 242888 w 893763"/>
              <a:gd name="connsiteY45" fmla="*/ 146051 h 212725"/>
              <a:gd name="connsiteX46" fmla="*/ 163513 w 893763"/>
              <a:gd name="connsiteY46" fmla="*/ 146051 h 212725"/>
              <a:gd name="connsiteX47" fmla="*/ 163513 w 893763"/>
              <a:gd name="connsiteY47" fmla="*/ 172459 h 212725"/>
              <a:gd name="connsiteX48" fmla="*/ 121852 w 893763"/>
              <a:gd name="connsiteY48" fmla="*/ 212725 h 212725"/>
              <a:gd name="connsiteX49" fmla="*/ 80963 w 893763"/>
              <a:gd name="connsiteY49" fmla="*/ 172459 h 212725"/>
              <a:gd name="connsiteX50" fmla="*/ 80963 w 893763"/>
              <a:gd name="connsiteY50" fmla="*/ 146051 h 212725"/>
              <a:gd name="connsiteX51" fmla="*/ 41110 w 893763"/>
              <a:gd name="connsiteY51" fmla="*/ 146051 h 212725"/>
              <a:gd name="connsiteX52" fmla="*/ 0 w 893763"/>
              <a:gd name="connsiteY52" fmla="*/ 105570 h 212725"/>
              <a:gd name="connsiteX53" fmla="*/ 41110 w 893763"/>
              <a:gd name="connsiteY53" fmla="*/ 65088 h 212725"/>
              <a:gd name="connsiteX54" fmla="*/ 80963 w 893763"/>
              <a:gd name="connsiteY54" fmla="*/ 65088 h 212725"/>
              <a:gd name="connsiteX55" fmla="*/ 80963 w 893763"/>
              <a:gd name="connsiteY55" fmla="*/ 40266 h 212725"/>
              <a:gd name="connsiteX56" fmla="*/ 121852 w 893763"/>
              <a:gd name="connsiteY56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93763" h="212725">
                <a:moveTo>
                  <a:pt x="121852" y="0"/>
                </a:moveTo>
                <a:cubicBezTo>
                  <a:pt x="144997" y="0"/>
                  <a:pt x="163513" y="18234"/>
                  <a:pt x="163513" y="40266"/>
                </a:cubicBezTo>
                <a:lnTo>
                  <a:pt x="163513" y="65088"/>
                </a:lnTo>
                <a:lnTo>
                  <a:pt x="242888" y="65088"/>
                </a:lnTo>
                <a:lnTo>
                  <a:pt x="242888" y="40266"/>
                </a:lnTo>
                <a:cubicBezTo>
                  <a:pt x="242888" y="18234"/>
                  <a:pt x="261404" y="0"/>
                  <a:pt x="284548" y="0"/>
                </a:cubicBezTo>
                <a:cubicBezTo>
                  <a:pt x="306922" y="0"/>
                  <a:pt x="325438" y="18234"/>
                  <a:pt x="325438" y="40266"/>
                </a:cubicBezTo>
                <a:lnTo>
                  <a:pt x="325438" y="65088"/>
                </a:lnTo>
                <a:lnTo>
                  <a:pt x="406400" y="65088"/>
                </a:lnTo>
                <a:lnTo>
                  <a:pt x="406400" y="40266"/>
                </a:lnTo>
                <a:cubicBezTo>
                  <a:pt x="406400" y="18234"/>
                  <a:pt x="424560" y="0"/>
                  <a:pt x="446503" y="0"/>
                </a:cubicBezTo>
                <a:cubicBezTo>
                  <a:pt x="469203" y="0"/>
                  <a:pt x="487363" y="18234"/>
                  <a:pt x="487363" y="40266"/>
                </a:cubicBezTo>
                <a:lnTo>
                  <a:pt x="487363" y="65088"/>
                </a:lnTo>
                <a:lnTo>
                  <a:pt x="568325" y="65088"/>
                </a:lnTo>
                <a:lnTo>
                  <a:pt x="568325" y="40266"/>
                </a:lnTo>
                <a:cubicBezTo>
                  <a:pt x="568325" y="18234"/>
                  <a:pt x="586841" y="0"/>
                  <a:pt x="609986" y="0"/>
                </a:cubicBezTo>
                <a:cubicBezTo>
                  <a:pt x="632359" y="0"/>
                  <a:pt x="650875" y="18234"/>
                  <a:pt x="650875" y="40266"/>
                </a:cubicBezTo>
                <a:lnTo>
                  <a:pt x="650875" y="65088"/>
                </a:lnTo>
                <a:lnTo>
                  <a:pt x="731838" y="65088"/>
                </a:lnTo>
                <a:lnTo>
                  <a:pt x="731838" y="40266"/>
                </a:lnTo>
                <a:cubicBezTo>
                  <a:pt x="731838" y="18234"/>
                  <a:pt x="749406" y="0"/>
                  <a:pt x="772320" y="0"/>
                </a:cubicBezTo>
                <a:cubicBezTo>
                  <a:pt x="794470" y="0"/>
                  <a:pt x="812801" y="18234"/>
                  <a:pt x="812801" y="40266"/>
                </a:cubicBezTo>
                <a:lnTo>
                  <a:pt x="812801" y="65088"/>
                </a:lnTo>
                <a:lnTo>
                  <a:pt x="853414" y="65088"/>
                </a:lnTo>
                <a:cubicBezTo>
                  <a:pt x="875492" y="65088"/>
                  <a:pt x="893763" y="82656"/>
                  <a:pt x="893763" y="105570"/>
                </a:cubicBezTo>
                <a:cubicBezTo>
                  <a:pt x="893763" y="127720"/>
                  <a:pt x="875492" y="146051"/>
                  <a:pt x="853414" y="146051"/>
                </a:cubicBezTo>
                <a:lnTo>
                  <a:pt x="812801" y="146051"/>
                </a:lnTo>
                <a:lnTo>
                  <a:pt x="812801" y="172459"/>
                </a:lnTo>
                <a:cubicBezTo>
                  <a:pt x="812801" y="194492"/>
                  <a:pt x="794470" y="212725"/>
                  <a:pt x="772320" y="212725"/>
                </a:cubicBezTo>
                <a:cubicBezTo>
                  <a:pt x="749406" y="212725"/>
                  <a:pt x="731838" y="194492"/>
                  <a:pt x="731838" y="172459"/>
                </a:cubicBezTo>
                <a:lnTo>
                  <a:pt x="731838" y="146051"/>
                </a:lnTo>
                <a:lnTo>
                  <a:pt x="650875" y="146051"/>
                </a:lnTo>
                <a:lnTo>
                  <a:pt x="650875" y="172459"/>
                </a:lnTo>
                <a:cubicBezTo>
                  <a:pt x="650875" y="194492"/>
                  <a:pt x="632359" y="212725"/>
                  <a:pt x="609986" y="212725"/>
                </a:cubicBezTo>
                <a:cubicBezTo>
                  <a:pt x="586841" y="212725"/>
                  <a:pt x="568325" y="194492"/>
                  <a:pt x="568325" y="172459"/>
                </a:cubicBezTo>
                <a:lnTo>
                  <a:pt x="568325" y="146051"/>
                </a:lnTo>
                <a:lnTo>
                  <a:pt x="487363" y="146051"/>
                </a:lnTo>
                <a:lnTo>
                  <a:pt x="487363" y="172459"/>
                </a:lnTo>
                <a:cubicBezTo>
                  <a:pt x="487363" y="194492"/>
                  <a:pt x="469203" y="212725"/>
                  <a:pt x="446503" y="212725"/>
                </a:cubicBezTo>
                <a:cubicBezTo>
                  <a:pt x="424560" y="212725"/>
                  <a:pt x="406400" y="194492"/>
                  <a:pt x="406400" y="172459"/>
                </a:cubicBezTo>
                <a:lnTo>
                  <a:pt x="406400" y="146051"/>
                </a:lnTo>
                <a:lnTo>
                  <a:pt x="325438" y="146051"/>
                </a:lnTo>
                <a:lnTo>
                  <a:pt x="325438" y="172459"/>
                </a:lnTo>
                <a:cubicBezTo>
                  <a:pt x="325438" y="194492"/>
                  <a:pt x="306922" y="212725"/>
                  <a:pt x="284548" y="212725"/>
                </a:cubicBezTo>
                <a:cubicBezTo>
                  <a:pt x="261404" y="212725"/>
                  <a:pt x="242888" y="194492"/>
                  <a:pt x="242888" y="172459"/>
                </a:cubicBezTo>
                <a:lnTo>
                  <a:pt x="242888" y="146051"/>
                </a:lnTo>
                <a:lnTo>
                  <a:pt x="163513" y="146051"/>
                </a:lnTo>
                <a:lnTo>
                  <a:pt x="163513" y="172459"/>
                </a:lnTo>
                <a:cubicBezTo>
                  <a:pt x="163513" y="194492"/>
                  <a:pt x="144997" y="212725"/>
                  <a:pt x="121852" y="212725"/>
                </a:cubicBezTo>
                <a:cubicBezTo>
                  <a:pt x="99479" y="212725"/>
                  <a:pt x="80963" y="194492"/>
                  <a:pt x="80963" y="172459"/>
                </a:cubicBezTo>
                <a:lnTo>
                  <a:pt x="80963" y="146051"/>
                </a:lnTo>
                <a:lnTo>
                  <a:pt x="41110" y="146051"/>
                </a:lnTo>
                <a:cubicBezTo>
                  <a:pt x="18271" y="146051"/>
                  <a:pt x="0" y="127720"/>
                  <a:pt x="0" y="105570"/>
                </a:cubicBezTo>
                <a:cubicBezTo>
                  <a:pt x="0" y="82656"/>
                  <a:pt x="18271" y="65088"/>
                  <a:pt x="41110" y="65088"/>
                </a:cubicBezTo>
                <a:lnTo>
                  <a:pt x="80963" y="65088"/>
                </a:lnTo>
                <a:lnTo>
                  <a:pt x="80963" y="40266"/>
                </a:lnTo>
                <a:cubicBezTo>
                  <a:pt x="80963" y="18234"/>
                  <a:pt x="99479" y="0"/>
                  <a:pt x="1218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743CB80-0979-4341-B55A-F6CDBEF54178}"/>
              </a:ext>
            </a:extLst>
          </p:cNvPr>
          <p:cNvSpPr/>
          <p:nvPr/>
        </p:nvSpPr>
        <p:spPr>
          <a:xfrm>
            <a:off x="10004276" y="2225625"/>
            <a:ext cx="1091511" cy="3478803"/>
          </a:xfrm>
          <a:custGeom>
            <a:avLst/>
            <a:gdLst>
              <a:gd name="connsiteX0" fmla="*/ 333972 w 1091511"/>
              <a:gd name="connsiteY0" fmla="*/ 0 h 3478803"/>
              <a:gd name="connsiteX1" fmla="*/ 749400 w 1091511"/>
              <a:gd name="connsiteY1" fmla="*/ 0 h 3478803"/>
              <a:gd name="connsiteX2" fmla="*/ 749400 w 1091511"/>
              <a:gd name="connsiteY2" fmla="*/ 139106 h 3478803"/>
              <a:gd name="connsiteX3" fmla="*/ 884902 w 1091511"/>
              <a:gd name="connsiteY3" fmla="*/ 139106 h 3478803"/>
              <a:gd name="connsiteX4" fmla="*/ 1091511 w 1091511"/>
              <a:gd name="connsiteY4" fmla="*/ 348911 h 3478803"/>
              <a:gd name="connsiteX5" fmla="*/ 884902 w 1091511"/>
              <a:gd name="connsiteY5" fmla="*/ 562677 h 3478803"/>
              <a:gd name="connsiteX6" fmla="*/ 749400 w 1091511"/>
              <a:gd name="connsiteY6" fmla="*/ 562677 h 3478803"/>
              <a:gd name="connsiteX7" fmla="*/ 749400 w 1091511"/>
              <a:gd name="connsiteY7" fmla="*/ 978101 h 3478803"/>
              <a:gd name="connsiteX8" fmla="*/ 884902 w 1091511"/>
              <a:gd name="connsiteY8" fmla="*/ 978101 h 3478803"/>
              <a:gd name="connsiteX9" fmla="*/ 1091511 w 1091511"/>
              <a:gd name="connsiteY9" fmla="*/ 1187757 h 3478803"/>
              <a:gd name="connsiteX10" fmla="*/ 884902 w 1091511"/>
              <a:gd name="connsiteY10" fmla="*/ 1393529 h 3478803"/>
              <a:gd name="connsiteX11" fmla="*/ 749400 w 1091511"/>
              <a:gd name="connsiteY11" fmla="*/ 1393529 h 3478803"/>
              <a:gd name="connsiteX12" fmla="*/ 749400 w 1091511"/>
              <a:gd name="connsiteY12" fmla="*/ 1808952 h 3478803"/>
              <a:gd name="connsiteX13" fmla="*/ 884902 w 1091511"/>
              <a:gd name="connsiteY13" fmla="*/ 1808952 h 3478803"/>
              <a:gd name="connsiteX14" fmla="*/ 1091511 w 1091511"/>
              <a:gd name="connsiteY14" fmla="*/ 2018762 h 3478803"/>
              <a:gd name="connsiteX15" fmla="*/ 884902 w 1091511"/>
              <a:gd name="connsiteY15" fmla="*/ 2232523 h 3478803"/>
              <a:gd name="connsiteX16" fmla="*/ 749400 w 1091511"/>
              <a:gd name="connsiteY16" fmla="*/ 2232523 h 3478803"/>
              <a:gd name="connsiteX17" fmla="*/ 749400 w 1091511"/>
              <a:gd name="connsiteY17" fmla="*/ 2639803 h 3478803"/>
              <a:gd name="connsiteX18" fmla="*/ 884902 w 1091511"/>
              <a:gd name="connsiteY18" fmla="*/ 2639803 h 3478803"/>
              <a:gd name="connsiteX19" fmla="*/ 1091511 w 1091511"/>
              <a:gd name="connsiteY19" fmla="*/ 2853569 h 3478803"/>
              <a:gd name="connsiteX20" fmla="*/ 884902 w 1091511"/>
              <a:gd name="connsiteY20" fmla="*/ 3063375 h 3478803"/>
              <a:gd name="connsiteX21" fmla="*/ 749400 w 1091511"/>
              <a:gd name="connsiteY21" fmla="*/ 3063375 h 3478803"/>
              <a:gd name="connsiteX22" fmla="*/ 749400 w 1091511"/>
              <a:gd name="connsiteY22" fmla="*/ 3267864 h 3478803"/>
              <a:gd name="connsiteX23" fmla="*/ 541689 w 1091511"/>
              <a:gd name="connsiteY23" fmla="*/ 3478803 h 3478803"/>
              <a:gd name="connsiteX24" fmla="*/ 333972 w 1091511"/>
              <a:gd name="connsiteY24" fmla="*/ 3267864 h 3478803"/>
              <a:gd name="connsiteX25" fmla="*/ 333972 w 1091511"/>
              <a:gd name="connsiteY25" fmla="*/ 3063375 h 3478803"/>
              <a:gd name="connsiteX26" fmla="*/ 206608 w 1091511"/>
              <a:gd name="connsiteY26" fmla="*/ 3063375 h 3478803"/>
              <a:gd name="connsiteX27" fmla="*/ 0 w 1091511"/>
              <a:gd name="connsiteY27" fmla="*/ 2853569 h 3478803"/>
              <a:gd name="connsiteX28" fmla="*/ 206608 w 1091511"/>
              <a:gd name="connsiteY28" fmla="*/ 2639803 h 3478803"/>
              <a:gd name="connsiteX29" fmla="*/ 333972 w 1091511"/>
              <a:gd name="connsiteY29" fmla="*/ 2639803 h 3478803"/>
              <a:gd name="connsiteX30" fmla="*/ 333972 w 1091511"/>
              <a:gd name="connsiteY30" fmla="*/ 2232523 h 3478803"/>
              <a:gd name="connsiteX31" fmla="*/ 206608 w 1091511"/>
              <a:gd name="connsiteY31" fmla="*/ 2232523 h 3478803"/>
              <a:gd name="connsiteX32" fmla="*/ 0 w 1091511"/>
              <a:gd name="connsiteY32" fmla="*/ 2018762 h 3478803"/>
              <a:gd name="connsiteX33" fmla="*/ 206608 w 1091511"/>
              <a:gd name="connsiteY33" fmla="*/ 1808952 h 3478803"/>
              <a:gd name="connsiteX34" fmla="*/ 333972 w 1091511"/>
              <a:gd name="connsiteY34" fmla="*/ 1808952 h 3478803"/>
              <a:gd name="connsiteX35" fmla="*/ 333972 w 1091511"/>
              <a:gd name="connsiteY35" fmla="*/ 1393529 h 3478803"/>
              <a:gd name="connsiteX36" fmla="*/ 206608 w 1091511"/>
              <a:gd name="connsiteY36" fmla="*/ 1393529 h 3478803"/>
              <a:gd name="connsiteX37" fmla="*/ 0 w 1091511"/>
              <a:gd name="connsiteY37" fmla="*/ 1187757 h 3478803"/>
              <a:gd name="connsiteX38" fmla="*/ 206608 w 1091511"/>
              <a:gd name="connsiteY38" fmla="*/ 978101 h 3478803"/>
              <a:gd name="connsiteX39" fmla="*/ 333972 w 1091511"/>
              <a:gd name="connsiteY39" fmla="*/ 978101 h 3478803"/>
              <a:gd name="connsiteX40" fmla="*/ 333972 w 1091511"/>
              <a:gd name="connsiteY40" fmla="*/ 562677 h 3478803"/>
              <a:gd name="connsiteX41" fmla="*/ 206608 w 1091511"/>
              <a:gd name="connsiteY41" fmla="*/ 562677 h 3478803"/>
              <a:gd name="connsiteX42" fmla="*/ 0 w 1091511"/>
              <a:gd name="connsiteY42" fmla="*/ 348911 h 3478803"/>
              <a:gd name="connsiteX43" fmla="*/ 206608 w 1091511"/>
              <a:gd name="connsiteY43" fmla="*/ 139106 h 3478803"/>
              <a:gd name="connsiteX44" fmla="*/ 333972 w 1091511"/>
              <a:gd name="connsiteY44" fmla="*/ 139106 h 34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91511" h="3478803">
                <a:moveTo>
                  <a:pt x="333972" y="0"/>
                </a:moveTo>
                <a:lnTo>
                  <a:pt x="749400" y="0"/>
                </a:lnTo>
                <a:lnTo>
                  <a:pt x="749400" y="139106"/>
                </a:lnTo>
                <a:lnTo>
                  <a:pt x="884902" y="139106"/>
                </a:lnTo>
                <a:cubicBezTo>
                  <a:pt x="997955" y="139106"/>
                  <a:pt x="1091511" y="234113"/>
                  <a:pt x="1091511" y="348911"/>
                </a:cubicBezTo>
                <a:cubicBezTo>
                  <a:pt x="1091511" y="467670"/>
                  <a:pt x="997955" y="562677"/>
                  <a:pt x="884902" y="562677"/>
                </a:cubicBezTo>
                <a:lnTo>
                  <a:pt x="749400" y="562677"/>
                </a:lnTo>
                <a:lnTo>
                  <a:pt x="749400" y="978101"/>
                </a:lnTo>
                <a:lnTo>
                  <a:pt x="884902" y="978101"/>
                </a:lnTo>
                <a:cubicBezTo>
                  <a:pt x="997955" y="978101"/>
                  <a:pt x="1091511" y="1071281"/>
                  <a:pt x="1091511" y="1187757"/>
                </a:cubicBezTo>
                <a:cubicBezTo>
                  <a:pt x="1091511" y="1300348"/>
                  <a:pt x="997955" y="1393529"/>
                  <a:pt x="884902" y="1393529"/>
                </a:cubicBezTo>
                <a:lnTo>
                  <a:pt x="749400" y="1393529"/>
                </a:lnTo>
                <a:lnTo>
                  <a:pt x="749400" y="1808952"/>
                </a:lnTo>
                <a:lnTo>
                  <a:pt x="884902" y="1808952"/>
                </a:lnTo>
                <a:cubicBezTo>
                  <a:pt x="997955" y="1808952"/>
                  <a:pt x="1091511" y="1903959"/>
                  <a:pt x="1091511" y="2018762"/>
                </a:cubicBezTo>
                <a:cubicBezTo>
                  <a:pt x="1091511" y="2137516"/>
                  <a:pt x="997955" y="2232523"/>
                  <a:pt x="884902" y="2232523"/>
                </a:cubicBezTo>
                <a:lnTo>
                  <a:pt x="749400" y="2232523"/>
                </a:lnTo>
                <a:lnTo>
                  <a:pt x="749400" y="2639803"/>
                </a:lnTo>
                <a:lnTo>
                  <a:pt x="884902" y="2639803"/>
                </a:lnTo>
                <a:cubicBezTo>
                  <a:pt x="997955" y="2639803"/>
                  <a:pt x="1091511" y="2734810"/>
                  <a:pt x="1091511" y="2853569"/>
                </a:cubicBezTo>
                <a:cubicBezTo>
                  <a:pt x="1091511" y="2968367"/>
                  <a:pt x="997955" y="3063375"/>
                  <a:pt x="884902" y="3063375"/>
                </a:cubicBezTo>
                <a:lnTo>
                  <a:pt x="749400" y="3063375"/>
                </a:lnTo>
                <a:lnTo>
                  <a:pt x="749400" y="3267864"/>
                </a:lnTo>
                <a:cubicBezTo>
                  <a:pt x="749400" y="3385053"/>
                  <a:pt x="655342" y="3478803"/>
                  <a:pt x="541689" y="3478803"/>
                </a:cubicBezTo>
                <a:cubicBezTo>
                  <a:pt x="424115" y="3478803"/>
                  <a:pt x="333972" y="3385053"/>
                  <a:pt x="333972" y="3267864"/>
                </a:cubicBezTo>
                <a:lnTo>
                  <a:pt x="333972" y="3063375"/>
                </a:lnTo>
                <a:lnTo>
                  <a:pt x="206608" y="3063375"/>
                </a:lnTo>
                <a:cubicBezTo>
                  <a:pt x="93560" y="3063375"/>
                  <a:pt x="0" y="2968367"/>
                  <a:pt x="0" y="2853569"/>
                </a:cubicBezTo>
                <a:cubicBezTo>
                  <a:pt x="0" y="2734810"/>
                  <a:pt x="93560" y="2639803"/>
                  <a:pt x="206608" y="2639803"/>
                </a:cubicBezTo>
                <a:lnTo>
                  <a:pt x="333972" y="2639803"/>
                </a:lnTo>
                <a:lnTo>
                  <a:pt x="333972" y="2232523"/>
                </a:lnTo>
                <a:lnTo>
                  <a:pt x="206608" y="2232523"/>
                </a:lnTo>
                <a:cubicBezTo>
                  <a:pt x="93560" y="2232523"/>
                  <a:pt x="0" y="2137516"/>
                  <a:pt x="0" y="2018762"/>
                </a:cubicBezTo>
                <a:cubicBezTo>
                  <a:pt x="0" y="1903959"/>
                  <a:pt x="93560" y="1808952"/>
                  <a:pt x="206608" y="1808952"/>
                </a:cubicBezTo>
                <a:lnTo>
                  <a:pt x="333972" y="1808952"/>
                </a:lnTo>
                <a:lnTo>
                  <a:pt x="333972" y="1393529"/>
                </a:lnTo>
                <a:lnTo>
                  <a:pt x="206608" y="1393529"/>
                </a:lnTo>
                <a:cubicBezTo>
                  <a:pt x="93560" y="1393529"/>
                  <a:pt x="0" y="1300348"/>
                  <a:pt x="0" y="1187757"/>
                </a:cubicBezTo>
                <a:cubicBezTo>
                  <a:pt x="0" y="1071281"/>
                  <a:pt x="93560" y="978101"/>
                  <a:pt x="206608" y="978101"/>
                </a:cubicBezTo>
                <a:lnTo>
                  <a:pt x="333972" y="978101"/>
                </a:lnTo>
                <a:lnTo>
                  <a:pt x="333972" y="562677"/>
                </a:lnTo>
                <a:lnTo>
                  <a:pt x="206608" y="562677"/>
                </a:lnTo>
                <a:cubicBezTo>
                  <a:pt x="93560" y="562677"/>
                  <a:pt x="0" y="467670"/>
                  <a:pt x="0" y="348911"/>
                </a:cubicBezTo>
                <a:cubicBezTo>
                  <a:pt x="0" y="234113"/>
                  <a:pt x="93560" y="139106"/>
                  <a:pt x="206608" y="139106"/>
                </a:cubicBezTo>
                <a:lnTo>
                  <a:pt x="333972" y="139106"/>
                </a:lnTo>
                <a:close/>
              </a:path>
            </a:pathLst>
          </a:cu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F974ED-69D7-4BE5-9C04-5062BFF781F6}"/>
              </a:ext>
            </a:extLst>
          </p:cNvPr>
          <p:cNvSpPr txBox="1"/>
          <p:nvPr/>
        </p:nvSpPr>
        <p:spPr>
          <a:xfrm>
            <a:off x="10077228" y="726212"/>
            <a:ext cx="10528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Xx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9C2FC7-1F74-4DD0-BDBB-4050DE19C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 of Stadiums</a:t>
            </a: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2576494E-0917-470A-BD53-B6E940ACE0F8}"/>
              </a:ext>
            </a:extLst>
          </p:cNvPr>
          <p:cNvGrpSpPr/>
          <p:nvPr/>
        </p:nvGrpSpPr>
        <p:grpSpPr>
          <a:xfrm rot="10800000">
            <a:off x="7032102" y="1869791"/>
            <a:ext cx="5159897" cy="4447528"/>
            <a:chOff x="0" y="1992982"/>
            <a:chExt cx="2635403" cy="3380234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17189AD6-7FE4-4719-BE54-7F9223B14409}"/>
                </a:ext>
              </a:extLst>
            </p:cNvPr>
            <p:cNvSpPr/>
            <p:nvPr/>
          </p:nvSpPr>
          <p:spPr>
            <a:xfrm>
              <a:off x="0" y="1992982"/>
              <a:ext cx="2555776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33CCD083-A70D-4B33-BE99-A803E9361589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B0B153-132D-4FCD-9FB8-BD34923A37F3}"/>
              </a:ext>
            </a:extLst>
          </p:cNvPr>
          <p:cNvSpPr txBox="1"/>
          <p:nvPr/>
        </p:nvSpPr>
        <p:spPr>
          <a:xfrm>
            <a:off x="8718986" y="1407935"/>
            <a:ext cx="141931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Stadiums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E3A5C6-87F3-4F11-940E-FE05D415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39080"/>
              </p:ext>
            </p:extLst>
          </p:nvPr>
        </p:nvGraphicFramePr>
        <p:xfrm>
          <a:off x="7250546" y="2183683"/>
          <a:ext cx="4849718" cy="3734576"/>
        </p:xfrm>
        <a:graphic>
          <a:graphicData uri="http://schemas.openxmlformats.org/drawingml/2006/table">
            <a:tbl>
              <a:tblPr/>
              <a:tblGrid>
                <a:gridCol w="2424859">
                  <a:extLst>
                    <a:ext uri="{9D8B030D-6E8A-4147-A177-3AD203B41FA5}">
                      <a16:colId xmlns:a16="http://schemas.microsoft.com/office/drawing/2014/main" val="4137084936"/>
                    </a:ext>
                  </a:extLst>
                </a:gridCol>
                <a:gridCol w="2424859">
                  <a:extLst>
                    <a:ext uri="{9D8B030D-6E8A-4147-A177-3AD203B41FA5}">
                      <a16:colId xmlns:a16="http://schemas.microsoft.com/office/drawing/2014/main" val="361227823"/>
                    </a:ext>
                  </a:extLst>
                </a:gridCol>
              </a:tblGrid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Arrowhead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Lucas Oil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77651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AT&amp;T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M&amp;T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9756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Bank of America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63858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Broncos Stadium at Mile High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Superdome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9414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CenturyLink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MetLife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3462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Dignity Health Sports Park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Era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0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FedEx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Nissan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6662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FirstEnergy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NRG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74015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Ford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Oakland-Alameda County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9313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Gillette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Paul Brown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6200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Hard Rock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Raymond James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2244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Heinz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Soldier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885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Lambeau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 Farm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93645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Levi's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TIAA Bank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4560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Lincoln Financial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798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 Angeles Memorial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Wembley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30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8E2C91-DE8D-4F0A-87DF-E6751C6C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4692" r="11484"/>
          <a:stretch/>
        </p:blipFill>
        <p:spPr>
          <a:xfrm>
            <a:off x="467833" y="2183683"/>
            <a:ext cx="6356412" cy="3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97D25-4C61-4B84-AEC6-11C7C030D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Clean 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7660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07025-7C0C-431B-A4C6-26774A25F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8348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Open vs Closed Stadium Results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63FE7F-024A-471F-A00C-2ECFF4D80083}"/>
              </a:ext>
            </a:extLst>
          </p:cNvPr>
          <p:cNvSpPr/>
          <p:nvPr/>
        </p:nvSpPr>
        <p:spPr>
          <a:xfrm>
            <a:off x="905609" y="2821013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94DEC8-ABAD-4008-8F60-D9263EB9D064}"/>
              </a:ext>
            </a:extLst>
          </p:cNvPr>
          <p:cNvSpPr/>
          <p:nvPr/>
        </p:nvSpPr>
        <p:spPr>
          <a:xfrm>
            <a:off x="905609" y="3396144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A6F921-8693-4E4A-9982-03D4E80AB223}"/>
              </a:ext>
            </a:extLst>
          </p:cNvPr>
          <p:cNvSpPr/>
          <p:nvPr/>
        </p:nvSpPr>
        <p:spPr>
          <a:xfrm>
            <a:off x="905609" y="3971275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FCAB34-59E6-4B0D-AE19-D05A8FB2B3DC}"/>
              </a:ext>
            </a:extLst>
          </p:cNvPr>
          <p:cNvSpPr/>
          <p:nvPr/>
        </p:nvSpPr>
        <p:spPr>
          <a:xfrm>
            <a:off x="905609" y="454640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BCD2F20-3DD5-4C0E-8A49-20818C71AE51}"/>
              </a:ext>
            </a:extLst>
          </p:cNvPr>
          <p:cNvSpPr/>
          <p:nvPr/>
        </p:nvSpPr>
        <p:spPr>
          <a:xfrm>
            <a:off x="905609" y="5121537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81DCB5D-A44D-49ED-B031-8A3C41EA74BC}"/>
              </a:ext>
            </a:extLst>
          </p:cNvPr>
          <p:cNvSpPr/>
          <p:nvPr/>
        </p:nvSpPr>
        <p:spPr>
          <a:xfrm>
            <a:off x="905609" y="570546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CB464BD7-E237-4C60-B47C-143A466E2953}"/>
              </a:ext>
            </a:extLst>
          </p:cNvPr>
          <p:cNvGraphicFramePr/>
          <p:nvPr>
            <p:extLst/>
          </p:nvPr>
        </p:nvGraphicFramePr>
        <p:xfrm>
          <a:off x="3521453" y="2626193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CF89AAF-E6B6-4B27-BE4E-7737C507DCE6}"/>
              </a:ext>
            </a:extLst>
          </p:cNvPr>
          <p:cNvGraphicFramePr/>
          <p:nvPr>
            <p:extLst/>
          </p:nvPr>
        </p:nvGraphicFramePr>
        <p:xfrm>
          <a:off x="7449404" y="2632323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CF7A55-7A1B-49AA-BFBE-B118DFC3418E}"/>
              </a:ext>
            </a:extLst>
          </p:cNvPr>
          <p:cNvSpPr txBox="1"/>
          <p:nvPr/>
        </p:nvSpPr>
        <p:spPr>
          <a:xfrm>
            <a:off x="1176578" y="463179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3D2DF-FCE9-452E-9843-0E20749997A8}"/>
              </a:ext>
            </a:extLst>
          </p:cNvPr>
          <p:cNvSpPr txBox="1"/>
          <p:nvPr/>
        </p:nvSpPr>
        <p:spPr>
          <a:xfrm>
            <a:off x="1176578" y="520868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0614A-36F4-43A2-8CB4-2D2DC758AFA2}"/>
              </a:ext>
            </a:extLst>
          </p:cNvPr>
          <p:cNvSpPr txBox="1"/>
          <p:nvPr/>
        </p:nvSpPr>
        <p:spPr>
          <a:xfrm>
            <a:off x="1176578" y="578557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EF49C-A705-4330-921B-B9813F1E8111}"/>
              </a:ext>
            </a:extLst>
          </p:cNvPr>
          <p:cNvSpPr txBox="1"/>
          <p:nvPr/>
        </p:nvSpPr>
        <p:spPr>
          <a:xfrm>
            <a:off x="1176577" y="405490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Interception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497A4-9C23-4833-BEE8-76F61302420B}"/>
              </a:ext>
            </a:extLst>
          </p:cNvPr>
          <p:cNvSpPr txBox="1"/>
          <p:nvPr/>
        </p:nvSpPr>
        <p:spPr>
          <a:xfrm>
            <a:off x="1176577" y="347801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Field Runs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C8691-DFAE-4789-ABB3-6F84A39BE558}"/>
              </a:ext>
            </a:extLst>
          </p:cNvPr>
          <p:cNvSpPr txBox="1"/>
          <p:nvPr/>
        </p:nvSpPr>
        <p:spPr>
          <a:xfrm>
            <a:off x="1176578" y="290112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Touchdowns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F7B20B5B-5E70-48B3-8205-E99BC34CB9A2}"/>
              </a:ext>
            </a:extLst>
          </p:cNvPr>
          <p:cNvSpPr txBox="1"/>
          <p:nvPr/>
        </p:nvSpPr>
        <p:spPr>
          <a:xfrm>
            <a:off x="6256096" y="291651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75%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71072FF-9B1F-4B6F-96DA-02D6C332AC51}"/>
              </a:ext>
            </a:extLst>
          </p:cNvPr>
          <p:cNvSpPr txBox="1"/>
          <p:nvPr/>
        </p:nvSpPr>
        <p:spPr>
          <a:xfrm>
            <a:off x="4876880" y="349340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35%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33BFD8A-F248-41B1-9212-DDC40C09DDBF}"/>
              </a:ext>
            </a:extLst>
          </p:cNvPr>
          <p:cNvSpPr txBox="1"/>
          <p:nvPr/>
        </p:nvSpPr>
        <p:spPr>
          <a:xfrm>
            <a:off x="5380597" y="40702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AA8A417C-FF31-4310-9733-45685290E5C7}"/>
              </a:ext>
            </a:extLst>
          </p:cNvPr>
          <p:cNvSpPr txBox="1"/>
          <p:nvPr/>
        </p:nvSpPr>
        <p:spPr>
          <a:xfrm>
            <a:off x="5913483" y="464718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65%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E20D3533-FDC6-40DD-B023-B86C57F87419}"/>
              </a:ext>
            </a:extLst>
          </p:cNvPr>
          <p:cNvSpPr txBox="1"/>
          <p:nvPr/>
        </p:nvSpPr>
        <p:spPr>
          <a:xfrm>
            <a:off x="5377597" y="52240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33FCC607-B6C6-4E89-A095-91F9392F5A81}"/>
              </a:ext>
            </a:extLst>
          </p:cNvPr>
          <p:cNvSpPr txBox="1"/>
          <p:nvPr/>
        </p:nvSpPr>
        <p:spPr>
          <a:xfrm>
            <a:off x="5224789" y="580096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37FA5827-0741-4029-B8EC-87C6DF95F188}"/>
              </a:ext>
            </a:extLst>
          </p:cNvPr>
          <p:cNvSpPr txBox="1"/>
          <p:nvPr/>
        </p:nvSpPr>
        <p:spPr>
          <a:xfrm>
            <a:off x="9847589" y="580096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65%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1CB2BA10-3A06-4A61-86F3-98ADDCAF1720}"/>
              </a:ext>
            </a:extLst>
          </p:cNvPr>
          <p:cNvSpPr txBox="1"/>
          <p:nvPr/>
        </p:nvSpPr>
        <p:spPr>
          <a:xfrm>
            <a:off x="9499676" y="52240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CD45E986-4CF2-4C52-9B5B-E5B291894D5E}"/>
              </a:ext>
            </a:extLst>
          </p:cNvPr>
          <p:cNvSpPr txBox="1"/>
          <p:nvPr/>
        </p:nvSpPr>
        <p:spPr>
          <a:xfrm>
            <a:off x="8983168" y="464718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A0CC6F0B-C663-4689-A22A-78CE7052E13C}"/>
              </a:ext>
            </a:extLst>
          </p:cNvPr>
          <p:cNvSpPr txBox="1"/>
          <p:nvPr/>
        </p:nvSpPr>
        <p:spPr>
          <a:xfrm>
            <a:off x="10365226" y="40702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80%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4CDD35F9-B2E7-481A-AC8E-E96CBEEE3F14}"/>
              </a:ext>
            </a:extLst>
          </p:cNvPr>
          <p:cNvSpPr txBox="1"/>
          <p:nvPr/>
        </p:nvSpPr>
        <p:spPr>
          <a:xfrm>
            <a:off x="8985999" y="349340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E91B2DC8-D44E-4E92-B2E2-21CB8DB7F374}"/>
              </a:ext>
            </a:extLst>
          </p:cNvPr>
          <p:cNvSpPr txBox="1"/>
          <p:nvPr/>
        </p:nvSpPr>
        <p:spPr>
          <a:xfrm>
            <a:off x="8269264" y="291651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20%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F718BF4-4DBC-4FD8-8BA5-DB4F3D9CC1B6}"/>
              </a:ext>
            </a:extLst>
          </p:cNvPr>
          <p:cNvGrpSpPr/>
          <p:nvPr/>
        </p:nvGrpSpPr>
        <p:grpSpPr>
          <a:xfrm>
            <a:off x="3593656" y="1879385"/>
            <a:ext cx="3681811" cy="553999"/>
            <a:chOff x="2438934" y="1713581"/>
            <a:chExt cx="2831424" cy="553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2C0C29-84A9-4751-AC96-38288FDC2DCD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Xx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50C64-DF58-4253-BC8D-C5951C12BC24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Open Stadium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7856ACC5-C508-44BA-A8EE-A7D5849FA0C4}"/>
              </a:ext>
            </a:extLst>
          </p:cNvPr>
          <p:cNvGrpSpPr/>
          <p:nvPr/>
        </p:nvGrpSpPr>
        <p:grpSpPr>
          <a:xfrm>
            <a:off x="7511934" y="1847119"/>
            <a:ext cx="3681811" cy="553999"/>
            <a:chOff x="2438934" y="1713581"/>
            <a:chExt cx="2831424" cy="553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7E4EEC-AA91-4F02-B673-DF00D4A0D281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Xx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7F045-6D0C-4916-A240-13FB3DEBC220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Closed Stadiums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2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Imported Chart</a:t>
            </a:r>
          </a:p>
        </p:txBody>
      </p:sp>
      <p:cxnSp>
        <p:nvCxnSpPr>
          <p:cNvPr id="25" name="Straight Connector 40">
            <a:extLst>
              <a:ext uri="{FF2B5EF4-FFF2-40B4-BE49-F238E27FC236}">
                <a16:creationId xmlns:a16="http://schemas.microsoft.com/office/drawing/2014/main" id="{74DB0239-C711-4D0D-8A1C-CF8F16DC1D9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48264" y="2416276"/>
            <a:ext cx="1768608" cy="16355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4">
            <a:extLst>
              <a:ext uri="{FF2B5EF4-FFF2-40B4-BE49-F238E27FC236}">
                <a16:creationId xmlns:a16="http://schemas.microsoft.com/office/drawing/2014/main" id="{EEE039BD-8122-4A05-933D-E1FD106B309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348264" y="3504574"/>
            <a:ext cx="1770588" cy="5472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7">
            <a:extLst>
              <a:ext uri="{FF2B5EF4-FFF2-40B4-BE49-F238E27FC236}">
                <a16:creationId xmlns:a16="http://schemas.microsoft.com/office/drawing/2014/main" id="{E456E473-CFFF-4048-AC9D-1295F819165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48264" y="4055751"/>
            <a:ext cx="1772568" cy="5371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9">
            <a:extLst>
              <a:ext uri="{FF2B5EF4-FFF2-40B4-BE49-F238E27FC236}">
                <a16:creationId xmlns:a16="http://schemas.microsoft.com/office/drawing/2014/main" id="{FD65E41A-786F-4749-A3E0-E3B244AD274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48264" y="4055751"/>
            <a:ext cx="1774548" cy="16254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F91D5292-162A-44EA-AA09-CB2AD997BC2D}"/>
              </a:ext>
            </a:extLst>
          </p:cNvPr>
          <p:cNvSpPr/>
          <p:nvPr/>
        </p:nvSpPr>
        <p:spPr>
          <a:xfrm>
            <a:off x="6116872" y="195206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Rounded Rectangle 13">
            <a:extLst>
              <a:ext uri="{FF2B5EF4-FFF2-40B4-BE49-F238E27FC236}">
                <a16:creationId xmlns:a16="http://schemas.microsoft.com/office/drawing/2014/main" id="{9A5ACA6F-4242-4D59-B175-8F1D01166AC0}"/>
              </a:ext>
            </a:extLst>
          </p:cNvPr>
          <p:cNvSpPr/>
          <p:nvPr/>
        </p:nvSpPr>
        <p:spPr>
          <a:xfrm>
            <a:off x="6118852" y="3040362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120832" y="4128660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Rounded Rectangle 15">
            <a:extLst>
              <a:ext uri="{FF2B5EF4-FFF2-40B4-BE49-F238E27FC236}">
                <a16:creationId xmlns:a16="http://schemas.microsoft.com/office/drawing/2014/main" id="{D68992D7-552C-4BC4-89D5-E7D944617AB5}"/>
              </a:ext>
            </a:extLst>
          </p:cNvPr>
          <p:cNvSpPr/>
          <p:nvPr/>
        </p:nvSpPr>
        <p:spPr>
          <a:xfrm>
            <a:off x="6122812" y="521695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0D50D7E7-54B1-4B49-B9F5-76F6A13BA7C3}"/>
              </a:ext>
            </a:extLst>
          </p:cNvPr>
          <p:cNvGrpSpPr/>
          <p:nvPr/>
        </p:nvGrpSpPr>
        <p:grpSpPr>
          <a:xfrm>
            <a:off x="6474309" y="2074535"/>
            <a:ext cx="4438822" cy="492846"/>
            <a:chOff x="6417575" y="2011203"/>
            <a:chExt cx="2952329" cy="4719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9DC758-C97C-46E4-A256-022042D5F060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Xx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C4AEFD-44CB-4816-B4FA-E950D4BA00BE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id="{7904EFDC-D584-4490-8E86-4C0A30C40A67}"/>
              </a:ext>
            </a:extLst>
          </p:cNvPr>
          <p:cNvGrpSpPr/>
          <p:nvPr/>
        </p:nvGrpSpPr>
        <p:grpSpPr>
          <a:xfrm>
            <a:off x="6474309" y="3165546"/>
            <a:ext cx="4438822" cy="492845"/>
            <a:chOff x="6417575" y="2011203"/>
            <a:chExt cx="2952329" cy="47199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ACCAEC-EF6D-456B-BFCA-B5E7D3AD9EE5}"/>
                </a:ext>
              </a:extLst>
            </p:cNvPr>
            <p:cNvSpPr txBox="1"/>
            <p:nvPr/>
          </p:nvSpPr>
          <p:spPr>
            <a:xfrm>
              <a:off x="6417576" y="2217916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68921E-1B9F-472E-863C-DCA10EEF89BD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285F8DC5-5E09-4E3F-91D2-78E4B3334E03}"/>
              </a:ext>
            </a:extLst>
          </p:cNvPr>
          <p:cNvGrpSpPr/>
          <p:nvPr/>
        </p:nvGrpSpPr>
        <p:grpSpPr>
          <a:xfrm>
            <a:off x="6474310" y="4256556"/>
            <a:ext cx="4438820" cy="492846"/>
            <a:chOff x="6417575" y="2011203"/>
            <a:chExt cx="2952328" cy="4719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95911F-A382-4F4A-A4DE-C5471A6A5DB4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C7FA39-809E-40D1-95CA-5F14D58E0BF8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id="{1D4A135C-D311-4DC7-AC05-65148D65F2BA}"/>
              </a:ext>
            </a:extLst>
          </p:cNvPr>
          <p:cNvGrpSpPr/>
          <p:nvPr/>
        </p:nvGrpSpPr>
        <p:grpSpPr>
          <a:xfrm>
            <a:off x="6474310" y="5347567"/>
            <a:ext cx="4438820" cy="492846"/>
            <a:chOff x="6417575" y="2011203"/>
            <a:chExt cx="2952328" cy="47199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187D2F-6F3A-406B-B098-17D1A03C7F27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84E492-9BFC-4326-9BB5-A49B41979A05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471929" y="2093236"/>
            <a:ext cx="3767255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871F4-DC74-4B58-BEAA-DC6E959527E4}"/>
              </a:ext>
            </a:extLst>
          </p:cNvPr>
          <p:cNvSpPr txBox="1"/>
          <p:nvPr/>
        </p:nvSpPr>
        <p:spPr>
          <a:xfrm>
            <a:off x="1533639" y="3948779"/>
            <a:ext cx="164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Chart Here</a:t>
            </a:r>
          </a:p>
        </p:txBody>
      </p:sp>
    </p:spTree>
    <p:extLst>
      <p:ext uri="{BB962C8B-B14F-4D97-AF65-F5344CB8AC3E}">
        <p14:creationId xmlns:p14="http://schemas.microsoft.com/office/powerpoint/2010/main" val="26644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620A1-2F62-4FFE-B27F-D25696D9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 Graph Layout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D85B6954-62BF-4C6D-B923-628C7A94E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216770"/>
              </p:ext>
            </p:extLst>
          </p:nvPr>
        </p:nvGraphicFramePr>
        <p:xfrm>
          <a:off x="376238" y="1743075"/>
          <a:ext cx="11209210" cy="447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14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4BD58C-CA00-4196-8581-C75B3252F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 Pie Graph Layout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832DDF-BB9A-408E-B237-B9EC6C31BBFC}"/>
              </a:ext>
            </a:extLst>
          </p:cNvPr>
          <p:cNvSpPr txBox="1">
            <a:spLocks/>
          </p:cNvSpPr>
          <p:nvPr/>
        </p:nvSpPr>
        <p:spPr>
          <a:xfrm>
            <a:off x="316490" y="1452163"/>
            <a:ext cx="12134489" cy="66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Weather comparison between team/stadium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A1AD6-53CB-4AC9-8CDE-203F675CC231}"/>
              </a:ext>
            </a:extLst>
          </p:cNvPr>
          <p:cNvSpPr txBox="1">
            <a:spLocks/>
          </p:cNvSpPr>
          <p:nvPr/>
        </p:nvSpPr>
        <p:spPr>
          <a:xfrm>
            <a:off x="317716" y="2547552"/>
            <a:ext cx="5791199" cy="38862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8B190037-719F-445B-9739-C323CC453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551133"/>
              </p:ext>
            </p:extLst>
          </p:nvPr>
        </p:nvGraphicFramePr>
        <p:xfrm>
          <a:off x="6108916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D3FF06A8-C87E-4A58-AED9-B5592237A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05297"/>
              </p:ext>
            </p:extLst>
          </p:nvPr>
        </p:nvGraphicFramePr>
        <p:xfrm>
          <a:off x="8766391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6E4CCE-54EC-47EF-A093-3EE85971B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758"/>
              </p:ext>
            </p:extLst>
          </p:nvPr>
        </p:nvGraphicFramePr>
        <p:xfrm>
          <a:off x="6108916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E601827-7C4C-4AAB-A73F-D21B2D4C7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533304"/>
              </p:ext>
            </p:extLst>
          </p:nvPr>
        </p:nvGraphicFramePr>
        <p:xfrm>
          <a:off x="8766391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581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psosCURRENT">
    <a:dk1>
      <a:srgbClr val="222223"/>
    </a:dk1>
    <a:lt1>
      <a:sysClr val="window" lastClr="FFFFFF"/>
    </a:lt1>
    <a:dk2>
      <a:srgbClr val="1B365D"/>
    </a:dk2>
    <a:lt2>
      <a:srgbClr val="888B8D"/>
    </a:lt2>
    <a:accent1>
      <a:srgbClr val="E87722"/>
    </a:accent1>
    <a:accent2>
      <a:srgbClr val="F1BE48"/>
    </a:accent2>
    <a:accent3>
      <a:srgbClr val="B7BF12"/>
    </a:accent3>
    <a:accent4>
      <a:srgbClr val="C8C9C7"/>
    </a:accent4>
    <a:accent5>
      <a:srgbClr val="71B2C9"/>
    </a:accent5>
    <a:accent6>
      <a:srgbClr val="007681"/>
    </a:accent6>
    <a:hlink>
      <a:srgbClr val="485CC7"/>
    </a:hlink>
    <a:folHlink>
      <a:srgbClr val="00B2A9"/>
    </a:folHlink>
  </a:clrScheme>
  <a:fontScheme name="Ipsos MORI">
    <a:majorFont>
      <a:latin typeface="Calibri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484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2_Contents Slide Master</vt:lpstr>
      <vt:lpstr>Contents Slide Master</vt:lpstr>
      <vt:lpstr>Cover and End Slide Master</vt:lpstr>
      <vt:lpstr>Analysis on weather obstruction hampering scoring performance during the 2018 NFL season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Edward</dc:creator>
  <cp:lastModifiedBy>Dave Edward</cp:lastModifiedBy>
  <cp:revision>26</cp:revision>
  <dcterms:created xsi:type="dcterms:W3CDTF">2019-01-19T11:37:25Z</dcterms:created>
  <dcterms:modified xsi:type="dcterms:W3CDTF">2019-01-19T19:07:13Z</dcterms:modified>
</cp:coreProperties>
</file>