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  <p:sldMasterId id="2147483685" r:id="rId3"/>
    <p:sldMasterId id="2147483710" r:id="rId4"/>
  </p:sldMasterIdLst>
  <p:sldIdLst>
    <p:sldId id="258" r:id="rId5"/>
    <p:sldId id="271" r:id="rId6"/>
    <p:sldId id="288" r:id="rId7"/>
    <p:sldId id="296" r:id="rId8"/>
    <p:sldId id="302" r:id="rId9"/>
    <p:sldId id="301" r:id="rId10"/>
    <p:sldId id="283" r:id="rId11"/>
    <p:sldId id="298" r:id="rId12"/>
    <p:sldId id="29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e Edward" initials="DE" lastIdx="2" clrIdx="0">
    <p:extLst>
      <p:ext uri="{19B8F6BF-5375-455C-9EA6-DF929625EA0E}">
        <p15:presenceInfo xmlns:p15="http://schemas.microsoft.com/office/powerpoint/2012/main" userId="5dfe45b80ac206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DAB"/>
    <a:srgbClr val="375623"/>
    <a:srgbClr val="83BD5F"/>
    <a:srgbClr val="5A8B39"/>
    <a:srgbClr val="4C7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2T13:43:39.947" idx="2">
    <p:pos x="4666" y="1132"/>
    <p:text>Conner - Kindly add your input on this as you spearheaded the resolution to this problem.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 userDrawn="1"/>
        </p:nvSpPr>
        <p:spPr>
          <a:xfrm rot="5400000">
            <a:off x="6273261" y="339754"/>
            <a:ext cx="2277526" cy="1598017"/>
          </a:xfrm>
          <a:prstGeom prst="triangl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400000">
            <a:off x="-210630" y="210630"/>
            <a:ext cx="6917312" cy="6496052"/>
          </a:xfrm>
          <a:custGeom>
            <a:avLst/>
            <a:gdLst>
              <a:gd name="connsiteX0" fmla="*/ 0 w 6917312"/>
              <a:gd name="connsiteY0" fmla="*/ 6496052 h 6496052"/>
              <a:gd name="connsiteX1" fmla="*/ 0 w 6917312"/>
              <a:gd name="connsiteY1" fmla="*/ 3210959 h 6496052"/>
              <a:gd name="connsiteX2" fmla="*/ 2288161 w 6917312"/>
              <a:gd name="connsiteY2" fmla="*/ 0 h 6496052"/>
              <a:gd name="connsiteX3" fmla="*/ 6917312 w 6917312"/>
              <a:gd name="connsiteY3" fmla="*/ 6496052 h 649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312" h="6496052">
                <a:moveTo>
                  <a:pt x="0" y="6496052"/>
                </a:moveTo>
                <a:lnTo>
                  <a:pt x="0" y="3210959"/>
                </a:lnTo>
                <a:lnTo>
                  <a:pt x="2288161" y="0"/>
                </a:lnTo>
                <a:lnTo>
                  <a:pt x="6917312" y="6496052"/>
                </a:lnTo>
                <a:close/>
              </a:path>
            </a:pathLst>
          </a:custGeom>
          <a:solidFill>
            <a:schemeClr val="accent6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59219" y="2681732"/>
            <a:ext cx="644333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9219" y="1233383"/>
            <a:ext cx="6443330" cy="13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sp>
        <p:nvSpPr>
          <p:cNvPr id="18" name="Freeform 17"/>
          <p:cNvSpPr/>
          <p:nvPr userDrawn="1"/>
        </p:nvSpPr>
        <p:spPr>
          <a:xfrm rot="16200000">
            <a:off x="6917266" y="-227815"/>
            <a:ext cx="1095155" cy="1550780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2140381">
            <a:off x="5446410" y="806009"/>
            <a:ext cx="1586716" cy="1113313"/>
          </a:xfrm>
          <a:prstGeom prst="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2140381">
            <a:off x="4150381" y="-111847"/>
            <a:ext cx="1586716" cy="1113313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12922524">
            <a:off x="4857993" y="316356"/>
            <a:ext cx="1527917" cy="1072057"/>
          </a:xfrm>
          <a:prstGeom prst="triangle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 rot="5400000" flipH="1">
            <a:off x="8382326" y="-111047"/>
            <a:ext cx="480890" cy="68095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 rot="5400000" flipV="1">
            <a:off x="11207369" y="5866285"/>
            <a:ext cx="820945" cy="116248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8764" y="289413"/>
            <a:ext cx="1118523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9536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16907" y="576016"/>
            <a:ext cx="797981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2" y="334040"/>
            <a:ext cx="3284621" cy="6188416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933252" y="1015429"/>
            <a:ext cx="2120261" cy="4825639"/>
          </a:xfrm>
          <a:custGeom>
            <a:avLst/>
            <a:gdLst>
              <a:gd name="connsiteX0" fmla="*/ 0 w 2120261"/>
              <a:gd name="connsiteY0" fmla="*/ 0 h 4825639"/>
              <a:gd name="connsiteX1" fmla="*/ 2120261 w 2120261"/>
              <a:gd name="connsiteY1" fmla="*/ 0 h 4825639"/>
              <a:gd name="connsiteX2" fmla="*/ 2120261 w 2120261"/>
              <a:gd name="connsiteY2" fmla="*/ 4825639 h 4825639"/>
              <a:gd name="connsiteX3" fmla="*/ 1634740 w 2120261"/>
              <a:gd name="connsiteY3" fmla="*/ 4825639 h 4825639"/>
              <a:gd name="connsiteX4" fmla="*/ 1653228 w 2120261"/>
              <a:gd name="connsiteY4" fmla="*/ 4717026 h 4825639"/>
              <a:gd name="connsiteX5" fmla="*/ 2011978 w 2120261"/>
              <a:gd name="connsiteY5" fmla="*/ 4717026 h 4825639"/>
              <a:gd name="connsiteX6" fmla="*/ 2011978 w 2120261"/>
              <a:gd name="connsiteY6" fmla="*/ 106452 h 4825639"/>
              <a:gd name="connsiteX7" fmla="*/ 113629 w 2120261"/>
              <a:gd name="connsiteY7" fmla="*/ 106452 h 4825639"/>
              <a:gd name="connsiteX8" fmla="*/ 113629 w 2120261"/>
              <a:gd name="connsiteY8" fmla="*/ 1929754 h 4825639"/>
              <a:gd name="connsiteX9" fmla="*/ 77723 w 2120261"/>
              <a:gd name="connsiteY9" fmla="*/ 2206742 h 4825639"/>
              <a:gd name="connsiteX10" fmla="*/ 0 w 2120261"/>
              <a:gd name="connsiteY10" fmla="*/ 2548725 h 482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0261" h="4825639">
                <a:moveTo>
                  <a:pt x="0" y="0"/>
                </a:moveTo>
                <a:lnTo>
                  <a:pt x="2120261" y="0"/>
                </a:lnTo>
                <a:lnTo>
                  <a:pt x="2120261" y="4825639"/>
                </a:lnTo>
                <a:lnTo>
                  <a:pt x="1634740" y="4825639"/>
                </a:lnTo>
                <a:lnTo>
                  <a:pt x="1653228" y="4717026"/>
                </a:lnTo>
                <a:lnTo>
                  <a:pt x="2011978" y="4717026"/>
                </a:lnTo>
                <a:lnTo>
                  <a:pt x="2011978" y="106452"/>
                </a:lnTo>
                <a:lnTo>
                  <a:pt x="113629" y="106452"/>
                </a:lnTo>
                <a:lnTo>
                  <a:pt x="113629" y="1929754"/>
                </a:lnTo>
                <a:lnTo>
                  <a:pt x="77723" y="2206742"/>
                </a:lnTo>
                <a:lnTo>
                  <a:pt x="0" y="2548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05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CE66D21-F0F2-47FC-999E-27B609F84B9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65303" y="1981682"/>
            <a:ext cx="2903896" cy="2894635"/>
          </a:xfrm>
          <a:custGeom>
            <a:avLst/>
            <a:gdLst>
              <a:gd name="connsiteX0" fmla="*/ 1492516 w 3609220"/>
              <a:gd name="connsiteY0" fmla="*/ 3417994 h 3597710"/>
              <a:gd name="connsiteX1" fmla="*/ 1498608 w 3609220"/>
              <a:gd name="connsiteY1" fmla="*/ 3417994 h 3597710"/>
              <a:gd name="connsiteX2" fmla="*/ 1498966 w 3609220"/>
              <a:gd name="connsiteY2" fmla="*/ 3419284 h 3597710"/>
              <a:gd name="connsiteX3" fmla="*/ 1721400 w 3609220"/>
              <a:gd name="connsiteY3" fmla="*/ 3404394 h 3597710"/>
              <a:gd name="connsiteX4" fmla="*/ 1755289 w 3609220"/>
              <a:gd name="connsiteY4" fmla="*/ 3406622 h 3597710"/>
              <a:gd name="connsiteX5" fmla="*/ 1730109 w 3609220"/>
              <a:gd name="connsiteY5" fmla="*/ 3405810 h 3597710"/>
              <a:gd name="connsiteX6" fmla="*/ 1727063 w 3609220"/>
              <a:gd name="connsiteY6" fmla="*/ 3405810 h 3597710"/>
              <a:gd name="connsiteX7" fmla="*/ 1696602 w 3609220"/>
              <a:gd name="connsiteY7" fmla="*/ 3402764 h 3597710"/>
              <a:gd name="connsiteX8" fmla="*/ 1699648 w 3609220"/>
              <a:gd name="connsiteY8" fmla="*/ 3402764 h 3597710"/>
              <a:gd name="connsiteX9" fmla="*/ 1702694 w 3609220"/>
              <a:gd name="connsiteY9" fmla="*/ 3402764 h 3597710"/>
              <a:gd name="connsiteX10" fmla="*/ 1714879 w 3609220"/>
              <a:gd name="connsiteY10" fmla="*/ 3402764 h 3597710"/>
              <a:gd name="connsiteX11" fmla="*/ 1721400 w 3609220"/>
              <a:gd name="connsiteY11" fmla="*/ 3404394 h 3597710"/>
              <a:gd name="connsiteX12" fmla="*/ 2492133 w 3609220"/>
              <a:gd name="connsiteY12" fmla="*/ 3402256 h 3597710"/>
              <a:gd name="connsiteX13" fmla="*/ 2491625 w 3609220"/>
              <a:gd name="connsiteY13" fmla="*/ 3402764 h 3597710"/>
              <a:gd name="connsiteX14" fmla="*/ 2488579 w 3609220"/>
              <a:gd name="connsiteY14" fmla="*/ 3402764 h 3597710"/>
              <a:gd name="connsiteX15" fmla="*/ 1675280 w 3609220"/>
              <a:gd name="connsiteY15" fmla="*/ 3396672 h 3597710"/>
              <a:gd name="connsiteX16" fmla="*/ 1678326 w 3609220"/>
              <a:gd name="connsiteY16" fmla="*/ 3396672 h 3597710"/>
              <a:gd name="connsiteX17" fmla="*/ 1690510 w 3609220"/>
              <a:gd name="connsiteY17" fmla="*/ 3399718 h 3597710"/>
              <a:gd name="connsiteX18" fmla="*/ 1690510 w 3609220"/>
              <a:gd name="connsiteY18" fmla="*/ 3402764 h 3597710"/>
              <a:gd name="connsiteX19" fmla="*/ 1690510 w 3609220"/>
              <a:gd name="connsiteY19" fmla="*/ 3405810 h 3597710"/>
              <a:gd name="connsiteX20" fmla="*/ 1638727 w 3609220"/>
              <a:gd name="connsiteY20" fmla="*/ 3399718 h 3597710"/>
              <a:gd name="connsiteX21" fmla="*/ 1675280 w 3609220"/>
              <a:gd name="connsiteY21" fmla="*/ 3396672 h 3597710"/>
              <a:gd name="connsiteX22" fmla="*/ 2717034 w 3609220"/>
              <a:gd name="connsiteY22" fmla="*/ 3229139 h 3597710"/>
              <a:gd name="connsiteX23" fmla="*/ 2720080 w 3609220"/>
              <a:gd name="connsiteY23" fmla="*/ 3229139 h 3597710"/>
              <a:gd name="connsiteX24" fmla="*/ 2717034 w 3609220"/>
              <a:gd name="connsiteY24" fmla="*/ 3230489 h 3597710"/>
              <a:gd name="connsiteX25" fmla="*/ 651077 w 3609220"/>
              <a:gd name="connsiteY25" fmla="*/ 3196668 h 3597710"/>
              <a:gd name="connsiteX26" fmla="*/ 664879 w 3609220"/>
              <a:gd name="connsiteY26" fmla="*/ 3208086 h 3597710"/>
              <a:gd name="connsiteX27" fmla="*/ 657886 w 3609220"/>
              <a:gd name="connsiteY27" fmla="*/ 3202857 h 3597710"/>
              <a:gd name="connsiteX28" fmla="*/ 428666 w 3609220"/>
              <a:gd name="connsiteY28" fmla="*/ 2975226 h 3597710"/>
              <a:gd name="connsiteX29" fmla="*/ 432485 w 3609220"/>
              <a:gd name="connsiteY29" fmla="*/ 2979363 h 3597710"/>
              <a:gd name="connsiteX30" fmla="*/ 554029 w 3609220"/>
              <a:gd name="connsiteY30" fmla="*/ 3108466 h 3597710"/>
              <a:gd name="connsiteX31" fmla="*/ 529504 w 3609220"/>
              <a:gd name="connsiteY31" fmla="*/ 3086176 h 3597710"/>
              <a:gd name="connsiteX32" fmla="*/ 2866291 w 3609220"/>
              <a:gd name="connsiteY32" fmla="*/ 2973271 h 3597710"/>
              <a:gd name="connsiteX33" fmla="*/ 2863245 w 3609220"/>
              <a:gd name="connsiteY33" fmla="*/ 2976317 h 3597710"/>
              <a:gd name="connsiteX34" fmla="*/ 2860199 w 3609220"/>
              <a:gd name="connsiteY34" fmla="*/ 2979363 h 3597710"/>
              <a:gd name="connsiteX35" fmla="*/ 2866291 w 3609220"/>
              <a:gd name="connsiteY35" fmla="*/ 2973271 h 3597710"/>
              <a:gd name="connsiteX36" fmla="*/ 539098 w 3609220"/>
              <a:gd name="connsiteY36" fmla="*/ 2945857 h 3597710"/>
              <a:gd name="connsiteX37" fmla="*/ 541313 w 3609220"/>
              <a:gd name="connsiteY37" fmla="*/ 2948903 h 3597710"/>
              <a:gd name="connsiteX38" fmla="*/ 539098 w 3609220"/>
              <a:gd name="connsiteY38" fmla="*/ 2948903 h 3597710"/>
              <a:gd name="connsiteX39" fmla="*/ 539098 w 3609220"/>
              <a:gd name="connsiteY39" fmla="*/ 2945857 h 3597710"/>
              <a:gd name="connsiteX40" fmla="*/ 2963765 w 3609220"/>
              <a:gd name="connsiteY40" fmla="*/ 2924535 h 3597710"/>
              <a:gd name="connsiteX41" fmla="*/ 2963892 w 3609220"/>
              <a:gd name="connsiteY41" fmla="*/ 2924535 h 3597710"/>
              <a:gd name="connsiteX42" fmla="*/ 2960719 w 3609220"/>
              <a:gd name="connsiteY42" fmla="*/ 2927581 h 3597710"/>
              <a:gd name="connsiteX43" fmla="*/ 2963765 w 3609220"/>
              <a:gd name="connsiteY43" fmla="*/ 2924535 h 3597710"/>
              <a:gd name="connsiteX44" fmla="*/ 2924166 w 3609220"/>
              <a:gd name="connsiteY44" fmla="*/ 2921398 h 3597710"/>
              <a:gd name="connsiteX45" fmla="*/ 2924166 w 3609220"/>
              <a:gd name="connsiteY45" fmla="*/ 2921488 h 3597710"/>
              <a:gd name="connsiteX46" fmla="*/ 2921120 w 3609220"/>
              <a:gd name="connsiteY46" fmla="*/ 2924535 h 3597710"/>
              <a:gd name="connsiteX47" fmla="*/ 490360 w 3609220"/>
              <a:gd name="connsiteY47" fmla="*/ 2915396 h 3597710"/>
              <a:gd name="connsiteX48" fmla="*/ 493407 w 3609220"/>
              <a:gd name="connsiteY48" fmla="*/ 2918442 h 3597710"/>
              <a:gd name="connsiteX49" fmla="*/ 496453 w 3609220"/>
              <a:gd name="connsiteY49" fmla="*/ 2921488 h 3597710"/>
              <a:gd name="connsiteX50" fmla="*/ 493407 w 3609220"/>
              <a:gd name="connsiteY50" fmla="*/ 2921488 h 3597710"/>
              <a:gd name="connsiteX51" fmla="*/ 490360 w 3609220"/>
              <a:gd name="connsiteY51" fmla="*/ 2915396 h 3597710"/>
              <a:gd name="connsiteX52" fmla="*/ 2991180 w 3609220"/>
              <a:gd name="connsiteY52" fmla="*/ 2891028 h 3597710"/>
              <a:gd name="connsiteX53" fmla="*/ 2985088 w 3609220"/>
              <a:gd name="connsiteY53" fmla="*/ 2897120 h 3597710"/>
              <a:gd name="connsiteX54" fmla="*/ 2982042 w 3609220"/>
              <a:gd name="connsiteY54" fmla="*/ 2900166 h 3597710"/>
              <a:gd name="connsiteX55" fmla="*/ 2981664 w 3609220"/>
              <a:gd name="connsiteY55" fmla="*/ 2900544 h 3597710"/>
              <a:gd name="connsiteX56" fmla="*/ 292366 w 3609220"/>
              <a:gd name="connsiteY56" fmla="*/ 2781370 h 3597710"/>
              <a:gd name="connsiteX57" fmla="*/ 353287 w 3609220"/>
              <a:gd name="connsiteY57" fmla="*/ 2875798 h 3597710"/>
              <a:gd name="connsiteX58" fmla="*/ 356157 w 3609220"/>
              <a:gd name="connsiteY58" fmla="*/ 2882016 h 3597710"/>
              <a:gd name="connsiteX59" fmla="*/ 308751 w 3609220"/>
              <a:gd name="connsiteY59" fmla="*/ 2818621 h 3597710"/>
              <a:gd name="connsiteX60" fmla="*/ 304360 w 3609220"/>
              <a:gd name="connsiteY60" fmla="*/ 2811393 h 3597710"/>
              <a:gd name="connsiteX61" fmla="*/ 313689 w 3609220"/>
              <a:gd name="connsiteY61" fmla="*/ 2817923 h 3597710"/>
              <a:gd name="connsiteX62" fmla="*/ 292366 w 3609220"/>
              <a:gd name="connsiteY62" fmla="*/ 2781370 h 3597710"/>
              <a:gd name="connsiteX63" fmla="*/ 359105 w 3609220"/>
              <a:gd name="connsiteY63" fmla="*/ 2774248 h 3597710"/>
              <a:gd name="connsiteX64" fmla="*/ 360522 w 3609220"/>
              <a:gd name="connsiteY64" fmla="*/ 2775278 h 3597710"/>
              <a:gd name="connsiteX65" fmla="*/ 362426 w 3609220"/>
              <a:gd name="connsiteY65" fmla="*/ 2778324 h 3597710"/>
              <a:gd name="connsiteX66" fmla="*/ 359380 w 3609220"/>
              <a:gd name="connsiteY66" fmla="*/ 2775278 h 3597710"/>
              <a:gd name="connsiteX67" fmla="*/ 362426 w 3609220"/>
              <a:gd name="connsiteY67" fmla="*/ 2766140 h 3597710"/>
              <a:gd name="connsiteX68" fmla="*/ 362426 w 3609220"/>
              <a:gd name="connsiteY68" fmla="*/ 2766140 h 3597710"/>
              <a:gd name="connsiteX69" fmla="*/ 365472 w 3609220"/>
              <a:gd name="connsiteY69" fmla="*/ 2772232 h 3597710"/>
              <a:gd name="connsiteX70" fmla="*/ 3220350 w 3609220"/>
              <a:gd name="connsiteY70" fmla="*/ 2540906 h 3597710"/>
              <a:gd name="connsiteX71" fmla="*/ 3220396 w 3609220"/>
              <a:gd name="connsiteY71" fmla="*/ 2541114 h 3597710"/>
              <a:gd name="connsiteX72" fmla="*/ 3216588 w 3609220"/>
              <a:gd name="connsiteY72" fmla="*/ 2546825 h 3597710"/>
              <a:gd name="connsiteX73" fmla="*/ 3289694 w 3609220"/>
              <a:gd name="connsiteY73" fmla="*/ 2516364 h 3597710"/>
              <a:gd name="connsiteX74" fmla="*/ 3286648 w 3609220"/>
              <a:gd name="connsiteY74" fmla="*/ 2519410 h 3597710"/>
              <a:gd name="connsiteX75" fmla="*/ 3289694 w 3609220"/>
              <a:gd name="connsiteY75" fmla="*/ 2516364 h 3597710"/>
              <a:gd name="connsiteX76" fmla="*/ 3266433 w 3609220"/>
              <a:gd name="connsiteY76" fmla="*/ 2477597 h 3597710"/>
              <a:gd name="connsiteX77" fmla="*/ 3265326 w 3609220"/>
              <a:gd name="connsiteY77" fmla="*/ 2479812 h 3597710"/>
              <a:gd name="connsiteX78" fmla="*/ 3265326 w 3609220"/>
              <a:gd name="connsiteY78" fmla="*/ 2482858 h 3597710"/>
              <a:gd name="connsiteX79" fmla="*/ 3262279 w 3609220"/>
              <a:gd name="connsiteY79" fmla="*/ 2485904 h 3597710"/>
              <a:gd name="connsiteX80" fmla="*/ 3262279 w 3609220"/>
              <a:gd name="connsiteY80" fmla="*/ 2479812 h 3597710"/>
              <a:gd name="connsiteX81" fmla="*/ 3270186 w 3609220"/>
              <a:gd name="connsiteY81" fmla="*/ 2471906 h 3597710"/>
              <a:gd name="connsiteX82" fmla="*/ 3267277 w 3609220"/>
              <a:gd name="connsiteY82" fmla="*/ 2477147 h 3597710"/>
              <a:gd name="connsiteX83" fmla="*/ 3266433 w 3609220"/>
              <a:gd name="connsiteY83" fmla="*/ 2477597 h 3597710"/>
              <a:gd name="connsiteX84" fmla="*/ 3268372 w 3609220"/>
              <a:gd name="connsiteY84" fmla="*/ 2473720 h 3597710"/>
              <a:gd name="connsiteX85" fmla="*/ 3274845 w 3609220"/>
              <a:gd name="connsiteY85" fmla="*/ 2461536 h 3597710"/>
              <a:gd name="connsiteX86" fmla="*/ 3277510 w 3609220"/>
              <a:gd name="connsiteY86" fmla="*/ 2461536 h 3597710"/>
              <a:gd name="connsiteX87" fmla="*/ 3271418 w 3609220"/>
              <a:gd name="connsiteY87" fmla="*/ 2470674 h 3597710"/>
              <a:gd name="connsiteX88" fmla="*/ 3270186 w 3609220"/>
              <a:gd name="connsiteY88" fmla="*/ 2471906 h 3597710"/>
              <a:gd name="connsiteX89" fmla="*/ 3272560 w 3609220"/>
              <a:gd name="connsiteY89" fmla="*/ 2467628 h 3597710"/>
              <a:gd name="connsiteX90" fmla="*/ 3275915 w 3609220"/>
              <a:gd name="connsiteY90" fmla="*/ 2458681 h 3597710"/>
              <a:gd name="connsiteX91" fmla="*/ 3274845 w 3609220"/>
              <a:gd name="connsiteY91" fmla="*/ 2461536 h 3597710"/>
              <a:gd name="connsiteX92" fmla="*/ 3274464 w 3609220"/>
              <a:gd name="connsiteY92" fmla="*/ 2461536 h 3597710"/>
              <a:gd name="connsiteX93" fmla="*/ 316735 w 3609220"/>
              <a:gd name="connsiteY93" fmla="*/ 2415845 h 3597710"/>
              <a:gd name="connsiteX94" fmla="*/ 319781 w 3609220"/>
              <a:gd name="connsiteY94" fmla="*/ 2418891 h 3597710"/>
              <a:gd name="connsiteX95" fmla="*/ 316735 w 3609220"/>
              <a:gd name="connsiteY95" fmla="*/ 2418891 h 3597710"/>
              <a:gd name="connsiteX96" fmla="*/ 3357128 w 3609220"/>
              <a:gd name="connsiteY96" fmla="*/ 2338854 h 3597710"/>
              <a:gd name="connsiteX97" fmla="*/ 3356707 w 3609220"/>
              <a:gd name="connsiteY97" fmla="*/ 2345786 h 3597710"/>
              <a:gd name="connsiteX98" fmla="*/ 3356707 w 3609220"/>
              <a:gd name="connsiteY98" fmla="*/ 2342740 h 3597710"/>
              <a:gd name="connsiteX99" fmla="*/ 3356707 w 3609220"/>
              <a:gd name="connsiteY99" fmla="*/ 2339694 h 3597710"/>
              <a:gd name="connsiteX100" fmla="*/ 130925 w 3609220"/>
              <a:gd name="connsiteY100" fmla="*/ 2327510 h 3597710"/>
              <a:gd name="connsiteX101" fmla="*/ 131899 w 3609220"/>
              <a:gd name="connsiteY101" fmla="*/ 2330556 h 3597710"/>
              <a:gd name="connsiteX102" fmla="*/ 130925 w 3609220"/>
              <a:gd name="connsiteY102" fmla="*/ 2330556 h 3597710"/>
              <a:gd name="connsiteX103" fmla="*/ 130925 w 3609220"/>
              <a:gd name="connsiteY103" fmla="*/ 2327510 h 3597710"/>
              <a:gd name="connsiteX104" fmla="*/ 222307 w 3609220"/>
              <a:gd name="connsiteY104" fmla="*/ 2062504 h 3597710"/>
              <a:gd name="connsiteX105" fmla="*/ 222307 w 3609220"/>
              <a:gd name="connsiteY105" fmla="*/ 2065550 h 3597710"/>
              <a:gd name="connsiteX106" fmla="*/ 221831 w 3609220"/>
              <a:gd name="connsiteY106" fmla="*/ 2064122 h 3597710"/>
              <a:gd name="connsiteX107" fmla="*/ 3435905 w 3609220"/>
              <a:gd name="connsiteY107" fmla="*/ 1995491 h 3597710"/>
              <a:gd name="connsiteX108" fmla="*/ 3435905 w 3609220"/>
              <a:gd name="connsiteY108" fmla="*/ 1998537 h 3597710"/>
              <a:gd name="connsiteX109" fmla="*/ 3435810 w 3609220"/>
              <a:gd name="connsiteY109" fmla="*/ 1998442 h 3597710"/>
              <a:gd name="connsiteX110" fmla="*/ 3432859 w 3609220"/>
              <a:gd name="connsiteY110" fmla="*/ 1992445 h 3597710"/>
              <a:gd name="connsiteX111" fmla="*/ 3433003 w 3609220"/>
              <a:gd name="connsiteY111" fmla="*/ 1992445 h 3597710"/>
              <a:gd name="connsiteX112" fmla="*/ 3432859 w 3609220"/>
              <a:gd name="connsiteY112" fmla="*/ 1995491 h 3597710"/>
              <a:gd name="connsiteX113" fmla="*/ 3432859 w 3609220"/>
              <a:gd name="connsiteY113" fmla="*/ 1992445 h 3597710"/>
              <a:gd name="connsiteX114" fmla="*/ 173570 w 3609220"/>
              <a:gd name="connsiteY114" fmla="*/ 1934570 h 3597710"/>
              <a:gd name="connsiteX115" fmla="*/ 176616 w 3609220"/>
              <a:gd name="connsiteY115" fmla="*/ 1943708 h 3597710"/>
              <a:gd name="connsiteX116" fmla="*/ 173570 w 3609220"/>
              <a:gd name="connsiteY116" fmla="*/ 1943708 h 3597710"/>
              <a:gd name="connsiteX117" fmla="*/ 3426767 w 3609220"/>
              <a:gd name="connsiteY117" fmla="*/ 1849281 h 3597710"/>
              <a:gd name="connsiteX118" fmla="*/ 3429813 w 3609220"/>
              <a:gd name="connsiteY118" fmla="*/ 1852327 h 3597710"/>
              <a:gd name="connsiteX119" fmla="*/ 3426767 w 3609220"/>
              <a:gd name="connsiteY119" fmla="*/ 1852327 h 3597710"/>
              <a:gd name="connsiteX120" fmla="*/ 3426767 w 3609220"/>
              <a:gd name="connsiteY120" fmla="*/ 1849281 h 3597710"/>
              <a:gd name="connsiteX121" fmla="*/ 3569932 w 3609220"/>
              <a:gd name="connsiteY121" fmla="*/ 1824912 h 3597710"/>
              <a:gd name="connsiteX122" fmla="*/ 3572978 w 3609220"/>
              <a:gd name="connsiteY122" fmla="*/ 1834050 h 3597710"/>
              <a:gd name="connsiteX123" fmla="*/ 3569932 w 3609220"/>
              <a:gd name="connsiteY123" fmla="*/ 1907155 h 3597710"/>
              <a:gd name="connsiteX124" fmla="*/ 3582116 w 3609220"/>
              <a:gd name="connsiteY124" fmla="*/ 1919340 h 3597710"/>
              <a:gd name="connsiteX125" fmla="*/ 3579070 w 3609220"/>
              <a:gd name="connsiteY125" fmla="*/ 1958938 h 3597710"/>
              <a:gd name="connsiteX126" fmla="*/ 3585162 w 3609220"/>
              <a:gd name="connsiteY126" fmla="*/ 1940662 h 3597710"/>
              <a:gd name="connsiteX127" fmla="*/ 3585162 w 3609220"/>
              <a:gd name="connsiteY127" fmla="*/ 1965030 h 3597710"/>
              <a:gd name="connsiteX128" fmla="*/ 3594301 w 3609220"/>
              <a:gd name="connsiteY128" fmla="*/ 1952846 h 3597710"/>
              <a:gd name="connsiteX129" fmla="*/ 3572978 w 3609220"/>
              <a:gd name="connsiteY129" fmla="*/ 2108194 h 3597710"/>
              <a:gd name="connsiteX130" fmla="*/ 3569932 w 3609220"/>
              <a:gd name="connsiteY130" fmla="*/ 2123425 h 3597710"/>
              <a:gd name="connsiteX131" fmla="*/ 2470303 w 3609220"/>
              <a:gd name="connsiteY131" fmla="*/ 3469777 h 3597710"/>
              <a:gd name="connsiteX132" fmla="*/ 2467257 w 3609220"/>
              <a:gd name="connsiteY132" fmla="*/ 3469777 h 3597710"/>
              <a:gd name="connsiteX133" fmla="*/ 2464210 w 3609220"/>
              <a:gd name="connsiteY133" fmla="*/ 3469777 h 3597710"/>
              <a:gd name="connsiteX134" fmla="*/ 2461164 w 3609220"/>
              <a:gd name="connsiteY134" fmla="*/ 3466731 h 3597710"/>
              <a:gd name="connsiteX135" fmla="*/ 2467257 w 3609220"/>
              <a:gd name="connsiteY135" fmla="*/ 3463685 h 3597710"/>
              <a:gd name="connsiteX136" fmla="*/ 2467257 w 3609220"/>
              <a:gd name="connsiteY136" fmla="*/ 3457592 h 3597710"/>
              <a:gd name="connsiteX137" fmla="*/ 2461164 w 3609220"/>
              <a:gd name="connsiteY137" fmla="*/ 3460638 h 3597710"/>
              <a:gd name="connsiteX138" fmla="*/ 2458118 w 3609220"/>
              <a:gd name="connsiteY138" fmla="*/ 3463685 h 3597710"/>
              <a:gd name="connsiteX139" fmla="*/ 2455072 w 3609220"/>
              <a:gd name="connsiteY139" fmla="*/ 3463685 h 3597710"/>
              <a:gd name="connsiteX140" fmla="*/ 2445934 w 3609220"/>
              <a:gd name="connsiteY140" fmla="*/ 3460638 h 3597710"/>
              <a:gd name="connsiteX141" fmla="*/ 2442888 w 3609220"/>
              <a:gd name="connsiteY141" fmla="*/ 3469777 h 3597710"/>
              <a:gd name="connsiteX142" fmla="*/ 2448980 w 3609220"/>
              <a:gd name="connsiteY142" fmla="*/ 3466731 h 3597710"/>
              <a:gd name="connsiteX143" fmla="*/ 2445934 w 3609220"/>
              <a:gd name="connsiteY143" fmla="*/ 3472823 h 3597710"/>
              <a:gd name="connsiteX144" fmla="*/ 2455072 w 3609220"/>
              <a:gd name="connsiteY144" fmla="*/ 3469777 h 3597710"/>
              <a:gd name="connsiteX145" fmla="*/ 2458118 w 3609220"/>
              <a:gd name="connsiteY145" fmla="*/ 3466731 h 3597710"/>
              <a:gd name="connsiteX146" fmla="*/ 2455072 w 3609220"/>
              <a:gd name="connsiteY146" fmla="*/ 3472823 h 3597710"/>
              <a:gd name="connsiteX147" fmla="*/ 2452026 w 3609220"/>
              <a:gd name="connsiteY147" fmla="*/ 3472823 h 3597710"/>
              <a:gd name="connsiteX148" fmla="*/ 2448980 w 3609220"/>
              <a:gd name="connsiteY148" fmla="*/ 3475869 h 3597710"/>
              <a:gd name="connsiteX149" fmla="*/ 2448980 w 3609220"/>
              <a:gd name="connsiteY149" fmla="*/ 3478915 h 3597710"/>
              <a:gd name="connsiteX150" fmla="*/ 2305815 w 3609220"/>
              <a:gd name="connsiteY150" fmla="*/ 3527651 h 3597710"/>
              <a:gd name="connsiteX151" fmla="*/ 2296677 w 3609220"/>
              <a:gd name="connsiteY151" fmla="*/ 3524605 h 3597710"/>
              <a:gd name="connsiteX152" fmla="*/ 2296677 w 3609220"/>
              <a:gd name="connsiteY152" fmla="*/ 3527651 h 3597710"/>
              <a:gd name="connsiteX153" fmla="*/ 1803214 w 3609220"/>
              <a:gd name="connsiteY153" fmla="*/ 3597710 h 3597710"/>
              <a:gd name="connsiteX154" fmla="*/ 727954 w 3609220"/>
              <a:gd name="connsiteY154" fmla="*/ 3241323 h 3597710"/>
              <a:gd name="connsiteX155" fmla="*/ 737092 w 3609220"/>
              <a:gd name="connsiteY155" fmla="*/ 3241323 h 3597710"/>
              <a:gd name="connsiteX156" fmla="*/ 691401 w 3609220"/>
              <a:gd name="connsiteY156" fmla="*/ 3210863 h 3597710"/>
              <a:gd name="connsiteX157" fmla="*/ 691401 w 3609220"/>
              <a:gd name="connsiteY157" fmla="*/ 3213909 h 3597710"/>
              <a:gd name="connsiteX158" fmla="*/ 639618 w 3609220"/>
              <a:gd name="connsiteY158" fmla="*/ 3171264 h 3597710"/>
              <a:gd name="connsiteX159" fmla="*/ 609157 w 3609220"/>
              <a:gd name="connsiteY159" fmla="*/ 3143850 h 3597710"/>
              <a:gd name="connsiteX160" fmla="*/ 606111 w 3609220"/>
              <a:gd name="connsiteY160" fmla="*/ 3140804 h 3597710"/>
              <a:gd name="connsiteX161" fmla="*/ 603065 w 3609220"/>
              <a:gd name="connsiteY161" fmla="*/ 3140804 h 3597710"/>
              <a:gd name="connsiteX162" fmla="*/ 600019 w 3609220"/>
              <a:gd name="connsiteY162" fmla="*/ 3134712 h 3597710"/>
              <a:gd name="connsiteX163" fmla="*/ 584788 w 3609220"/>
              <a:gd name="connsiteY163" fmla="*/ 3122527 h 3597710"/>
              <a:gd name="connsiteX164" fmla="*/ 542144 w 3609220"/>
              <a:gd name="connsiteY164" fmla="*/ 3082929 h 3597710"/>
              <a:gd name="connsiteX165" fmla="*/ 523867 w 3609220"/>
              <a:gd name="connsiteY165" fmla="*/ 3064653 h 3597710"/>
              <a:gd name="connsiteX166" fmla="*/ 487314 w 3609220"/>
              <a:gd name="connsiteY166" fmla="*/ 3025054 h 3597710"/>
              <a:gd name="connsiteX167" fmla="*/ 490360 w 3609220"/>
              <a:gd name="connsiteY167" fmla="*/ 3025054 h 3597710"/>
              <a:gd name="connsiteX168" fmla="*/ 481222 w 3609220"/>
              <a:gd name="connsiteY168" fmla="*/ 3018962 h 3597710"/>
              <a:gd name="connsiteX169" fmla="*/ 216215 w 3609220"/>
              <a:gd name="connsiteY169" fmla="*/ 2644298 h 3597710"/>
              <a:gd name="connsiteX170" fmla="*/ 48681 w 3609220"/>
              <a:gd name="connsiteY170" fmla="*/ 2123425 h 3597710"/>
              <a:gd name="connsiteX171" fmla="*/ 51727 w 3609220"/>
              <a:gd name="connsiteY171" fmla="*/ 2120379 h 3597710"/>
              <a:gd name="connsiteX172" fmla="*/ 82188 w 3609220"/>
              <a:gd name="connsiteY172" fmla="*/ 2184346 h 3597710"/>
              <a:gd name="connsiteX173" fmla="*/ 85234 w 3609220"/>
              <a:gd name="connsiteY173" fmla="*/ 2205668 h 3597710"/>
              <a:gd name="connsiteX174" fmla="*/ 82188 w 3609220"/>
              <a:gd name="connsiteY174" fmla="*/ 2202622 h 3597710"/>
              <a:gd name="connsiteX175" fmla="*/ 79142 w 3609220"/>
              <a:gd name="connsiteY175" fmla="*/ 2202622 h 3597710"/>
              <a:gd name="connsiteX176" fmla="*/ 82188 w 3609220"/>
              <a:gd name="connsiteY176" fmla="*/ 2205668 h 3597710"/>
              <a:gd name="connsiteX177" fmla="*/ 82188 w 3609220"/>
              <a:gd name="connsiteY177" fmla="*/ 2208714 h 3597710"/>
              <a:gd name="connsiteX178" fmla="*/ 85234 w 3609220"/>
              <a:gd name="connsiteY178" fmla="*/ 2211760 h 3597710"/>
              <a:gd name="connsiteX179" fmla="*/ 94372 w 3609220"/>
              <a:gd name="connsiteY179" fmla="*/ 2226990 h 3597710"/>
              <a:gd name="connsiteX180" fmla="*/ 100464 w 3609220"/>
              <a:gd name="connsiteY180" fmla="*/ 2257451 h 3597710"/>
              <a:gd name="connsiteX181" fmla="*/ 106556 w 3609220"/>
              <a:gd name="connsiteY181" fmla="*/ 2257451 h 3597710"/>
              <a:gd name="connsiteX182" fmla="*/ 103510 w 3609220"/>
              <a:gd name="connsiteY182" fmla="*/ 2275727 h 3597710"/>
              <a:gd name="connsiteX183" fmla="*/ 106556 w 3609220"/>
              <a:gd name="connsiteY183" fmla="*/ 2290957 h 3597710"/>
              <a:gd name="connsiteX184" fmla="*/ 112648 w 3609220"/>
              <a:gd name="connsiteY184" fmla="*/ 2318372 h 3597710"/>
              <a:gd name="connsiteX185" fmla="*/ 124833 w 3609220"/>
              <a:gd name="connsiteY185" fmla="*/ 2351878 h 3597710"/>
              <a:gd name="connsiteX186" fmla="*/ 137017 w 3609220"/>
              <a:gd name="connsiteY186" fmla="*/ 2385385 h 3597710"/>
              <a:gd name="connsiteX187" fmla="*/ 137017 w 3609220"/>
              <a:gd name="connsiteY187" fmla="*/ 2394523 h 3597710"/>
              <a:gd name="connsiteX188" fmla="*/ 146155 w 3609220"/>
              <a:gd name="connsiteY188" fmla="*/ 2406707 h 3597710"/>
              <a:gd name="connsiteX189" fmla="*/ 152580 w 3609220"/>
              <a:gd name="connsiteY189" fmla="*/ 2433693 h 3597710"/>
              <a:gd name="connsiteX190" fmla="*/ 152267 w 3609220"/>
              <a:gd name="connsiteY190" fmla="*/ 2442684 h 3597710"/>
              <a:gd name="connsiteX191" fmla="*/ 152059 w 3609220"/>
              <a:gd name="connsiteY191" fmla="*/ 2442365 h 3597710"/>
              <a:gd name="connsiteX192" fmla="*/ 150724 w 3609220"/>
              <a:gd name="connsiteY192" fmla="*/ 2436025 h 3597710"/>
              <a:gd name="connsiteX193" fmla="*/ 149201 w 3609220"/>
              <a:gd name="connsiteY193" fmla="*/ 2431075 h 3597710"/>
              <a:gd name="connsiteX194" fmla="*/ 148011 w 3609220"/>
              <a:gd name="connsiteY194" fmla="*/ 2436168 h 3597710"/>
              <a:gd name="connsiteX195" fmla="*/ 152059 w 3609220"/>
              <a:gd name="connsiteY195" fmla="*/ 2442365 h 3597710"/>
              <a:gd name="connsiteX196" fmla="*/ 152247 w 3609220"/>
              <a:gd name="connsiteY196" fmla="*/ 2443259 h 3597710"/>
              <a:gd name="connsiteX197" fmla="*/ 152267 w 3609220"/>
              <a:gd name="connsiteY197" fmla="*/ 2442684 h 3597710"/>
              <a:gd name="connsiteX198" fmla="*/ 153390 w 3609220"/>
              <a:gd name="connsiteY198" fmla="*/ 2444402 h 3597710"/>
              <a:gd name="connsiteX199" fmla="*/ 155293 w 3609220"/>
              <a:gd name="connsiteY199" fmla="*/ 2455444 h 3597710"/>
              <a:gd name="connsiteX200" fmla="*/ 173570 w 3609220"/>
              <a:gd name="connsiteY200" fmla="*/ 2491996 h 3597710"/>
              <a:gd name="connsiteX201" fmla="*/ 173570 w 3609220"/>
              <a:gd name="connsiteY201" fmla="*/ 2495042 h 3597710"/>
              <a:gd name="connsiteX202" fmla="*/ 173570 w 3609220"/>
              <a:gd name="connsiteY202" fmla="*/ 2498088 h 3597710"/>
              <a:gd name="connsiteX203" fmla="*/ 176616 w 3609220"/>
              <a:gd name="connsiteY203" fmla="*/ 2498088 h 3597710"/>
              <a:gd name="connsiteX204" fmla="*/ 179662 w 3609220"/>
              <a:gd name="connsiteY204" fmla="*/ 2507226 h 3597710"/>
              <a:gd name="connsiteX205" fmla="*/ 182708 w 3609220"/>
              <a:gd name="connsiteY205" fmla="*/ 2519410 h 3597710"/>
              <a:gd name="connsiteX206" fmla="*/ 204030 w 3609220"/>
              <a:gd name="connsiteY206" fmla="*/ 2555963 h 3597710"/>
              <a:gd name="connsiteX207" fmla="*/ 210123 w 3609220"/>
              <a:gd name="connsiteY207" fmla="*/ 2559009 h 3597710"/>
              <a:gd name="connsiteX208" fmla="*/ 207076 w 3609220"/>
              <a:gd name="connsiteY208" fmla="*/ 2559009 h 3597710"/>
              <a:gd name="connsiteX209" fmla="*/ 204030 w 3609220"/>
              <a:gd name="connsiteY209" fmla="*/ 2559009 h 3597710"/>
              <a:gd name="connsiteX210" fmla="*/ 207076 w 3609220"/>
              <a:gd name="connsiteY210" fmla="*/ 2565101 h 3597710"/>
              <a:gd name="connsiteX211" fmla="*/ 210123 w 3609220"/>
              <a:gd name="connsiteY211" fmla="*/ 2565101 h 3597710"/>
              <a:gd name="connsiteX212" fmla="*/ 210123 w 3609220"/>
              <a:gd name="connsiteY212" fmla="*/ 2568147 h 3597710"/>
              <a:gd name="connsiteX213" fmla="*/ 237537 w 3609220"/>
              <a:gd name="connsiteY213" fmla="*/ 2619930 h 3597710"/>
              <a:gd name="connsiteX214" fmla="*/ 237537 w 3609220"/>
              <a:gd name="connsiteY214" fmla="*/ 2629068 h 3597710"/>
              <a:gd name="connsiteX215" fmla="*/ 246675 w 3609220"/>
              <a:gd name="connsiteY215" fmla="*/ 2641252 h 3597710"/>
              <a:gd name="connsiteX216" fmla="*/ 243629 w 3609220"/>
              <a:gd name="connsiteY216" fmla="*/ 2638206 h 3597710"/>
              <a:gd name="connsiteX217" fmla="*/ 243629 w 3609220"/>
              <a:gd name="connsiteY217" fmla="*/ 2644298 h 3597710"/>
              <a:gd name="connsiteX218" fmla="*/ 246675 w 3609220"/>
              <a:gd name="connsiteY218" fmla="*/ 2644298 h 3597710"/>
              <a:gd name="connsiteX219" fmla="*/ 246675 w 3609220"/>
              <a:gd name="connsiteY219" fmla="*/ 2647344 h 3597710"/>
              <a:gd name="connsiteX220" fmla="*/ 261906 w 3609220"/>
              <a:gd name="connsiteY220" fmla="*/ 2674759 h 3597710"/>
              <a:gd name="connsiteX221" fmla="*/ 286274 w 3609220"/>
              <a:gd name="connsiteY221" fmla="*/ 2714357 h 3597710"/>
              <a:gd name="connsiteX222" fmla="*/ 319781 w 3609220"/>
              <a:gd name="connsiteY222" fmla="*/ 2747864 h 3597710"/>
              <a:gd name="connsiteX223" fmla="*/ 295412 w 3609220"/>
              <a:gd name="connsiteY223" fmla="*/ 2714357 h 3597710"/>
              <a:gd name="connsiteX224" fmla="*/ 298458 w 3609220"/>
              <a:gd name="connsiteY224" fmla="*/ 2711311 h 3597710"/>
              <a:gd name="connsiteX225" fmla="*/ 292366 w 3609220"/>
              <a:gd name="connsiteY225" fmla="*/ 2705219 h 3597710"/>
              <a:gd name="connsiteX226" fmla="*/ 255813 w 3609220"/>
              <a:gd name="connsiteY226" fmla="*/ 2647344 h 3597710"/>
              <a:gd name="connsiteX227" fmla="*/ 255813 w 3609220"/>
              <a:gd name="connsiteY227" fmla="*/ 2644298 h 3597710"/>
              <a:gd name="connsiteX228" fmla="*/ 255813 w 3609220"/>
              <a:gd name="connsiteY228" fmla="*/ 2641252 h 3597710"/>
              <a:gd name="connsiteX229" fmla="*/ 252767 w 3609220"/>
              <a:gd name="connsiteY229" fmla="*/ 2641252 h 3597710"/>
              <a:gd name="connsiteX230" fmla="*/ 231445 w 3609220"/>
              <a:gd name="connsiteY230" fmla="*/ 2598608 h 3597710"/>
              <a:gd name="connsiteX231" fmla="*/ 237537 w 3609220"/>
              <a:gd name="connsiteY231" fmla="*/ 2601654 h 3597710"/>
              <a:gd name="connsiteX232" fmla="*/ 228399 w 3609220"/>
              <a:gd name="connsiteY232" fmla="*/ 2589470 h 3597710"/>
              <a:gd name="connsiteX233" fmla="*/ 231445 w 3609220"/>
              <a:gd name="connsiteY233" fmla="*/ 2589470 h 3597710"/>
              <a:gd name="connsiteX234" fmla="*/ 231445 w 3609220"/>
              <a:gd name="connsiteY234" fmla="*/ 2586423 h 3597710"/>
              <a:gd name="connsiteX235" fmla="*/ 228399 w 3609220"/>
              <a:gd name="connsiteY235" fmla="*/ 2583377 h 3597710"/>
              <a:gd name="connsiteX236" fmla="*/ 225353 w 3609220"/>
              <a:gd name="connsiteY236" fmla="*/ 2583377 h 3597710"/>
              <a:gd name="connsiteX237" fmla="*/ 185754 w 3609220"/>
              <a:gd name="connsiteY237" fmla="*/ 2495042 h 3597710"/>
              <a:gd name="connsiteX238" fmla="*/ 185754 w 3609220"/>
              <a:gd name="connsiteY238" fmla="*/ 2491996 h 3597710"/>
              <a:gd name="connsiteX239" fmla="*/ 182708 w 3609220"/>
              <a:gd name="connsiteY239" fmla="*/ 2488950 h 3597710"/>
              <a:gd name="connsiteX240" fmla="*/ 173570 w 3609220"/>
              <a:gd name="connsiteY240" fmla="*/ 2461536 h 3597710"/>
              <a:gd name="connsiteX241" fmla="*/ 173570 w 3609220"/>
              <a:gd name="connsiteY241" fmla="*/ 2458490 h 3597710"/>
              <a:gd name="connsiteX242" fmla="*/ 173570 w 3609220"/>
              <a:gd name="connsiteY242" fmla="*/ 2455444 h 3597710"/>
              <a:gd name="connsiteX243" fmla="*/ 170524 w 3609220"/>
              <a:gd name="connsiteY243" fmla="*/ 2455444 h 3597710"/>
              <a:gd name="connsiteX244" fmla="*/ 164431 w 3609220"/>
              <a:gd name="connsiteY244" fmla="*/ 2440213 h 3597710"/>
              <a:gd name="connsiteX245" fmla="*/ 167478 w 3609220"/>
              <a:gd name="connsiteY245" fmla="*/ 2437167 h 3597710"/>
              <a:gd name="connsiteX246" fmla="*/ 137017 w 3609220"/>
              <a:gd name="connsiteY246" fmla="*/ 2354924 h 3597710"/>
              <a:gd name="connsiteX247" fmla="*/ 140063 w 3609220"/>
              <a:gd name="connsiteY247" fmla="*/ 2354924 h 3597710"/>
              <a:gd name="connsiteX248" fmla="*/ 140063 w 3609220"/>
              <a:gd name="connsiteY248" fmla="*/ 2351878 h 3597710"/>
              <a:gd name="connsiteX249" fmla="*/ 137017 w 3609220"/>
              <a:gd name="connsiteY249" fmla="*/ 2348832 h 3597710"/>
              <a:gd name="connsiteX250" fmla="*/ 133971 w 3609220"/>
              <a:gd name="connsiteY250" fmla="*/ 2337029 h 3597710"/>
              <a:gd name="connsiteX251" fmla="*/ 131899 w 3609220"/>
              <a:gd name="connsiteY251" fmla="*/ 2330556 h 3597710"/>
              <a:gd name="connsiteX252" fmla="*/ 133971 w 3609220"/>
              <a:gd name="connsiteY252" fmla="*/ 2330556 h 3597710"/>
              <a:gd name="connsiteX253" fmla="*/ 133971 w 3609220"/>
              <a:gd name="connsiteY253" fmla="*/ 2327510 h 3597710"/>
              <a:gd name="connsiteX254" fmla="*/ 130925 w 3609220"/>
              <a:gd name="connsiteY254" fmla="*/ 2324464 h 3597710"/>
              <a:gd name="connsiteX255" fmla="*/ 127879 w 3609220"/>
              <a:gd name="connsiteY255" fmla="*/ 2321418 h 3597710"/>
              <a:gd name="connsiteX256" fmla="*/ 124833 w 3609220"/>
              <a:gd name="connsiteY256" fmla="*/ 2303141 h 3597710"/>
              <a:gd name="connsiteX257" fmla="*/ 106556 w 3609220"/>
              <a:gd name="connsiteY257" fmla="*/ 2248312 h 3597710"/>
              <a:gd name="connsiteX258" fmla="*/ 109602 w 3609220"/>
              <a:gd name="connsiteY258" fmla="*/ 2248312 h 3597710"/>
              <a:gd name="connsiteX259" fmla="*/ 109602 w 3609220"/>
              <a:gd name="connsiteY259" fmla="*/ 2251359 h 3597710"/>
              <a:gd name="connsiteX260" fmla="*/ 112648 w 3609220"/>
              <a:gd name="connsiteY260" fmla="*/ 2254405 h 3597710"/>
              <a:gd name="connsiteX261" fmla="*/ 112648 w 3609220"/>
              <a:gd name="connsiteY261" fmla="*/ 2248312 h 3597710"/>
              <a:gd name="connsiteX262" fmla="*/ 109602 w 3609220"/>
              <a:gd name="connsiteY262" fmla="*/ 2242220 h 3597710"/>
              <a:gd name="connsiteX263" fmla="*/ 106556 w 3609220"/>
              <a:gd name="connsiteY263" fmla="*/ 2230036 h 3597710"/>
              <a:gd name="connsiteX264" fmla="*/ 103510 w 3609220"/>
              <a:gd name="connsiteY264" fmla="*/ 2226990 h 3597710"/>
              <a:gd name="connsiteX265" fmla="*/ 103510 w 3609220"/>
              <a:gd name="connsiteY265" fmla="*/ 2233082 h 3597710"/>
              <a:gd name="connsiteX266" fmla="*/ 97418 w 3609220"/>
              <a:gd name="connsiteY266" fmla="*/ 2220898 h 3597710"/>
              <a:gd name="connsiteX267" fmla="*/ 97418 w 3609220"/>
              <a:gd name="connsiteY267" fmla="*/ 2208714 h 3597710"/>
              <a:gd name="connsiteX268" fmla="*/ 94372 w 3609220"/>
              <a:gd name="connsiteY268" fmla="*/ 2202622 h 3597710"/>
              <a:gd name="connsiteX269" fmla="*/ 97418 w 3609220"/>
              <a:gd name="connsiteY269" fmla="*/ 2205668 h 3597710"/>
              <a:gd name="connsiteX270" fmla="*/ 100464 w 3609220"/>
              <a:gd name="connsiteY270" fmla="*/ 2190438 h 3597710"/>
              <a:gd name="connsiteX271" fmla="*/ 115694 w 3609220"/>
              <a:gd name="connsiteY271" fmla="*/ 2245266 h 3597710"/>
              <a:gd name="connsiteX272" fmla="*/ 133971 w 3609220"/>
              <a:gd name="connsiteY272" fmla="*/ 2281819 h 3597710"/>
              <a:gd name="connsiteX273" fmla="*/ 137017 w 3609220"/>
              <a:gd name="connsiteY273" fmla="*/ 2257451 h 3597710"/>
              <a:gd name="connsiteX274" fmla="*/ 197938 w 3609220"/>
              <a:gd name="connsiteY274" fmla="*/ 2446305 h 3597710"/>
              <a:gd name="connsiteX275" fmla="*/ 194892 w 3609220"/>
              <a:gd name="connsiteY275" fmla="*/ 2449351 h 3597710"/>
              <a:gd name="connsiteX276" fmla="*/ 194892 w 3609220"/>
              <a:gd name="connsiteY276" fmla="*/ 2446305 h 3597710"/>
              <a:gd name="connsiteX277" fmla="*/ 191846 w 3609220"/>
              <a:gd name="connsiteY277" fmla="*/ 2446305 h 3597710"/>
              <a:gd name="connsiteX278" fmla="*/ 191846 w 3609220"/>
              <a:gd name="connsiteY278" fmla="*/ 2452398 h 3597710"/>
              <a:gd name="connsiteX279" fmla="*/ 191846 w 3609220"/>
              <a:gd name="connsiteY279" fmla="*/ 2461536 h 3597710"/>
              <a:gd name="connsiteX280" fmla="*/ 204030 w 3609220"/>
              <a:gd name="connsiteY280" fmla="*/ 2470674 h 3597710"/>
              <a:gd name="connsiteX281" fmla="*/ 204030 w 3609220"/>
              <a:gd name="connsiteY281" fmla="*/ 2473720 h 3597710"/>
              <a:gd name="connsiteX282" fmla="*/ 204030 w 3609220"/>
              <a:gd name="connsiteY282" fmla="*/ 2476766 h 3597710"/>
              <a:gd name="connsiteX283" fmla="*/ 207076 w 3609220"/>
              <a:gd name="connsiteY283" fmla="*/ 2482858 h 3597710"/>
              <a:gd name="connsiteX284" fmla="*/ 210123 w 3609220"/>
              <a:gd name="connsiteY284" fmla="*/ 2488950 h 3597710"/>
              <a:gd name="connsiteX285" fmla="*/ 213169 w 3609220"/>
              <a:gd name="connsiteY285" fmla="*/ 2507226 h 3597710"/>
              <a:gd name="connsiteX286" fmla="*/ 210123 w 3609220"/>
              <a:gd name="connsiteY286" fmla="*/ 2504180 h 3597710"/>
              <a:gd name="connsiteX287" fmla="*/ 210123 w 3609220"/>
              <a:gd name="connsiteY287" fmla="*/ 2507226 h 3597710"/>
              <a:gd name="connsiteX288" fmla="*/ 213169 w 3609220"/>
              <a:gd name="connsiteY288" fmla="*/ 2510272 h 3597710"/>
              <a:gd name="connsiteX289" fmla="*/ 219261 w 3609220"/>
              <a:gd name="connsiteY289" fmla="*/ 2522457 h 3597710"/>
              <a:gd name="connsiteX290" fmla="*/ 219261 w 3609220"/>
              <a:gd name="connsiteY290" fmla="*/ 2525503 h 3597710"/>
              <a:gd name="connsiteX291" fmla="*/ 222307 w 3609220"/>
              <a:gd name="connsiteY291" fmla="*/ 2531595 h 3597710"/>
              <a:gd name="connsiteX292" fmla="*/ 225353 w 3609220"/>
              <a:gd name="connsiteY292" fmla="*/ 2534641 h 3597710"/>
              <a:gd name="connsiteX293" fmla="*/ 225353 w 3609220"/>
              <a:gd name="connsiteY293" fmla="*/ 2531595 h 3597710"/>
              <a:gd name="connsiteX294" fmla="*/ 228399 w 3609220"/>
              <a:gd name="connsiteY294" fmla="*/ 2540733 h 3597710"/>
              <a:gd name="connsiteX295" fmla="*/ 231445 w 3609220"/>
              <a:gd name="connsiteY295" fmla="*/ 2540733 h 3597710"/>
              <a:gd name="connsiteX296" fmla="*/ 234491 w 3609220"/>
              <a:gd name="connsiteY296" fmla="*/ 2546825 h 3597710"/>
              <a:gd name="connsiteX297" fmla="*/ 234491 w 3609220"/>
              <a:gd name="connsiteY297" fmla="*/ 2549871 h 3597710"/>
              <a:gd name="connsiteX298" fmla="*/ 234491 w 3609220"/>
              <a:gd name="connsiteY298" fmla="*/ 2552917 h 3597710"/>
              <a:gd name="connsiteX299" fmla="*/ 237537 w 3609220"/>
              <a:gd name="connsiteY299" fmla="*/ 2555963 h 3597710"/>
              <a:gd name="connsiteX300" fmla="*/ 237537 w 3609220"/>
              <a:gd name="connsiteY300" fmla="*/ 2552917 h 3597710"/>
              <a:gd name="connsiteX301" fmla="*/ 258860 w 3609220"/>
              <a:gd name="connsiteY301" fmla="*/ 2589470 h 3597710"/>
              <a:gd name="connsiteX302" fmla="*/ 261906 w 3609220"/>
              <a:gd name="connsiteY302" fmla="*/ 2595562 h 3597710"/>
              <a:gd name="connsiteX303" fmla="*/ 264952 w 3609220"/>
              <a:gd name="connsiteY303" fmla="*/ 2598608 h 3597710"/>
              <a:gd name="connsiteX304" fmla="*/ 264952 w 3609220"/>
              <a:gd name="connsiteY304" fmla="*/ 2595562 h 3597710"/>
              <a:gd name="connsiteX305" fmla="*/ 264952 w 3609220"/>
              <a:gd name="connsiteY305" fmla="*/ 2592516 h 3597710"/>
              <a:gd name="connsiteX306" fmla="*/ 292366 w 3609220"/>
              <a:gd name="connsiteY306" fmla="*/ 2647344 h 3597710"/>
              <a:gd name="connsiteX307" fmla="*/ 304550 w 3609220"/>
              <a:gd name="connsiteY307" fmla="*/ 2656483 h 3597710"/>
              <a:gd name="connsiteX308" fmla="*/ 307597 w 3609220"/>
              <a:gd name="connsiteY308" fmla="*/ 2665621 h 3597710"/>
              <a:gd name="connsiteX309" fmla="*/ 316735 w 3609220"/>
              <a:gd name="connsiteY309" fmla="*/ 2683897 h 3597710"/>
              <a:gd name="connsiteX310" fmla="*/ 328919 w 3609220"/>
              <a:gd name="connsiteY310" fmla="*/ 2693035 h 3597710"/>
              <a:gd name="connsiteX311" fmla="*/ 335011 w 3609220"/>
              <a:gd name="connsiteY311" fmla="*/ 2711311 h 3597710"/>
              <a:gd name="connsiteX312" fmla="*/ 331965 w 3609220"/>
              <a:gd name="connsiteY312" fmla="*/ 2708265 h 3597710"/>
              <a:gd name="connsiteX313" fmla="*/ 328919 w 3609220"/>
              <a:gd name="connsiteY313" fmla="*/ 2705219 h 3597710"/>
              <a:gd name="connsiteX314" fmla="*/ 328919 w 3609220"/>
              <a:gd name="connsiteY314" fmla="*/ 2711311 h 3597710"/>
              <a:gd name="connsiteX315" fmla="*/ 331965 w 3609220"/>
              <a:gd name="connsiteY315" fmla="*/ 2717403 h 3597710"/>
              <a:gd name="connsiteX316" fmla="*/ 322827 w 3609220"/>
              <a:gd name="connsiteY316" fmla="*/ 2708265 h 3597710"/>
              <a:gd name="connsiteX317" fmla="*/ 335011 w 3609220"/>
              <a:gd name="connsiteY317" fmla="*/ 2720449 h 3597710"/>
              <a:gd name="connsiteX318" fmla="*/ 338057 w 3609220"/>
              <a:gd name="connsiteY318" fmla="*/ 2723496 h 3597710"/>
              <a:gd name="connsiteX319" fmla="*/ 344149 w 3609220"/>
              <a:gd name="connsiteY319" fmla="*/ 2729588 h 3597710"/>
              <a:gd name="connsiteX320" fmla="*/ 344149 w 3609220"/>
              <a:gd name="connsiteY320" fmla="*/ 2726542 h 3597710"/>
              <a:gd name="connsiteX321" fmla="*/ 341103 w 3609220"/>
              <a:gd name="connsiteY321" fmla="*/ 2723496 h 3597710"/>
              <a:gd name="connsiteX322" fmla="*/ 341103 w 3609220"/>
              <a:gd name="connsiteY322" fmla="*/ 2720449 h 3597710"/>
              <a:gd name="connsiteX323" fmla="*/ 350241 w 3609220"/>
              <a:gd name="connsiteY323" fmla="*/ 2732634 h 3597710"/>
              <a:gd name="connsiteX324" fmla="*/ 350241 w 3609220"/>
              <a:gd name="connsiteY324" fmla="*/ 2720449 h 3597710"/>
              <a:gd name="connsiteX325" fmla="*/ 359380 w 3609220"/>
              <a:gd name="connsiteY325" fmla="*/ 2741772 h 3597710"/>
              <a:gd name="connsiteX326" fmla="*/ 356334 w 3609220"/>
              <a:gd name="connsiteY326" fmla="*/ 2741772 h 3597710"/>
              <a:gd name="connsiteX327" fmla="*/ 350241 w 3609220"/>
              <a:gd name="connsiteY327" fmla="*/ 2738726 h 3597710"/>
              <a:gd name="connsiteX328" fmla="*/ 353287 w 3609220"/>
              <a:gd name="connsiteY328" fmla="*/ 2744818 h 3597710"/>
              <a:gd name="connsiteX329" fmla="*/ 356334 w 3609220"/>
              <a:gd name="connsiteY329" fmla="*/ 2750910 h 3597710"/>
              <a:gd name="connsiteX330" fmla="*/ 353287 w 3609220"/>
              <a:gd name="connsiteY330" fmla="*/ 2750910 h 3597710"/>
              <a:gd name="connsiteX331" fmla="*/ 356334 w 3609220"/>
              <a:gd name="connsiteY331" fmla="*/ 2757002 h 3597710"/>
              <a:gd name="connsiteX332" fmla="*/ 359380 w 3609220"/>
              <a:gd name="connsiteY332" fmla="*/ 2757002 h 3597710"/>
              <a:gd name="connsiteX333" fmla="*/ 359380 w 3609220"/>
              <a:gd name="connsiteY333" fmla="*/ 2760048 h 3597710"/>
              <a:gd name="connsiteX334" fmla="*/ 362426 w 3609220"/>
              <a:gd name="connsiteY334" fmla="*/ 2766140 h 3597710"/>
              <a:gd name="connsiteX335" fmla="*/ 358237 w 3609220"/>
              <a:gd name="connsiteY335" fmla="*/ 2764998 h 3597710"/>
              <a:gd name="connsiteX336" fmla="*/ 356334 w 3609220"/>
              <a:gd name="connsiteY336" fmla="*/ 2766140 h 3597710"/>
              <a:gd name="connsiteX337" fmla="*/ 357857 w 3609220"/>
              <a:gd name="connsiteY337" fmla="*/ 2769567 h 3597710"/>
              <a:gd name="connsiteX338" fmla="*/ 359105 w 3609220"/>
              <a:gd name="connsiteY338" fmla="*/ 2774248 h 3597710"/>
              <a:gd name="connsiteX339" fmla="*/ 356334 w 3609220"/>
              <a:gd name="connsiteY339" fmla="*/ 2772232 h 3597710"/>
              <a:gd name="connsiteX340" fmla="*/ 365472 w 3609220"/>
              <a:gd name="connsiteY340" fmla="*/ 2787462 h 3597710"/>
              <a:gd name="connsiteX341" fmla="*/ 368518 w 3609220"/>
              <a:gd name="connsiteY341" fmla="*/ 2790509 h 3597710"/>
              <a:gd name="connsiteX342" fmla="*/ 368518 w 3609220"/>
              <a:gd name="connsiteY342" fmla="*/ 2793555 h 3597710"/>
              <a:gd name="connsiteX343" fmla="*/ 371564 w 3609220"/>
              <a:gd name="connsiteY343" fmla="*/ 2793555 h 3597710"/>
              <a:gd name="connsiteX344" fmla="*/ 368518 w 3609220"/>
              <a:gd name="connsiteY344" fmla="*/ 2790509 h 3597710"/>
              <a:gd name="connsiteX345" fmla="*/ 362426 w 3609220"/>
              <a:gd name="connsiteY345" fmla="*/ 2778324 h 3597710"/>
              <a:gd name="connsiteX346" fmla="*/ 365472 w 3609220"/>
              <a:gd name="connsiteY346" fmla="*/ 2781370 h 3597710"/>
              <a:gd name="connsiteX347" fmla="*/ 371564 w 3609220"/>
              <a:gd name="connsiteY347" fmla="*/ 2781370 h 3597710"/>
              <a:gd name="connsiteX348" fmla="*/ 368518 w 3609220"/>
              <a:gd name="connsiteY348" fmla="*/ 2775278 h 3597710"/>
              <a:gd name="connsiteX349" fmla="*/ 365472 w 3609220"/>
              <a:gd name="connsiteY349" fmla="*/ 2772232 h 3597710"/>
              <a:gd name="connsiteX350" fmla="*/ 362426 w 3609220"/>
              <a:gd name="connsiteY350" fmla="*/ 2760048 h 3597710"/>
              <a:gd name="connsiteX351" fmla="*/ 365472 w 3609220"/>
              <a:gd name="connsiteY351" fmla="*/ 2763094 h 3597710"/>
              <a:gd name="connsiteX352" fmla="*/ 365472 w 3609220"/>
              <a:gd name="connsiteY352" fmla="*/ 2760048 h 3597710"/>
              <a:gd name="connsiteX353" fmla="*/ 365472 w 3609220"/>
              <a:gd name="connsiteY353" fmla="*/ 2757002 h 3597710"/>
              <a:gd name="connsiteX354" fmla="*/ 362426 w 3609220"/>
              <a:gd name="connsiteY354" fmla="*/ 2753956 h 3597710"/>
              <a:gd name="connsiteX355" fmla="*/ 362426 w 3609220"/>
              <a:gd name="connsiteY355" fmla="*/ 2747864 h 3597710"/>
              <a:gd name="connsiteX356" fmla="*/ 377656 w 3609220"/>
              <a:gd name="connsiteY356" fmla="*/ 2769186 h 3597710"/>
              <a:gd name="connsiteX357" fmla="*/ 374610 w 3609220"/>
              <a:gd name="connsiteY357" fmla="*/ 2769186 h 3597710"/>
              <a:gd name="connsiteX358" fmla="*/ 374610 w 3609220"/>
              <a:gd name="connsiteY358" fmla="*/ 2772232 h 3597710"/>
              <a:gd name="connsiteX359" fmla="*/ 377656 w 3609220"/>
              <a:gd name="connsiteY359" fmla="*/ 2772232 h 3597710"/>
              <a:gd name="connsiteX360" fmla="*/ 377656 w 3609220"/>
              <a:gd name="connsiteY360" fmla="*/ 2775278 h 3597710"/>
              <a:gd name="connsiteX361" fmla="*/ 380702 w 3609220"/>
              <a:gd name="connsiteY361" fmla="*/ 2775278 h 3597710"/>
              <a:gd name="connsiteX362" fmla="*/ 386794 w 3609220"/>
              <a:gd name="connsiteY362" fmla="*/ 2790509 h 3597710"/>
              <a:gd name="connsiteX363" fmla="*/ 386794 w 3609220"/>
              <a:gd name="connsiteY363" fmla="*/ 2793555 h 3597710"/>
              <a:gd name="connsiteX364" fmla="*/ 389840 w 3609220"/>
              <a:gd name="connsiteY364" fmla="*/ 2796601 h 3597710"/>
              <a:gd name="connsiteX365" fmla="*/ 389840 w 3609220"/>
              <a:gd name="connsiteY365" fmla="*/ 2793555 h 3597710"/>
              <a:gd name="connsiteX366" fmla="*/ 402025 w 3609220"/>
              <a:gd name="connsiteY366" fmla="*/ 2808785 h 3597710"/>
              <a:gd name="connsiteX367" fmla="*/ 405071 w 3609220"/>
              <a:gd name="connsiteY367" fmla="*/ 2814877 h 3597710"/>
              <a:gd name="connsiteX368" fmla="*/ 405071 w 3609220"/>
              <a:gd name="connsiteY368" fmla="*/ 2811831 h 3597710"/>
              <a:gd name="connsiteX369" fmla="*/ 417255 w 3609220"/>
              <a:gd name="connsiteY369" fmla="*/ 2820969 h 3597710"/>
              <a:gd name="connsiteX370" fmla="*/ 447715 w 3609220"/>
              <a:gd name="connsiteY370" fmla="*/ 2869706 h 3597710"/>
              <a:gd name="connsiteX371" fmla="*/ 450762 w 3609220"/>
              <a:gd name="connsiteY371" fmla="*/ 2869706 h 3597710"/>
              <a:gd name="connsiteX372" fmla="*/ 453808 w 3609220"/>
              <a:gd name="connsiteY372" fmla="*/ 2872752 h 3597710"/>
              <a:gd name="connsiteX373" fmla="*/ 469038 w 3609220"/>
              <a:gd name="connsiteY373" fmla="*/ 2900166 h 3597710"/>
              <a:gd name="connsiteX374" fmla="*/ 475130 w 3609220"/>
              <a:gd name="connsiteY374" fmla="*/ 2900166 h 3597710"/>
              <a:gd name="connsiteX375" fmla="*/ 475130 w 3609220"/>
              <a:gd name="connsiteY375" fmla="*/ 2906258 h 3597710"/>
              <a:gd name="connsiteX376" fmla="*/ 484268 w 3609220"/>
              <a:gd name="connsiteY376" fmla="*/ 2912350 h 3597710"/>
              <a:gd name="connsiteX377" fmla="*/ 481222 w 3609220"/>
              <a:gd name="connsiteY377" fmla="*/ 2912350 h 3597710"/>
              <a:gd name="connsiteX378" fmla="*/ 484268 w 3609220"/>
              <a:gd name="connsiteY378" fmla="*/ 2918442 h 3597710"/>
              <a:gd name="connsiteX379" fmla="*/ 487314 w 3609220"/>
              <a:gd name="connsiteY379" fmla="*/ 2918442 h 3597710"/>
              <a:gd name="connsiteX380" fmla="*/ 505591 w 3609220"/>
              <a:gd name="connsiteY380" fmla="*/ 2939765 h 3597710"/>
              <a:gd name="connsiteX381" fmla="*/ 502545 w 3609220"/>
              <a:gd name="connsiteY381" fmla="*/ 2930627 h 3597710"/>
              <a:gd name="connsiteX382" fmla="*/ 490360 w 3609220"/>
              <a:gd name="connsiteY382" fmla="*/ 2921488 h 3597710"/>
              <a:gd name="connsiteX383" fmla="*/ 493407 w 3609220"/>
              <a:gd name="connsiteY383" fmla="*/ 2924535 h 3597710"/>
              <a:gd name="connsiteX384" fmla="*/ 496453 w 3609220"/>
              <a:gd name="connsiteY384" fmla="*/ 2927581 h 3597710"/>
              <a:gd name="connsiteX385" fmla="*/ 496453 w 3609220"/>
              <a:gd name="connsiteY385" fmla="*/ 2921488 h 3597710"/>
              <a:gd name="connsiteX386" fmla="*/ 499499 w 3609220"/>
              <a:gd name="connsiteY386" fmla="*/ 2924535 h 3597710"/>
              <a:gd name="connsiteX387" fmla="*/ 499499 w 3609220"/>
              <a:gd name="connsiteY387" fmla="*/ 2921488 h 3597710"/>
              <a:gd name="connsiteX388" fmla="*/ 496453 w 3609220"/>
              <a:gd name="connsiteY388" fmla="*/ 2918442 h 3597710"/>
              <a:gd name="connsiteX389" fmla="*/ 493407 w 3609220"/>
              <a:gd name="connsiteY389" fmla="*/ 2915396 h 3597710"/>
              <a:gd name="connsiteX390" fmla="*/ 502545 w 3609220"/>
              <a:gd name="connsiteY390" fmla="*/ 2918442 h 3597710"/>
              <a:gd name="connsiteX391" fmla="*/ 502545 w 3609220"/>
              <a:gd name="connsiteY391" fmla="*/ 2921488 h 3597710"/>
              <a:gd name="connsiteX392" fmla="*/ 502545 w 3609220"/>
              <a:gd name="connsiteY392" fmla="*/ 2924535 h 3597710"/>
              <a:gd name="connsiteX393" fmla="*/ 511683 w 3609220"/>
              <a:gd name="connsiteY393" fmla="*/ 2930627 h 3597710"/>
              <a:gd name="connsiteX394" fmla="*/ 511683 w 3609220"/>
              <a:gd name="connsiteY394" fmla="*/ 2927581 h 3597710"/>
              <a:gd name="connsiteX395" fmla="*/ 511683 w 3609220"/>
              <a:gd name="connsiteY395" fmla="*/ 2924535 h 3597710"/>
              <a:gd name="connsiteX396" fmla="*/ 520821 w 3609220"/>
              <a:gd name="connsiteY396" fmla="*/ 2936719 h 3597710"/>
              <a:gd name="connsiteX397" fmla="*/ 520821 w 3609220"/>
              <a:gd name="connsiteY397" fmla="*/ 2939765 h 3597710"/>
              <a:gd name="connsiteX398" fmla="*/ 523867 w 3609220"/>
              <a:gd name="connsiteY398" fmla="*/ 2942811 h 3597710"/>
              <a:gd name="connsiteX399" fmla="*/ 526913 w 3609220"/>
              <a:gd name="connsiteY399" fmla="*/ 2945857 h 3597710"/>
              <a:gd name="connsiteX400" fmla="*/ 533005 w 3609220"/>
              <a:gd name="connsiteY400" fmla="*/ 2954995 h 3597710"/>
              <a:gd name="connsiteX401" fmla="*/ 551282 w 3609220"/>
              <a:gd name="connsiteY401" fmla="*/ 2958041 h 3597710"/>
              <a:gd name="connsiteX402" fmla="*/ 545190 w 3609220"/>
              <a:gd name="connsiteY402" fmla="*/ 2954234 h 3597710"/>
              <a:gd name="connsiteX403" fmla="*/ 541313 w 3609220"/>
              <a:gd name="connsiteY403" fmla="*/ 2948903 h 3597710"/>
              <a:gd name="connsiteX404" fmla="*/ 545190 w 3609220"/>
              <a:gd name="connsiteY404" fmla="*/ 2948903 h 3597710"/>
              <a:gd name="connsiteX405" fmla="*/ 584788 w 3609220"/>
              <a:gd name="connsiteY405" fmla="*/ 2991548 h 3597710"/>
              <a:gd name="connsiteX406" fmla="*/ 587834 w 3609220"/>
              <a:gd name="connsiteY406" fmla="*/ 2994594 h 3597710"/>
              <a:gd name="connsiteX407" fmla="*/ 581742 w 3609220"/>
              <a:gd name="connsiteY407" fmla="*/ 2994594 h 3597710"/>
              <a:gd name="connsiteX408" fmla="*/ 590881 w 3609220"/>
              <a:gd name="connsiteY408" fmla="*/ 3009824 h 3597710"/>
              <a:gd name="connsiteX409" fmla="*/ 603065 w 3609220"/>
              <a:gd name="connsiteY409" fmla="*/ 3018962 h 3597710"/>
              <a:gd name="connsiteX410" fmla="*/ 606111 w 3609220"/>
              <a:gd name="connsiteY410" fmla="*/ 3018962 h 3597710"/>
              <a:gd name="connsiteX411" fmla="*/ 609157 w 3609220"/>
              <a:gd name="connsiteY411" fmla="*/ 3018962 h 3597710"/>
              <a:gd name="connsiteX412" fmla="*/ 621341 w 3609220"/>
              <a:gd name="connsiteY412" fmla="*/ 3031146 h 3597710"/>
              <a:gd name="connsiteX413" fmla="*/ 627433 w 3609220"/>
              <a:gd name="connsiteY413" fmla="*/ 3031146 h 3597710"/>
              <a:gd name="connsiteX414" fmla="*/ 663986 w 3609220"/>
              <a:gd name="connsiteY414" fmla="*/ 3067699 h 3597710"/>
              <a:gd name="connsiteX415" fmla="*/ 676170 w 3609220"/>
              <a:gd name="connsiteY415" fmla="*/ 3073791 h 3597710"/>
              <a:gd name="connsiteX416" fmla="*/ 682262 w 3609220"/>
              <a:gd name="connsiteY416" fmla="*/ 3085975 h 3597710"/>
              <a:gd name="connsiteX417" fmla="*/ 788875 w 3609220"/>
              <a:gd name="connsiteY417" fmla="*/ 3168218 h 3597710"/>
              <a:gd name="connsiteX418" fmla="*/ 834566 w 3609220"/>
              <a:gd name="connsiteY418" fmla="*/ 3204771 h 3597710"/>
              <a:gd name="connsiteX419" fmla="*/ 861980 w 3609220"/>
              <a:gd name="connsiteY419" fmla="*/ 3220001 h 3597710"/>
              <a:gd name="connsiteX420" fmla="*/ 865026 w 3609220"/>
              <a:gd name="connsiteY420" fmla="*/ 3226093 h 3597710"/>
              <a:gd name="connsiteX421" fmla="*/ 889395 w 3609220"/>
              <a:gd name="connsiteY421" fmla="*/ 3241323 h 3597710"/>
              <a:gd name="connsiteX422" fmla="*/ 935086 w 3609220"/>
              <a:gd name="connsiteY422" fmla="*/ 3271784 h 3597710"/>
              <a:gd name="connsiteX423" fmla="*/ 1035606 w 3609220"/>
              <a:gd name="connsiteY423" fmla="*/ 3332705 h 3597710"/>
              <a:gd name="connsiteX424" fmla="*/ 1096527 w 3609220"/>
              <a:gd name="connsiteY424" fmla="*/ 3360119 h 3597710"/>
              <a:gd name="connsiteX425" fmla="*/ 1163541 w 3609220"/>
              <a:gd name="connsiteY425" fmla="*/ 3387533 h 3597710"/>
              <a:gd name="connsiteX426" fmla="*/ 1273199 w 3609220"/>
              <a:gd name="connsiteY426" fmla="*/ 3433224 h 3597710"/>
              <a:gd name="connsiteX427" fmla="*/ 1358489 w 3609220"/>
              <a:gd name="connsiteY427" fmla="*/ 3454546 h 3597710"/>
              <a:gd name="connsiteX428" fmla="*/ 1416364 w 3609220"/>
              <a:gd name="connsiteY428" fmla="*/ 3469777 h 3597710"/>
              <a:gd name="connsiteX429" fmla="*/ 1486424 w 3609220"/>
              <a:gd name="connsiteY429" fmla="*/ 3491099 h 3597710"/>
              <a:gd name="connsiteX430" fmla="*/ 1556483 w 3609220"/>
              <a:gd name="connsiteY430" fmla="*/ 3512421 h 3597710"/>
              <a:gd name="connsiteX431" fmla="*/ 1583898 w 3609220"/>
              <a:gd name="connsiteY431" fmla="*/ 3518513 h 3597710"/>
              <a:gd name="connsiteX432" fmla="*/ 1629589 w 3609220"/>
              <a:gd name="connsiteY432" fmla="*/ 3524605 h 3597710"/>
              <a:gd name="connsiteX433" fmla="*/ 1641773 w 3609220"/>
              <a:gd name="connsiteY433" fmla="*/ 3524605 h 3597710"/>
              <a:gd name="connsiteX434" fmla="*/ 1690510 w 3609220"/>
              <a:gd name="connsiteY434" fmla="*/ 3533744 h 3597710"/>
              <a:gd name="connsiteX435" fmla="*/ 1693556 w 3609220"/>
              <a:gd name="connsiteY435" fmla="*/ 3533744 h 3597710"/>
              <a:gd name="connsiteX436" fmla="*/ 1693556 w 3609220"/>
              <a:gd name="connsiteY436" fmla="*/ 3536790 h 3597710"/>
              <a:gd name="connsiteX437" fmla="*/ 1699648 w 3609220"/>
              <a:gd name="connsiteY437" fmla="*/ 3536790 h 3597710"/>
              <a:gd name="connsiteX438" fmla="*/ 1699648 w 3609220"/>
              <a:gd name="connsiteY438" fmla="*/ 3533744 h 3597710"/>
              <a:gd name="connsiteX439" fmla="*/ 1696602 w 3609220"/>
              <a:gd name="connsiteY439" fmla="*/ 3533744 h 3597710"/>
              <a:gd name="connsiteX440" fmla="*/ 1711833 w 3609220"/>
              <a:gd name="connsiteY440" fmla="*/ 3530698 h 3597710"/>
              <a:gd name="connsiteX441" fmla="*/ 1870228 w 3609220"/>
              <a:gd name="connsiteY441" fmla="*/ 3536790 h 3597710"/>
              <a:gd name="connsiteX442" fmla="*/ 1931149 w 3609220"/>
              <a:gd name="connsiteY442" fmla="*/ 3533744 h 3597710"/>
              <a:gd name="connsiteX443" fmla="*/ 2034715 w 3609220"/>
              <a:gd name="connsiteY443" fmla="*/ 3521559 h 3597710"/>
              <a:gd name="connsiteX444" fmla="*/ 2141328 w 3609220"/>
              <a:gd name="connsiteY444" fmla="*/ 3503283 h 3597710"/>
              <a:gd name="connsiteX445" fmla="*/ 2205295 w 3609220"/>
              <a:gd name="connsiteY445" fmla="*/ 3491099 h 3597710"/>
              <a:gd name="connsiteX446" fmla="*/ 2226617 w 3609220"/>
              <a:gd name="connsiteY446" fmla="*/ 3488053 h 3597710"/>
              <a:gd name="connsiteX447" fmla="*/ 2269262 w 3609220"/>
              <a:gd name="connsiteY447" fmla="*/ 3475869 h 3597710"/>
              <a:gd name="connsiteX448" fmla="*/ 2269262 w 3609220"/>
              <a:gd name="connsiteY448" fmla="*/ 3478915 h 3597710"/>
              <a:gd name="connsiteX449" fmla="*/ 2272308 w 3609220"/>
              <a:gd name="connsiteY449" fmla="*/ 3478915 h 3597710"/>
              <a:gd name="connsiteX450" fmla="*/ 2278401 w 3609220"/>
              <a:gd name="connsiteY450" fmla="*/ 3478915 h 3597710"/>
              <a:gd name="connsiteX451" fmla="*/ 2281447 w 3609220"/>
              <a:gd name="connsiteY451" fmla="*/ 3475869 h 3597710"/>
              <a:gd name="connsiteX452" fmla="*/ 2287539 w 3609220"/>
              <a:gd name="connsiteY452" fmla="*/ 3478915 h 3597710"/>
              <a:gd name="connsiteX453" fmla="*/ 2287539 w 3609220"/>
              <a:gd name="connsiteY453" fmla="*/ 3472823 h 3597710"/>
              <a:gd name="connsiteX454" fmla="*/ 2290585 w 3609220"/>
              <a:gd name="connsiteY454" fmla="*/ 3472823 h 3597710"/>
              <a:gd name="connsiteX455" fmla="*/ 2296677 w 3609220"/>
              <a:gd name="connsiteY455" fmla="*/ 3469777 h 3597710"/>
              <a:gd name="connsiteX456" fmla="*/ 2290585 w 3609220"/>
              <a:gd name="connsiteY456" fmla="*/ 3466731 h 3597710"/>
              <a:gd name="connsiteX457" fmla="*/ 2290585 w 3609220"/>
              <a:gd name="connsiteY457" fmla="*/ 3469777 h 3597710"/>
              <a:gd name="connsiteX458" fmla="*/ 2287539 w 3609220"/>
              <a:gd name="connsiteY458" fmla="*/ 3466731 h 3597710"/>
              <a:gd name="connsiteX459" fmla="*/ 2363690 w 3609220"/>
              <a:gd name="connsiteY459" fmla="*/ 3442362 h 3597710"/>
              <a:gd name="connsiteX460" fmla="*/ 2479441 w 3609220"/>
              <a:gd name="connsiteY460" fmla="*/ 3399718 h 3597710"/>
              <a:gd name="connsiteX461" fmla="*/ 2479441 w 3609220"/>
              <a:gd name="connsiteY461" fmla="*/ 3402764 h 3597710"/>
              <a:gd name="connsiteX462" fmla="*/ 2476395 w 3609220"/>
              <a:gd name="connsiteY462" fmla="*/ 3402764 h 3597710"/>
              <a:gd name="connsiteX463" fmla="*/ 2473349 w 3609220"/>
              <a:gd name="connsiteY463" fmla="*/ 3408856 h 3597710"/>
              <a:gd name="connsiteX464" fmla="*/ 2479441 w 3609220"/>
              <a:gd name="connsiteY464" fmla="*/ 3405810 h 3597710"/>
              <a:gd name="connsiteX465" fmla="*/ 2485533 w 3609220"/>
              <a:gd name="connsiteY465" fmla="*/ 3402764 h 3597710"/>
              <a:gd name="connsiteX466" fmla="*/ 2494671 w 3609220"/>
              <a:gd name="connsiteY466" fmla="*/ 3405810 h 3597710"/>
              <a:gd name="connsiteX467" fmla="*/ 2493910 w 3609220"/>
              <a:gd name="connsiteY467" fmla="*/ 3402002 h 3597710"/>
              <a:gd name="connsiteX468" fmla="*/ 2492133 w 3609220"/>
              <a:gd name="connsiteY468" fmla="*/ 3402256 h 3597710"/>
              <a:gd name="connsiteX469" fmla="*/ 2497717 w 3609220"/>
              <a:gd name="connsiteY469" fmla="*/ 3396672 h 3597710"/>
              <a:gd name="connsiteX470" fmla="*/ 2488579 w 3609220"/>
              <a:gd name="connsiteY470" fmla="*/ 3396672 h 3597710"/>
              <a:gd name="connsiteX471" fmla="*/ 2519040 w 3609220"/>
              <a:gd name="connsiteY471" fmla="*/ 3375349 h 3597710"/>
              <a:gd name="connsiteX472" fmla="*/ 2522086 w 3609220"/>
              <a:gd name="connsiteY472" fmla="*/ 3378395 h 3597710"/>
              <a:gd name="connsiteX473" fmla="*/ 2561685 w 3609220"/>
              <a:gd name="connsiteY473" fmla="*/ 3354027 h 3597710"/>
              <a:gd name="connsiteX474" fmla="*/ 2558638 w 3609220"/>
              <a:gd name="connsiteY474" fmla="*/ 3357073 h 3597710"/>
              <a:gd name="connsiteX475" fmla="*/ 2604329 w 3609220"/>
              <a:gd name="connsiteY475" fmla="*/ 3335751 h 3597710"/>
              <a:gd name="connsiteX476" fmla="*/ 2607376 w 3609220"/>
              <a:gd name="connsiteY476" fmla="*/ 3332705 h 3597710"/>
              <a:gd name="connsiteX477" fmla="*/ 2595191 w 3609220"/>
              <a:gd name="connsiteY477" fmla="*/ 3332705 h 3597710"/>
              <a:gd name="connsiteX478" fmla="*/ 2625652 w 3609220"/>
              <a:gd name="connsiteY478" fmla="*/ 3314428 h 3597710"/>
              <a:gd name="connsiteX479" fmla="*/ 2631744 w 3609220"/>
              <a:gd name="connsiteY479" fmla="*/ 3317474 h 3597710"/>
              <a:gd name="connsiteX480" fmla="*/ 2637836 w 3609220"/>
              <a:gd name="connsiteY480" fmla="*/ 3308336 h 3597710"/>
              <a:gd name="connsiteX481" fmla="*/ 2640882 w 3609220"/>
              <a:gd name="connsiteY481" fmla="*/ 3305290 h 3597710"/>
              <a:gd name="connsiteX482" fmla="*/ 2646974 w 3609220"/>
              <a:gd name="connsiteY482" fmla="*/ 3299198 h 3597710"/>
              <a:gd name="connsiteX483" fmla="*/ 2640882 w 3609220"/>
              <a:gd name="connsiteY483" fmla="*/ 3299198 h 3597710"/>
              <a:gd name="connsiteX484" fmla="*/ 2637836 w 3609220"/>
              <a:gd name="connsiteY484" fmla="*/ 3299198 h 3597710"/>
              <a:gd name="connsiteX485" fmla="*/ 2704850 w 3609220"/>
              <a:gd name="connsiteY485" fmla="*/ 3253507 h 3597710"/>
              <a:gd name="connsiteX486" fmla="*/ 2729218 w 3609220"/>
              <a:gd name="connsiteY486" fmla="*/ 3247415 h 3597710"/>
              <a:gd name="connsiteX487" fmla="*/ 2729218 w 3609220"/>
              <a:gd name="connsiteY487" fmla="*/ 3250461 h 3597710"/>
              <a:gd name="connsiteX488" fmla="*/ 2732264 w 3609220"/>
              <a:gd name="connsiteY488" fmla="*/ 3250461 h 3597710"/>
              <a:gd name="connsiteX489" fmla="*/ 2738356 w 3609220"/>
              <a:gd name="connsiteY489" fmla="*/ 3244369 h 3597710"/>
              <a:gd name="connsiteX490" fmla="*/ 2741402 w 3609220"/>
              <a:gd name="connsiteY490" fmla="*/ 3241323 h 3597710"/>
              <a:gd name="connsiteX491" fmla="*/ 2744448 w 3609220"/>
              <a:gd name="connsiteY491" fmla="*/ 3232185 h 3597710"/>
              <a:gd name="connsiteX492" fmla="*/ 2756633 w 3609220"/>
              <a:gd name="connsiteY492" fmla="*/ 3223047 h 3597710"/>
              <a:gd name="connsiteX493" fmla="*/ 2738356 w 3609220"/>
              <a:gd name="connsiteY493" fmla="*/ 3232185 h 3597710"/>
              <a:gd name="connsiteX494" fmla="*/ 2738356 w 3609220"/>
              <a:gd name="connsiteY494" fmla="*/ 3238277 h 3597710"/>
              <a:gd name="connsiteX495" fmla="*/ 2735310 w 3609220"/>
              <a:gd name="connsiteY495" fmla="*/ 3241323 h 3597710"/>
              <a:gd name="connsiteX496" fmla="*/ 2732264 w 3609220"/>
              <a:gd name="connsiteY496" fmla="*/ 3241323 h 3597710"/>
              <a:gd name="connsiteX497" fmla="*/ 2729218 w 3609220"/>
              <a:gd name="connsiteY497" fmla="*/ 3247415 h 3597710"/>
              <a:gd name="connsiteX498" fmla="*/ 2674389 w 3609220"/>
              <a:gd name="connsiteY498" fmla="*/ 3265692 h 3597710"/>
              <a:gd name="connsiteX499" fmla="*/ 2668297 w 3609220"/>
              <a:gd name="connsiteY499" fmla="*/ 3265692 h 3597710"/>
              <a:gd name="connsiteX500" fmla="*/ 2668297 w 3609220"/>
              <a:gd name="connsiteY500" fmla="*/ 3262646 h 3597710"/>
              <a:gd name="connsiteX501" fmla="*/ 2665251 w 3609220"/>
              <a:gd name="connsiteY501" fmla="*/ 3265692 h 3597710"/>
              <a:gd name="connsiteX502" fmla="*/ 2662205 w 3609220"/>
              <a:gd name="connsiteY502" fmla="*/ 3265692 h 3597710"/>
              <a:gd name="connsiteX503" fmla="*/ 2686573 w 3609220"/>
              <a:gd name="connsiteY503" fmla="*/ 3243989 h 3597710"/>
              <a:gd name="connsiteX504" fmla="*/ 2717034 w 3609220"/>
              <a:gd name="connsiteY504" fmla="*/ 3230489 h 3597710"/>
              <a:gd name="connsiteX505" fmla="*/ 2717034 w 3609220"/>
              <a:gd name="connsiteY505" fmla="*/ 3232185 h 3597710"/>
              <a:gd name="connsiteX506" fmla="*/ 2720080 w 3609220"/>
              <a:gd name="connsiteY506" fmla="*/ 3229139 h 3597710"/>
              <a:gd name="connsiteX507" fmla="*/ 2732264 w 3609220"/>
              <a:gd name="connsiteY507" fmla="*/ 3223047 h 3597710"/>
              <a:gd name="connsiteX508" fmla="*/ 2729218 w 3609220"/>
              <a:gd name="connsiteY508" fmla="*/ 3226093 h 3597710"/>
              <a:gd name="connsiteX509" fmla="*/ 2732264 w 3609220"/>
              <a:gd name="connsiteY509" fmla="*/ 3226093 h 3597710"/>
              <a:gd name="connsiteX510" fmla="*/ 2735310 w 3609220"/>
              <a:gd name="connsiteY510" fmla="*/ 3223047 h 3597710"/>
              <a:gd name="connsiteX511" fmla="*/ 2784047 w 3609220"/>
              <a:gd name="connsiteY511" fmla="*/ 3198679 h 3597710"/>
              <a:gd name="connsiteX512" fmla="*/ 2790139 w 3609220"/>
              <a:gd name="connsiteY512" fmla="*/ 3201725 h 3597710"/>
              <a:gd name="connsiteX513" fmla="*/ 2774909 w 3609220"/>
              <a:gd name="connsiteY513" fmla="*/ 3216955 h 3597710"/>
              <a:gd name="connsiteX514" fmla="*/ 2832784 w 3609220"/>
              <a:gd name="connsiteY514" fmla="*/ 3177356 h 3597710"/>
              <a:gd name="connsiteX515" fmla="*/ 2838876 w 3609220"/>
              <a:gd name="connsiteY515" fmla="*/ 3177356 h 3597710"/>
              <a:gd name="connsiteX516" fmla="*/ 2841923 w 3609220"/>
              <a:gd name="connsiteY516" fmla="*/ 3171264 h 3597710"/>
              <a:gd name="connsiteX517" fmla="*/ 2857153 w 3609220"/>
              <a:gd name="connsiteY517" fmla="*/ 3152988 h 3597710"/>
              <a:gd name="connsiteX518" fmla="*/ 2860199 w 3609220"/>
              <a:gd name="connsiteY518" fmla="*/ 3159080 h 3597710"/>
              <a:gd name="connsiteX519" fmla="*/ 2866291 w 3609220"/>
              <a:gd name="connsiteY519" fmla="*/ 3149942 h 3597710"/>
              <a:gd name="connsiteX520" fmla="*/ 2869337 w 3609220"/>
              <a:gd name="connsiteY520" fmla="*/ 3146896 h 3597710"/>
              <a:gd name="connsiteX521" fmla="*/ 2872383 w 3609220"/>
              <a:gd name="connsiteY521" fmla="*/ 3146896 h 3597710"/>
              <a:gd name="connsiteX522" fmla="*/ 2872383 w 3609220"/>
              <a:gd name="connsiteY522" fmla="*/ 3143850 h 3597710"/>
              <a:gd name="connsiteX523" fmla="*/ 2869337 w 3609220"/>
              <a:gd name="connsiteY523" fmla="*/ 3146896 h 3597710"/>
              <a:gd name="connsiteX524" fmla="*/ 2866291 w 3609220"/>
              <a:gd name="connsiteY524" fmla="*/ 3146896 h 3597710"/>
              <a:gd name="connsiteX525" fmla="*/ 2878475 w 3609220"/>
              <a:gd name="connsiteY525" fmla="*/ 3137758 h 3597710"/>
              <a:gd name="connsiteX526" fmla="*/ 2878475 w 3609220"/>
              <a:gd name="connsiteY526" fmla="*/ 3140804 h 3597710"/>
              <a:gd name="connsiteX527" fmla="*/ 2951581 w 3609220"/>
              <a:gd name="connsiteY527" fmla="*/ 3052468 h 3597710"/>
              <a:gd name="connsiteX528" fmla="*/ 3015548 w 3609220"/>
              <a:gd name="connsiteY528" fmla="*/ 2958041 h 3597710"/>
              <a:gd name="connsiteX529" fmla="*/ 3021640 w 3609220"/>
              <a:gd name="connsiteY529" fmla="*/ 2967179 h 3597710"/>
              <a:gd name="connsiteX530" fmla="*/ 3058193 w 3609220"/>
              <a:gd name="connsiteY530" fmla="*/ 2900166 h 3597710"/>
              <a:gd name="connsiteX531" fmla="*/ 3097792 w 3609220"/>
              <a:gd name="connsiteY531" fmla="*/ 2830107 h 3597710"/>
              <a:gd name="connsiteX532" fmla="*/ 3097792 w 3609220"/>
              <a:gd name="connsiteY532" fmla="*/ 2833153 h 3597710"/>
              <a:gd name="connsiteX533" fmla="*/ 3103884 w 3609220"/>
              <a:gd name="connsiteY533" fmla="*/ 2830107 h 3597710"/>
              <a:gd name="connsiteX534" fmla="*/ 3106930 w 3609220"/>
              <a:gd name="connsiteY534" fmla="*/ 2830107 h 3597710"/>
              <a:gd name="connsiteX535" fmla="*/ 3113022 w 3609220"/>
              <a:gd name="connsiteY535" fmla="*/ 2814877 h 3597710"/>
              <a:gd name="connsiteX536" fmla="*/ 3119114 w 3609220"/>
              <a:gd name="connsiteY536" fmla="*/ 2808785 h 3597710"/>
              <a:gd name="connsiteX537" fmla="*/ 3119114 w 3609220"/>
              <a:gd name="connsiteY537" fmla="*/ 2805739 h 3597710"/>
              <a:gd name="connsiteX538" fmla="*/ 3116068 w 3609220"/>
              <a:gd name="connsiteY538" fmla="*/ 2805739 h 3597710"/>
              <a:gd name="connsiteX539" fmla="*/ 3140437 w 3609220"/>
              <a:gd name="connsiteY539" fmla="*/ 2766140 h 3597710"/>
              <a:gd name="connsiteX540" fmla="*/ 3140437 w 3609220"/>
              <a:gd name="connsiteY540" fmla="*/ 2757002 h 3597710"/>
              <a:gd name="connsiteX541" fmla="*/ 3128253 w 3609220"/>
              <a:gd name="connsiteY541" fmla="*/ 2766140 h 3597710"/>
              <a:gd name="connsiteX542" fmla="*/ 3131299 w 3609220"/>
              <a:gd name="connsiteY542" fmla="*/ 2772232 h 3597710"/>
              <a:gd name="connsiteX543" fmla="*/ 3113022 w 3609220"/>
              <a:gd name="connsiteY543" fmla="*/ 2790509 h 3597710"/>
              <a:gd name="connsiteX544" fmla="*/ 3119114 w 3609220"/>
              <a:gd name="connsiteY544" fmla="*/ 2781370 h 3597710"/>
              <a:gd name="connsiteX545" fmla="*/ 3076470 w 3609220"/>
              <a:gd name="connsiteY545" fmla="*/ 2836199 h 3597710"/>
              <a:gd name="connsiteX546" fmla="*/ 3033825 w 3609220"/>
              <a:gd name="connsiteY546" fmla="*/ 2897120 h 3597710"/>
              <a:gd name="connsiteX547" fmla="*/ 3027732 w 3609220"/>
              <a:gd name="connsiteY547" fmla="*/ 2897120 h 3597710"/>
              <a:gd name="connsiteX548" fmla="*/ 2982042 w 3609220"/>
              <a:gd name="connsiteY548" fmla="*/ 2945857 h 3597710"/>
              <a:gd name="connsiteX549" fmla="*/ 2963765 w 3609220"/>
              <a:gd name="connsiteY549" fmla="*/ 2964133 h 3597710"/>
              <a:gd name="connsiteX550" fmla="*/ 2957673 w 3609220"/>
              <a:gd name="connsiteY550" fmla="*/ 2973271 h 3597710"/>
              <a:gd name="connsiteX551" fmla="*/ 2942443 w 3609220"/>
              <a:gd name="connsiteY551" fmla="*/ 2985455 h 3597710"/>
              <a:gd name="connsiteX552" fmla="*/ 2915028 w 3609220"/>
              <a:gd name="connsiteY552" fmla="*/ 3015916 h 3597710"/>
              <a:gd name="connsiteX553" fmla="*/ 2887613 w 3609220"/>
              <a:gd name="connsiteY553" fmla="*/ 3043330 h 3597710"/>
              <a:gd name="connsiteX554" fmla="*/ 2805370 w 3609220"/>
              <a:gd name="connsiteY554" fmla="*/ 3116435 h 3597710"/>
              <a:gd name="connsiteX555" fmla="*/ 2781001 w 3609220"/>
              <a:gd name="connsiteY555" fmla="*/ 3137758 h 3597710"/>
              <a:gd name="connsiteX556" fmla="*/ 2777955 w 3609220"/>
              <a:gd name="connsiteY556" fmla="*/ 3134712 h 3597710"/>
              <a:gd name="connsiteX557" fmla="*/ 2689619 w 3609220"/>
              <a:gd name="connsiteY557" fmla="*/ 3195633 h 3597710"/>
              <a:gd name="connsiteX558" fmla="*/ 2668297 w 3609220"/>
              <a:gd name="connsiteY558" fmla="*/ 3210863 h 3597710"/>
              <a:gd name="connsiteX559" fmla="*/ 2634790 w 3609220"/>
              <a:gd name="connsiteY559" fmla="*/ 3232185 h 3597710"/>
              <a:gd name="connsiteX560" fmla="*/ 2512948 w 3609220"/>
              <a:gd name="connsiteY560" fmla="*/ 3296152 h 3597710"/>
              <a:gd name="connsiteX561" fmla="*/ 2476395 w 3609220"/>
              <a:gd name="connsiteY561" fmla="*/ 3317474 h 3597710"/>
              <a:gd name="connsiteX562" fmla="*/ 2470303 w 3609220"/>
              <a:gd name="connsiteY562" fmla="*/ 3317474 h 3597710"/>
              <a:gd name="connsiteX563" fmla="*/ 2442888 w 3609220"/>
              <a:gd name="connsiteY563" fmla="*/ 3326612 h 3597710"/>
              <a:gd name="connsiteX564" fmla="*/ 2421566 w 3609220"/>
              <a:gd name="connsiteY564" fmla="*/ 3338797 h 3597710"/>
              <a:gd name="connsiteX565" fmla="*/ 2351506 w 3609220"/>
              <a:gd name="connsiteY565" fmla="*/ 3366211 h 3597710"/>
              <a:gd name="connsiteX566" fmla="*/ 2311907 w 3609220"/>
              <a:gd name="connsiteY566" fmla="*/ 3381441 h 3597710"/>
              <a:gd name="connsiteX567" fmla="*/ 2254032 w 3609220"/>
              <a:gd name="connsiteY567" fmla="*/ 3396672 h 3597710"/>
              <a:gd name="connsiteX568" fmla="*/ 2244894 w 3609220"/>
              <a:gd name="connsiteY568" fmla="*/ 3402764 h 3597710"/>
              <a:gd name="connsiteX569" fmla="*/ 2220525 w 3609220"/>
              <a:gd name="connsiteY569" fmla="*/ 3408856 h 3597710"/>
              <a:gd name="connsiteX570" fmla="*/ 2187019 w 3609220"/>
              <a:gd name="connsiteY570" fmla="*/ 3411902 h 3597710"/>
              <a:gd name="connsiteX571" fmla="*/ 2180926 w 3609220"/>
              <a:gd name="connsiteY571" fmla="*/ 3424086 h 3597710"/>
              <a:gd name="connsiteX572" fmla="*/ 2165696 w 3609220"/>
              <a:gd name="connsiteY572" fmla="*/ 3430178 h 3597710"/>
              <a:gd name="connsiteX573" fmla="*/ 2092591 w 3609220"/>
              <a:gd name="connsiteY573" fmla="*/ 3442362 h 3597710"/>
              <a:gd name="connsiteX574" fmla="*/ 2080406 w 3609220"/>
              <a:gd name="connsiteY574" fmla="*/ 3439316 h 3597710"/>
              <a:gd name="connsiteX575" fmla="*/ 2071268 w 3609220"/>
              <a:gd name="connsiteY575" fmla="*/ 3445408 h 3597710"/>
              <a:gd name="connsiteX576" fmla="*/ 2068222 w 3609220"/>
              <a:gd name="connsiteY576" fmla="*/ 3445408 h 3597710"/>
              <a:gd name="connsiteX577" fmla="*/ 1992070 w 3609220"/>
              <a:gd name="connsiteY577" fmla="*/ 3454546 h 3597710"/>
              <a:gd name="connsiteX578" fmla="*/ 1992070 w 3609220"/>
              <a:gd name="connsiteY578" fmla="*/ 3451500 h 3597710"/>
              <a:gd name="connsiteX579" fmla="*/ 1976840 w 3609220"/>
              <a:gd name="connsiteY579" fmla="*/ 3451500 h 3597710"/>
              <a:gd name="connsiteX580" fmla="*/ 1958564 w 3609220"/>
              <a:gd name="connsiteY580" fmla="*/ 3457592 h 3597710"/>
              <a:gd name="connsiteX581" fmla="*/ 1949426 w 3609220"/>
              <a:gd name="connsiteY581" fmla="*/ 3451500 h 3597710"/>
              <a:gd name="connsiteX582" fmla="*/ 1909827 w 3609220"/>
              <a:gd name="connsiteY582" fmla="*/ 3454546 h 3597710"/>
              <a:gd name="connsiteX583" fmla="*/ 1879366 w 3609220"/>
              <a:gd name="connsiteY583" fmla="*/ 3460638 h 3597710"/>
              <a:gd name="connsiteX584" fmla="*/ 1876320 w 3609220"/>
              <a:gd name="connsiteY584" fmla="*/ 3457592 h 3597710"/>
              <a:gd name="connsiteX585" fmla="*/ 1827583 w 3609220"/>
              <a:gd name="connsiteY585" fmla="*/ 3460638 h 3597710"/>
              <a:gd name="connsiteX586" fmla="*/ 1821491 w 3609220"/>
              <a:gd name="connsiteY586" fmla="*/ 3460638 h 3597710"/>
              <a:gd name="connsiteX587" fmla="*/ 1821491 w 3609220"/>
              <a:gd name="connsiteY587" fmla="*/ 3457592 h 3597710"/>
              <a:gd name="connsiteX588" fmla="*/ 1818445 w 3609220"/>
              <a:gd name="connsiteY588" fmla="*/ 3454546 h 3597710"/>
              <a:gd name="connsiteX589" fmla="*/ 1815399 w 3609220"/>
              <a:gd name="connsiteY589" fmla="*/ 3457592 h 3597710"/>
              <a:gd name="connsiteX590" fmla="*/ 1781892 w 3609220"/>
              <a:gd name="connsiteY590" fmla="*/ 3463685 h 3597710"/>
              <a:gd name="connsiteX591" fmla="*/ 1772754 w 3609220"/>
              <a:gd name="connsiteY591" fmla="*/ 3457592 h 3597710"/>
              <a:gd name="connsiteX592" fmla="*/ 1772754 w 3609220"/>
              <a:gd name="connsiteY592" fmla="*/ 3460638 h 3597710"/>
              <a:gd name="connsiteX593" fmla="*/ 1760570 w 3609220"/>
              <a:gd name="connsiteY593" fmla="*/ 3457592 h 3597710"/>
              <a:gd name="connsiteX594" fmla="*/ 1742293 w 3609220"/>
              <a:gd name="connsiteY594" fmla="*/ 3460638 h 3597710"/>
              <a:gd name="connsiteX595" fmla="*/ 1724017 w 3609220"/>
              <a:gd name="connsiteY595" fmla="*/ 3460638 h 3597710"/>
              <a:gd name="connsiteX596" fmla="*/ 1717925 w 3609220"/>
              <a:gd name="connsiteY596" fmla="*/ 3457592 h 3597710"/>
              <a:gd name="connsiteX597" fmla="*/ 1708786 w 3609220"/>
              <a:gd name="connsiteY597" fmla="*/ 3454546 h 3597710"/>
              <a:gd name="connsiteX598" fmla="*/ 1705740 w 3609220"/>
              <a:gd name="connsiteY598" fmla="*/ 3454546 h 3597710"/>
              <a:gd name="connsiteX599" fmla="*/ 1653957 w 3609220"/>
              <a:gd name="connsiteY599" fmla="*/ 3448454 h 3597710"/>
              <a:gd name="connsiteX600" fmla="*/ 1589990 w 3609220"/>
              <a:gd name="connsiteY600" fmla="*/ 3445408 h 3597710"/>
              <a:gd name="connsiteX601" fmla="*/ 1583898 w 3609220"/>
              <a:gd name="connsiteY601" fmla="*/ 3445408 h 3597710"/>
              <a:gd name="connsiteX602" fmla="*/ 1580852 w 3609220"/>
              <a:gd name="connsiteY602" fmla="*/ 3442362 h 3597710"/>
              <a:gd name="connsiteX603" fmla="*/ 1577806 w 3609220"/>
              <a:gd name="connsiteY603" fmla="*/ 3442362 h 3597710"/>
              <a:gd name="connsiteX604" fmla="*/ 1559529 w 3609220"/>
              <a:gd name="connsiteY604" fmla="*/ 3442362 h 3597710"/>
              <a:gd name="connsiteX605" fmla="*/ 1556483 w 3609220"/>
              <a:gd name="connsiteY605" fmla="*/ 3442362 h 3597710"/>
              <a:gd name="connsiteX606" fmla="*/ 1553437 w 3609220"/>
              <a:gd name="connsiteY606" fmla="*/ 3439316 h 3597710"/>
              <a:gd name="connsiteX607" fmla="*/ 1550391 w 3609220"/>
              <a:gd name="connsiteY607" fmla="*/ 3439316 h 3597710"/>
              <a:gd name="connsiteX608" fmla="*/ 1526023 w 3609220"/>
              <a:gd name="connsiteY608" fmla="*/ 3436270 h 3597710"/>
              <a:gd name="connsiteX609" fmla="*/ 1519930 w 3609220"/>
              <a:gd name="connsiteY609" fmla="*/ 3433224 h 3597710"/>
              <a:gd name="connsiteX610" fmla="*/ 1501654 w 3609220"/>
              <a:gd name="connsiteY610" fmla="*/ 3427132 h 3597710"/>
              <a:gd name="connsiteX611" fmla="*/ 1501654 w 3609220"/>
              <a:gd name="connsiteY611" fmla="*/ 3430178 h 3597710"/>
              <a:gd name="connsiteX612" fmla="*/ 1495562 w 3609220"/>
              <a:gd name="connsiteY612" fmla="*/ 3427132 h 3597710"/>
              <a:gd name="connsiteX613" fmla="*/ 1500512 w 3609220"/>
              <a:gd name="connsiteY613" fmla="*/ 3424848 h 3597710"/>
              <a:gd name="connsiteX614" fmla="*/ 1498966 w 3609220"/>
              <a:gd name="connsiteY614" fmla="*/ 3419284 h 3597710"/>
              <a:gd name="connsiteX615" fmla="*/ 1507746 w 3609220"/>
              <a:gd name="connsiteY615" fmla="*/ 3421040 h 3597710"/>
              <a:gd name="connsiteX616" fmla="*/ 1602174 w 3609220"/>
              <a:gd name="connsiteY616" fmla="*/ 3433224 h 3597710"/>
              <a:gd name="connsiteX617" fmla="*/ 1836721 w 3609220"/>
              <a:gd name="connsiteY617" fmla="*/ 3451500 h 3597710"/>
              <a:gd name="connsiteX618" fmla="*/ 1888504 w 3609220"/>
              <a:gd name="connsiteY618" fmla="*/ 3451500 h 3597710"/>
              <a:gd name="connsiteX619" fmla="*/ 1897642 w 3609220"/>
              <a:gd name="connsiteY619" fmla="*/ 3448454 h 3597710"/>
              <a:gd name="connsiteX620" fmla="*/ 1900689 w 3609220"/>
              <a:gd name="connsiteY620" fmla="*/ 3448454 h 3597710"/>
              <a:gd name="connsiteX621" fmla="*/ 1906781 w 3609220"/>
              <a:gd name="connsiteY621" fmla="*/ 3448454 h 3597710"/>
              <a:gd name="connsiteX622" fmla="*/ 1970748 w 3609220"/>
              <a:gd name="connsiteY622" fmla="*/ 3445408 h 3597710"/>
              <a:gd name="connsiteX623" fmla="*/ 2065176 w 3609220"/>
              <a:gd name="connsiteY623" fmla="*/ 3430178 h 3597710"/>
              <a:gd name="connsiteX624" fmla="*/ 2138282 w 3609220"/>
              <a:gd name="connsiteY624" fmla="*/ 3414948 h 3597710"/>
              <a:gd name="connsiteX625" fmla="*/ 2165696 w 3609220"/>
              <a:gd name="connsiteY625" fmla="*/ 3405810 h 3597710"/>
              <a:gd name="connsiteX626" fmla="*/ 2174834 w 3609220"/>
              <a:gd name="connsiteY626" fmla="*/ 3408856 h 3597710"/>
              <a:gd name="connsiteX627" fmla="*/ 2187019 w 3609220"/>
              <a:gd name="connsiteY627" fmla="*/ 3399718 h 3597710"/>
              <a:gd name="connsiteX628" fmla="*/ 2211387 w 3609220"/>
              <a:gd name="connsiteY628" fmla="*/ 3396672 h 3597710"/>
              <a:gd name="connsiteX629" fmla="*/ 2296677 w 3609220"/>
              <a:gd name="connsiteY629" fmla="*/ 3372303 h 3597710"/>
              <a:gd name="connsiteX630" fmla="*/ 2311907 w 3609220"/>
              <a:gd name="connsiteY630" fmla="*/ 3363165 h 3597710"/>
              <a:gd name="connsiteX631" fmla="*/ 2400243 w 3609220"/>
              <a:gd name="connsiteY631" fmla="*/ 3329659 h 3597710"/>
              <a:gd name="connsiteX632" fmla="*/ 2479441 w 3609220"/>
              <a:gd name="connsiteY632" fmla="*/ 3296152 h 3597710"/>
              <a:gd name="connsiteX633" fmla="*/ 2485533 w 3609220"/>
              <a:gd name="connsiteY633" fmla="*/ 3290060 h 3597710"/>
              <a:gd name="connsiteX634" fmla="*/ 2485533 w 3609220"/>
              <a:gd name="connsiteY634" fmla="*/ 3293106 h 3597710"/>
              <a:gd name="connsiteX635" fmla="*/ 2522086 w 3609220"/>
              <a:gd name="connsiteY635" fmla="*/ 3271784 h 3597710"/>
              <a:gd name="connsiteX636" fmla="*/ 2543408 w 3609220"/>
              <a:gd name="connsiteY636" fmla="*/ 3265692 h 3597710"/>
              <a:gd name="connsiteX637" fmla="*/ 2540362 w 3609220"/>
              <a:gd name="connsiteY637" fmla="*/ 3259599 h 3597710"/>
              <a:gd name="connsiteX638" fmla="*/ 2555592 w 3609220"/>
              <a:gd name="connsiteY638" fmla="*/ 3250461 h 3597710"/>
              <a:gd name="connsiteX639" fmla="*/ 2564731 w 3609220"/>
              <a:gd name="connsiteY639" fmla="*/ 3253507 h 3597710"/>
              <a:gd name="connsiteX640" fmla="*/ 2634790 w 3609220"/>
              <a:gd name="connsiteY640" fmla="*/ 3207817 h 3597710"/>
              <a:gd name="connsiteX641" fmla="*/ 2640882 w 3609220"/>
              <a:gd name="connsiteY641" fmla="*/ 3204771 h 3597710"/>
              <a:gd name="connsiteX642" fmla="*/ 2643928 w 3609220"/>
              <a:gd name="connsiteY642" fmla="*/ 3201725 h 3597710"/>
              <a:gd name="connsiteX643" fmla="*/ 2640882 w 3609220"/>
              <a:gd name="connsiteY643" fmla="*/ 3201725 h 3597710"/>
              <a:gd name="connsiteX644" fmla="*/ 2637836 w 3609220"/>
              <a:gd name="connsiteY644" fmla="*/ 3201725 h 3597710"/>
              <a:gd name="connsiteX645" fmla="*/ 2713988 w 3609220"/>
              <a:gd name="connsiteY645" fmla="*/ 3152988 h 3597710"/>
              <a:gd name="connsiteX646" fmla="*/ 2723126 w 3609220"/>
              <a:gd name="connsiteY646" fmla="*/ 3156034 h 3597710"/>
              <a:gd name="connsiteX647" fmla="*/ 2835830 w 3609220"/>
              <a:gd name="connsiteY647" fmla="*/ 3070745 h 3597710"/>
              <a:gd name="connsiteX648" fmla="*/ 2945489 w 3609220"/>
              <a:gd name="connsiteY648" fmla="*/ 2976317 h 3597710"/>
              <a:gd name="connsiteX649" fmla="*/ 2911982 w 3609220"/>
              <a:gd name="connsiteY649" fmla="*/ 3003732 h 3597710"/>
              <a:gd name="connsiteX650" fmla="*/ 2902844 w 3609220"/>
              <a:gd name="connsiteY650" fmla="*/ 3006778 h 3597710"/>
              <a:gd name="connsiteX651" fmla="*/ 2826692 w 3609220"/>
              <a:gd name="connsiteY651" fmla="*/ 3067699 h 3597710"/>
              <a:gd name="connsiteX652" fmla="*/ 2732264 w 3609220"/>
              <a:gd name="connsiteY652" fmla="*/ 3137758 h 3597710"/>
              <a:gd name="connsiteX653" fmla="*/ 2720080 w 3609220"/>
              <a:gd name="connsiteY653" fmla="*/ 3140804 h 3597710"/>
              <a:gd name="connsiteX654" fmla="*/ 2668297 w 3609220"/>
              <a:gd name="connsiteY654" fmla="*/ 3177356 h 3597710"/>
              <a:gd name="connsiteX655" fmla="*/ 2662205 w 3609220"/>
              <a:gd name="connsiteY655" fmla="*/ 3177356 h 3597710"/>
              <a:gd name="connsiteX656" fmla="*/ 2662205 w 3609220"/>
              <a:gd name="connsiteY656" fmla="*/ 3183448 h 3597710"/>
              <a:gd name="connsiteX657" fmla="*/ 2592145 w 3609220"/>
              <a:gd name="connsiteY657" fmla="*/ 3220001 h 3597710"/>
              <a:gd name="connsiteX658" fmla="*/ 2601283 w 3609220"/>
              <a:gd name="connsiteY658" fmla="*/ 3213909 h 3597710"/>
              <a:gd name="connsiteX659" fmla="*/ 2625652 w 3609220"/>
              <a:gd name="connsiteY659" fmla="*/ 3195633 h 3597710"/>
              <a:gd name="connsiteX660" fmla="*/ 2671343 w 3609220"/>
              <a:gd name="connsiteY660" fmla="*/ 3162126 h 3597710"/>
              <a:gd name="connsiteX661" fmla="*/ 2677435 w 3609220"/>
              <a:gd name="connsiteY661" fmla="*/ 3159080 h 3597710"/>
              <a:gd name="connsiteX662" fmla="*/ 2683527 w 3609220"/>
              <a:gd name="connsiteY662" fmla="*/ 3159080 h 3597710"/>
              <a:gd name="connsiteX663" fmla="*/ 2698757 w 3609220"/>
              <a:gd name="connsiteY663" fmla="*/ 3143850 h 3597710"/>
              <a:gd name="connsiteX664" fmla="*/ 2720080 w 3609220"/>
              <a:gd name="connsiteY664" fmla="*/ 3128620 h 3597710"/>
              <a:gd name="connsiteX665" fmla="*/ 2759679 w 3609220"/>
              <a:gd name="connsiteY665" fmla="*/ 3107297 h 3597710"/>
              <a:gd name="connsiteX666" fmla="*/ 2759679 w 3609220"/>
              <a:gd name="connsiteY666" fmla="*/ 3104251 h 3597710"/>
              <a:gd name="connsiteX667" fmla="*/ 2771863 w 3609220"/>
              <a:gd name="connsiteY667" fmla="*/ 3095113 h 3597710"/>
              <a:gd name="connsiteX668" fmla="*/ 2774909 w 3609220"/>
              <a:gd name="connsiteY668" fmla="*/ 3092067 h 3597710"/>
              <a:gd name="connsiteX669" fmla="*/ 2799278 w 3609220"/>
              <a:gd name="connsiteY669" fmla="*/ 3073791 h 3597710"/>
              <a:gd name="connsiteX670" fmla="*/ 2811462 w 3609220"/>
              <a:gd name="connsiteY670" fmla="*/ 3064653 h 3597710"/>
              <a:gd name="connsiteX671" fmla="*/ 2848015 w 3609220"/>
              <a:gd name="connsiteY671" fmla="*/ 3037238 h 3597710"/>
              <a:gd name="connsiteX672" fmla="*/ 2863245 w 3609220"/>
              <a:gd name="connsiteY672" fmla="*/ 3025054 h 3597710"/>
              <a:gd name="connsiteX673" fmla="*/ 2866291 w 3609220"/>
              <a:gd name="connsiteY673" fmla="*/ 3025054 h 3597710"/>
              <a:gd name="connsiteX674" fmla="*/ 2869337 w 3609220"/>
              <a:gd name="connsiteY674" fmla="*/ 3022008 h 3597710"/>
              <a:gd name="connsiteX675" fmla="*/ 2869337 w 3609220"/>
              <a:gd name="connsiteY675" fmla="*/ 3018962 h 3597710"/>
              <a:gd name="connsiteX676" fmla="*/ 2872383 w 3609220"/>
              <a:gd name="connsiteY676" fmla="*/ 3018962 h 3597710"/>
              <a:gd name="connsiteX677" fmla="*/ 2930258 w 3609220"/>
              <a:gd name="connsiteY677" fmla="*/ 2967179 h 3597710"/>
              <a:gd name="connsiteX678" fmla="*/ 2936351 w 3609220"/>
              <a:gd name="connsiteY678" fmla="*/ 2964133 h 3597710"/>
              <a:gd name="connsiteX679" fmla="*/ 2939397 w 3609220"/>
              <a:gd name="connsiteY679" fmla="*/ 2964133 h 3597710"/>
              <a:gd name="connsiteX680" fmla="*/ 2942443 w 3609220"/>
              <a:gd name="connsiteY680" fmla="*/ 2961087 h 3597710"/>
              <a:gd name="connsiteX681" fmla="*/ 2942443 w 3609220"/>
              <a:gd name="connsiteY681" fmla="*/ 2958041 h 3597710"/>
              <a:gd name="connsiteX682" fmla="*/ 2963765 w 3609220"/>
              <a:gd name="connsiteY682" fmla="*/ 2933673 h 3597710"/>
              <a:gd name="connsiteX683" fmla="*/ 2966811 w 3609220"/>
              <a:gd name="connsiteY683" fmla="*/ 2930627 h 3597710"/>
              <a:gd name="connsiteX684" fmla="*/ 2969857 w 3609220"/>
              <a:gd name="connsiteY684" fmla="*/ 2924535 h 3597710"/>
              <a:gd name="connsiteX685" fmla="*/ 2963892 w 3609220"/>
              <a:gd name="connsiteY685" fmla="*/ 2924535 h 3597710"/>
              <a:gd name="connsiteX686" fmla="*/ 2970238 w 3609220"/>
              <a:gd name="connsiteY686" fmla="*/ 2918442 h 3597710"/>
              <a:gd name="connsiteX687" fmla="*/ 2972903 w 3609220"/>
              <a:gd name="connsiteY687" fmla="*/ 2909305 h 3597710"/>
              <a:gd name="connsiteX688" fmla="*/ 2972904 w 3609220"/>
              <a:gd name="connsiteY688" fmla="*/ 2909304 h 3597710"/>
              <a:gd name="connsiteX689" fmla="*/ 2983565 w 3609220"/>
              <a:gd name="connsiteY689" fmla="*/ 2903593 h 3597710"/>
              <a:gd name="connsiteX690" fmla="*/ 2994226 w 3609220"/>
              <a:gd name="connsiteY690" fmla="*/ 2891028 h 3597710"/>
              <a:gd name="connsiteX691" fmla="*/ 2997272 w 3609220"/>
              <a:gd name="connsiteY691" fmla="*/ 2891028 h 3597710"/>
              <a:gd name="connsiteX692" fmla="*/ 2997272 w 3609220"/>
              <a:gd name="connsiteY692" fmla="*/ 2887982 h 3597710"/>
              <a:gd name="connsiteX693" fmla="*/ 2997272 w 3609220"/>
              <a:gd name="connsiteY693" fmla="*/ 2884936 h 3597710"/>
              <a:gd name="connsiteX694" fmla="*/ 3006410 w 3609220"/>
              <a:gd name="connsiteY694" fmla="*/ 2881890 h 3597710"/>
              <a:gd name="connsiteX695" fmla="*/ 3003364 w 3609220"/>
              <a:gd name="connsiteY695" fmla="*/ 2884936 h 3597710"/>
              <a:gd name="connsiteX696" fmla="*/ 3000318 w 3609220"/>
              <a:gd name="connsiteY696" fmla="*/ 2891028 h 3597710"/>
              <a:gd name="connsiteX697" fmla="*/ 3006410 w 3609220"/>
              <a:gd name="connsiteY697" fmla="*/ 2887982 h 3597710"/>
              <a:gd name="connsiteX698" fmla="*/ 3009456 w 3609220"/>
              <a:gd name="connsiteY698" fmla="*/ 2887982 h 3597710"/>
              <a:gd name="connsiteX699" fmla="*/ 2997272 w 3609220"/>
              <a:gd name="connsiteY699" fmla="*/ 2903212 h 3597710"/>
              <a:gd name="connsiteX700" fmla="*/ 3091700 w 3609220"/>
              <a:gd name="connsiteY700" fmla="*/ 2805739 h 3597710"/>
              <a:gd name="connsiteX701" fmla="*/ 3100838 w 3609220"/>
              <a:gd name="connsiteY701" fmla="*/ 2793555 h 3597710"/>
              <a:gd name="connsiteX702" fmla="*/ 3103884 w 3609220"/>
              <a:gd name="connsiteY702" fmla="*/ 2790509 h 3597710"/>
              <a:gd name="connsiteX703" fmla="*/ 3180036 w 3609220"/>
              <a:gd name="connsiteY703" fmla="*/ 2686943 h 3597710"/>
              <a:gd name="connsiteX704" fmla="*/ 3186128 w 3609220"/>
              <a:gd name="connsiteY704" fmla="*/ 2680851 h 3597710"/>
              <a:gd name="connsiteX705" fmla="*/ 3180036 w 3609220"/>
              <a:gd name="connsiteY705" fmla="*/ 2689989 h 3597710"/>
              <a:gd name="connsiteX706" fmla="*/ 3180036 w 3609220"/>
              <a:gd name="connsiteY706" fmla="*/ 2696081 h 3597710"/>
              <a:gd name="connsiteX707" fmla="*/ 3173944 w 3609220"/>
              <a:gd name="connsiteY707" fmla="*/ 2708265 h 3597710"/>
              <a:gd name="connsiteX708" fmla="*/ 3170898 w 3609220"/>
              <a:gd name="connsiteY708" fmla="*/ 2711311 h 3597710"/>
              <a:gd name="connsiteX709" fmla="*/ 3170898 w 3609220"/>
              <a:gd name="connsiteY709" fmla="*/ 2714357 h 3597710"/>
              <a:gd name="connsiteX710" fmla="*/ 3158713 w 3609220"/>
              <a:gd name="connsiteY710" fmla="*/ 2741772 h 3597710"/>
              <a:gd name="connsiteX711" fmla="*/ 3161759 w 3609220"/>
              <a:gd name="connsiteY711" fmla="*/ 2735680 h 3597710"/>
              <a:gd name="connsiteX712" fmla="*/ 3161759 w 3609220"/>
              <a:gd name="connsiteY712" fmla="*/ 2741772 h 3597710"/>
              <a:gd name="connsiteX713" fmla="*/ 3167851 w 3609220"/>
              <a:gd name="connsiteY713" fmla="*/ 2738726 h 3597710"/>
              <a:gd name="connsiteX714" fmla="*/ 3167851 w 3609220"/>
              <a:gd name="connsiteY714" fmla="*/ 2741772 h 3597710"/>
              <a:gd name="connsiteX715" fmla="*/ 3164805 w 3609220"/>
              <a:gd name="connsiteY715" fmla="*/ 2744818 h 3597710"/>
              <a:gd name="connsiteX716" fmla="*/ 3164805 w 3609220"/>
              <a:gd name="connsiteY716" fmla="*/ 2747864 h 3597710"/>
              <a:gd name="connsiteX717" fmla="*/ 3155667 w 3609220"/>
              <a:gd name="connsiteY717" fmla="*/ 2766140 h 3597710"/>
              <a:gd name="connsiteX718" fmla="*/ 3155667 w 3609220"/>
              <a:gd name="connsiteY718" fmla="*/ 2769186 h 3597710"/>
              <a:gd name="connsiteX719" fmla="*/ 3158713 w 3609220"/>
              <a:gd name="connsiteY719" fmla="*/ 2766140 h 3597710"/>
              <a:gd name="connsiteX720" fmla="*/ 3161759 w 3609220"/>
              <a:gd name="connsiteY720" fmla="*/ 2766140 h 3597710"/>
              <a:gd name="connsiteX721" fmla="*/ 3131299 w 3609220"/>
              <a:gd name="connsiteY721" fmla="*/ 2820969 h 3597710"/>
              <a:gd name="connsiteX722" fmla="*/ 3097792 w 3609220"/>
              <a:gd name="connsiteY722" fmla="*/ 2872752 h 3597710"/>
              <a:gd name="connsiteX723" fmla="*/ 3097792 w 3609220"/>
              <a:gd name="connsiteY723" fmla="*/ 2875798 h 3597710"/>
              <a:gd name="connsiteX724" fmla="*/ 3094746 w 3609220"/>
              <a:gd name="connsiteY724" fmla="*/ 2875798 h 3597710"/>
              <a:gd name="connsiteX725" fmla="*/ 3094746 w 3609220"/>
              <a:gd name="connsiteY725" fmla="*/ 2878844 h 3597710"/>
              <a:gd name="connsiteX726" fmla="*/ 3091700 w 3609220"/>
              <a:gd name="connsiteY726" fmla="*/ 2881890 h 3597710"/>
              <a:gd name="connsiteX727" fmla="*/ 3085608 w 3609220"/>
              <a:gd name="connsiteY727" fmla="*/ 2891028 h 3597710"/>
              <a:gd name="connsiteX728" fmla="*/ 3085608 w 3609220"/>
              <a:gd name="connsiteY728" fmla="*/ 2897120 h 3597710"/>
              <a:gd name="connsiteX729" fmla="*/ 3091700 w 3609220"/>
              <a:gd name="connsiteY729" fmla="*/ 2884936 h 3597710"/>
              <a:gd name="connsiteX730" fmla="*/ 3094746 w 3609220"/>
              <a:gd name="connsiteY730" fmla="*/ 2884936 h 3597710"/>
              <a:gd name="connsiteX731" fmla="*/ 3094746 w 3609220"/>
              <a:gd name="connsiteY731" fmla="*/ 2887982 h 3597710"/>
              <a:gd name="connsiteX732" fmla="*/ 3097792 w 3609220"/>
              <a:gd name="connsiteY732" fmla="*/ 2884936 h 3597710"/>
              <a:gd name="connsiteX733" fmla="*/ 3097792 w 3609220"/>
              <a:gd name="connsiteY733" fmla="*/ 2881890 h 3597710"/>
              <a:gd name="connsiteX734" fmla="*/ 3100838 w 3609220"/>
              <a:gd name="connsiteY734" fmla="*/ 2878844 h 3597710"/>
              <a:gd name="connsiteX735" fmla="*/ 3106930 w 3609220"/>
              <a:gd name="connsiteY735" fmla="*/ 2869706 h 3597710"/>
              <a:gd name="connsiteX736" fmla="*/ 3106930 w 3609220"/>
              <a:gd name="connsiteY736" fmla="*/ 2863614 h 3597710"/>
              <a:gd name="connsiteX737" fmla="*/ 3113022 w 3609220"/>
              <a:gd name="connsiteY737" fmla="*/ 2863614 h 3597710"/>
              <a:gd name="connsiteX738" fmla="*/ 3122160 w 3609220"/>
              <a:gd name="connsiteY738" fmla="*/ 2842291 h 3597710"/>
              <a:gd name="connsiteX739" fmla="*/ 3146529 w 3609220"/>
              <a:gd name="connsiteY739" fmla="*/ 2805739 h 3597710"/>
              <a:gd name="connsiteX740" fmla="*/ 3143483 w 3609220"/>
              <a:gd name="connsiteY740" fmla="*/ 2805739 h 3597710"/>
              <a:gd name="connsiteX741" fmla="*/ 3149575 w 3609220"/>
              <a:gd name="connsiteY741" fmla="*/ 2799647 h 3597710"/>
              <a:gd name="connsiteX742" fmla="*/ 3149575 w 3609220"/>
              <a:gd name="connsiteY742" fmla="*/ 2793555 h 3597710"/>
              <a:gd name="connsiteX743" fmla="*/ 3152621 w 3609220"/>
              <a:gd name="connsiteY743" fmla="*/ 2793555 h 3597710"/>
              <a:gd name="connsiteX744" fmla="*/ 3158713 w 3609220"/>
              <a:gd name="connsiteY744" fmla="*/ 2787462 h 3597710"/>
              <a:gd name="connsiteX745" fmla="*/ 3180036 w 3609220"/>
              <a:gd name="connsiteY745" fmla="*/ 2744818 h 3597710"/>
              <a:gd name="connsiteX746" fmla="*/ 3173944 w 3609220"/>
              <a:gd name="connsiteY746" fmla="*/ 2744818 h 3597710"/>
              <a:gd name="connsiteX747" fmla="*/ 3210496 w 3609220"/>
              <a:gd name="connsiteY747" fmla="*/ 2677805 h 3597710"/>
              <a:gd name="connsiteX748" fmla="*/ 3237911 w 3609220"/>
              <a:gd name="connsiteY748" fmla="*/ 2622976 h 3597710"/>
              <a:gd name="connsiteX749" fmla="*/ 3240957 w 3609220"/>
              <a:gd name="connsiteY749" fmla="*/ 2622976 h 3597710"/>
              <a:gd name="connsiteX750" fmla="*/ 3259233 w 3609220"/>
              <a:gd name="connsiteY750" fmla="*/ 2586423 h 3597710"/>
              <a:gd name="connsiteX751" fmla="*/ 3259233 w 3609220"/>
              <a:gd name="connsiteY751" fmla="*/ 2595562 h 3597710"/>
              <a:gd name="connsiteX752" fmla="*/ 3256187 w 3609220"/>
              <a:gd name="connsiteY752" fmla="*/ 2583377 h 3597710"/>
              <a:gd name="connsiteX753" fmla="*/ 3280556 w 3609220"/>
              <a:gd name="connsiteY753" fmla="*/ 2543779 h 3597710"/>
              <a:gd name="connsiteX754" fmla="*/ 3283602 w 3609220"/>
              <a:gd name="connsiteY754" fmla="*/ 2540733 h 3597710"/>
              <a:gd name="connsiteX755" fmla="*/ 3283602 w 3609220"/>
              <a:gd name="connsiteY755" fmla="*/ 2537687 h 3597710"/>
              <a:gd name="connsiteX756" fmla="*/ 3280556 w 3609220"/>
              <a:gd name="connsiteY756" fmla="*/ 2537687 h 3597710"/>
              <a:gd name="connsiteX757" fmla="*/ 3283602 w 3609220"/>
              <a:gd name="connsiteY757" fmla="*/ 2531595 h 3597710"/>
              <a:gd name="connsiteX758" fmla="*/ 3283602 w 3609220"/>
              <a:gd name="connsiteY758" fmla="*/ 2534641 h 3597710"/>
              <a:gd name="connsiteX759" fmla="*/ 3286648 w 3609220"/>
              <a:gd name="connsiteY759" fmla="*/ 2534641 h 3597710"/>
              <a:gd name="connsiteX760" fmla="*/ 3286648 w 3609220"/>
              <a:gd name="connsiteY760" fmla="*/ 2528549 h 3597710"/>
              <a:gd name="connsiteX761" fmla="*/ 3289694 w 3609220"/>
              <a:gd name="connsiteY761" fmla="*/ 2525503 h 3597710"/>
              <a:gd name="connsiteX762" fmla="*/ 3289694 w 3609220"/>
              <a:gd name="connsiteY762" fmla="*/ 2516364 h 3597710"/>
              <a:gd name="connsiteX763" fmla="*/ 3292740 w 3609220"/>
              <a:gd name="connsiteY763" fmla="*/ 2510272 h 3597710"/>
              <a:gd name="connsiteX764" fmla="*/ 3289694 w 3609220"/>
              <a:gd name="connsiteY764" fmla="*/ 2513318 h 3597710"/>
              <a:gd name="connsiteX765" fmla="*/ 3286648 w 3609220"/>
              <a:gd name="connsiteY765" fmla="*/ 2516364 h 3597710"/>
              <a:gd name="connsiteX766" fmla="*/ 3286648 w 3609220"/>
              <a:gd name="connsiteY766" fmla="*/ 2510272 h 3597710"/>
              <a:gd name="connsiteX767" fmla="*/ 3295786 w 3609220"/>
              <a:gd name="connsiteY767" fmla="*/ 2491996 h 3597710"/>
              <a:gd name="connsiteX768" fmla="*/ 3311017 w 3609220"/>
              <a:gd name="connsiteY768" fmla="*/ 2458490 h 3597710"/>
              <a:gd name="connsiteX769" fmla="*/ 3314063 w 3609220"/>
              <a:gd name="connsiteY769" fmla="*/ 2455444 h 3597710"/>
              <a:gd name="connsiteX770" fmla="*/ 3314063 w 3609220"/>
              <a:gd name="connsiteY770" fmla="*/ 2452398 h 3597710"/>
              <a:gd name="connsiteX771" fmla="*/ 3320155 w 3609220"/>
              <a:gd name="connsiteY771" fmla="*/ 2437167 h 3597710"/>
              <a:gd name="connsiteX772" fmla="*/ 3323201 w 3609220"/>
              <a:gd name="connsiteY772" fmla="*/ 2424983 h 3597710"/>
              <a:gd name="connsiteX773" fmla="*/ 3335385 w 3609220"/>
              <a:gd name="connsiteY773" fmla="*/ 2403661 h 3597710"/>
              <a:gd name="connsiteX774" fmla="*/ 3338431 w 3609220"/>
              <a:gd name="connsiteY774" fmla="*/ 2403661 h 3597710"/>
              <a:gd name="connsiteX775" fmla="*/ 3338431 w 3609220"/>
              <a:gd name="connsiteY775" fmla="*/ 2397569 h 3597710"/>
              <a:gd name="connsiteX776" fmla="*/ 3338431 w 3609220"/>
              <a:gd name="connsiteY776" fmla="*/ 2394523 h 3597710"/>
              <a:gd name="connsiteX777" fmla="*/ 3335385 w 3609220"/>
              <a:gd name="connsiteY777" fmla="*/ 2397569 h 3597710"/>
              <a:gd name="connsiteX778" fmla="*/ 3344523 w 3609220"/>
              <a:gd name="connsiteY778" fmla="*/ 2376246 h 3597710"/>
              <a:gd name="connsiteX779" fmla="*/ 3347569 w 3609220"/>
              <a:gd name="connsiteY779" fmla="*/ 2373200 h 3597710"/>
              <a:gd name="connsiteX780" fmla="*/ 3347569 w 3609220"/>
              <a:gd name="connsiteY780" fmla="*/ 2370154 h 3597710"/>
              <a:gd name="connsiteX781" fmla="*/ 3353661 w 3609220"/>
              <a:gd name="connsiteY781" fmla="*/ 2348832 h 3597710"/>
              <a:gd name="connsiteX782" fmla="*/ 3353661 w 3609220"/>
              <a:gd name="connsiteY782" fmla="*/ 2351878 h 3597710"/>
              <a:gd name="connsiteX783" fmla="*/ 3353661 w 3609220"/>
              <a:gd name="connsiteY783" fmla="*/ 2361016 h 3597710"/>
              <a:gd name="connsiteX784" fmla="*/ 3356707 w 3609220"/>
              <a:gd name="connsiteY784" fmla="*/ 2354924 h 3597710"/>
              <a:gd name="connsiteX785" fmla="*/ 3359754 w 3609220"/>
              <a:gd name="connsiteY785" fmla="*/ 2351878 h 3597710"/>
              <a:gd name="connsiteX786" fmla="*/ 3356707 w 3609220"/>
              <a:gd name="connsiteY786" fmla="*/ 2364062 h 3597710"/>
              <a:gd name="connsiteX787" fmla="*/ 3362800 w 3609220"/>
              <a:gd name="connsiteY787" fmla="*/ 2367108 h 3597710"/>
              <a:gd name="connsiteX788" fmla="*/ 3371938 w 3609220"/>
              <a:gd name="connsiteY788" fmla="*/ 2345786 h 3597710"/>
              <a:gd name="connsiteX789" fmla="*/ 3374984 w 3609220"/>
              <a:gd name="connsiteY789" fmla="*/ 2342740 h 3597710"/>
              <a:gd name="connsiteX790" fmla="*/ 3374984 w 3609220"/>
              <a:gd name="connsiteY790" fmla="*/ 2339694 h 3597710"/>
              <a:gd name="connsiteX791" fmla="*/ 3374984 w 3609220"/>
              <a:gd name="connsiteY791" fmla="*/ 2336648 h 3597710"/>
              <a:gd name="connsiteX792" fmla="*/ 3371938 w 3609220"/>
              <a:gd name="connsiteY792" fmla="*/ 2339694 h 3597710"/>
              <a:gd name="connsiteX793" fmla="*/ 3371938 w 3609220"/>
              <a:gd name="connsiteY793" fmla="*/ 2330556 h 3597710"/>
              <a:gd name="connsiteX794" fmla="*/ 3368892 w 3609220"/>
              <a:gd name="connsiteY794" fmla="*/ 2327510 h 3597710"/>
              <a:gd name="connsiteX795" fmla="*/ 3362800 w 3609220"/>
              <a:gd name="connsiteY795" fmla="*/ 2342740 h 3597710"/>
              <a:gd name="connsiteX796" fmla="*/ 3362800 w 3609220"/>
              <a:gd name="connsiteY796" fmla="*/ 2339694 h 3597710"/>
              <a:gd name="connsiteX797" fmla="*/ 3359754 w 3609220"/>
              <a:gd name="connsiteY797" fmla="*/ 2333602 h 3597710"/>
              <a:gd name="connsiteX798" fmla="*/ 3357128 w 3609220"/>
              <a:gd name="connsiteY798" fmla="*/ 2338854 h 3597710"/>
              <a:gd name="connsiteX799" fmla="*/ 3357469 w 3609220"/>
              <a:gd name="connsiteY799" fmla="*/ 2333221 h 3597710"/>
              <a:gd name="connsiteX800" fmla="*/ 3362800 w 3609220"/>
              <a:gd name="connsiteY800" fmla="*/ 2318372 h 3597710"/>
              <a:gd name="connsiteX801" fmla="*/ 3353661 w 3609220"/>
              <a:gd name="connsiteY801" fmla="*/ 2309233 h 3597710"/>
              <a:gd name="connsiteX802" fmla="*/ 3356707 w 3609220"/>
              <a:gd name="connsiteY802" fmla="*/ 2312279 h 3597710"/>
              <a:gd name="connsiteX803" fmla="*/ 3359754 w 3609220"/>
              <a:gd name="connsiteY803" fmla="*/ 2312279 h 3597710"/>
              <a:gd name="connsiteX804" fmla="*/ 3362800 w 3609220"/>
              <a:gd name="connsiteY804" fmla="*/ 2312279 h 3597710"/>
              <a:gd name="connsiteX805" fmla="*/ 3362800 w 3609220"/>
              <a:gd name="connsiteY805" fmla="*/ 2306187 h 3597710"/>
              <a:gd name="connsiteX806" fmla="*/ 3362800 w 3609220"/>
              <a:gd name="connsiteY806" fmla="*/ 2303141 h 3597710"/>
              <a:gd name="connsiteX807" fmla="*/ 3368892 w 3609220"/>
              <a:gd name="connsiteY807" fmla="*/ 2297049 h 3597710"/>
              <a:gd name="connsiteX808" fmla="*/ 3368892 w 3609220"/>
              <a:gd name="connsiteY808" fmla="*/ 2303141 h 3597710"/>
              <a:gd name="connsiteX809" fmla="*/ 3371938 w 3609220"/>
              <a:gd name="connsiteY809" fmla="*/ 2303141 h 3597710"/>
              <a:gd name="connsiteX810" fmla="*/ 3374984 w 3609220"/>
              <a:gd name="connsiteY810" fmla="*/ 2297049 h 3597710"/>
              <a:gd name="connsiteX811" fmla="*/ 3374984 w 3609220"/>
              <a:gd name="connsiteY811" fmla="*/ 2290957 h 3597710"/>
              <a:gd name="connsiteX812" fmla="*/ 3368892 w 3609220"/>
              <a:gd name="connsiteY812" fmla="*/ 2284865 h 3597710"/>
              <a:gd name="connsiteX813" fmla="*/ 3365846 w 3609220"/>
              <a:gd name="connsiteY813" fmla="*/ 2281819 h 3597710"/>
              <a:gd name="connsiteX814" fmla="*/ 3362800 w 3609220"/>
              <a:gd name="connsiteY814" fmla="*/ 2284865 h 3597710"/>
              <a:gd name="connsiteX815" fmla="*/ 3365846 w 3609220"/>
              <a:gd name="connsiteY815" fmla="*/ 2269635 h 3597710"/>
              <a:gd name="connsiteX816" fmla="*/ 3365846 w 3609220"/>
              <a:gd name="connsiteY816" fmla="*/ 2278773 h 3597710"/>
              <a:gd name="connsiteX817" fmla="*/ 3371938 w 3609220"/>
              <a:gd name="connsiteY817" fmla="*/ 2266589 h 3597710"/>
              <a:gd name="connsiteX818" fmla="*/ 3374984 w 3609220"/>
              <a:gd name="connsiteY818" fmla="*/ 2266589 h 3597710"/>
              <a:gd name="connsiteX819" fmla="*/ 3374984 w 3609220"/>
              <a:gd name="connsiteY819" fmla="*/ 2263543 h 3597710"/>
              <a:gd name="connsiteX820" fmla="*/ 3374984 w 3609220"/>
              <a:gd name="connsiteY820" fmla="*/ 2260497 h 3597710"/>
              <a:gd name="connsiteX821" fmla="*/ 3371938 w 3609220"/>
              <a:gd name="connsiteY821" fmla="*/ 2260497 h 3597710"/>
              <a:gd name="connsiteX822" fmla="*/ 3378030 w 3609220"/>
              <a:gd name="connsiteY822" fmla="*/ 2254405 h 3597710"/>
              <a:gd name="connsiteX823" fmla="*/ 3378030 w 3609220"/>
              <a:gd name="connsiteY823" fmla="*/ 2236128 h 3597710"/>
              <a:gd name="connsiteX824" fmla="*/ 3378030 w 3609220"/>
              <a:gd name="connsiteY824" fmla="*/ 2242220 h 3597710"/>
              <a:gd name="connsiteX825" fmla="*/ 3384122 w 3609220"/>
              <a:gd name="connsiteY825" fmla="*/ 2223944 h 3597710"/>
              <a:gd name="connsiteX826" fmla="*/ 3387168 w 3609220"/>
              <a:gd name="connsiteY826" fmla="*/ 2226990 h 3597710"/>
              <a:gd name="connsiteX827" fmla="*/ 3387168 w 3609220"/>
              <a:gd name="connsiteY827" fmla="*/ 2223944 h 3597710"/>
              <a:gd name="connsiteX828" fmla="*/ 3390214 w 3609220"/>
              <a:gd name="connsiteY828" fmla="*/ 2223944 h 3597710"/>
              <a:gd name="connsiteX829" fmla="*/ 3393260 w 3609220"/>
              <a:gd name="connsiteY829" fmla="*/ 2226990 h 3597710"/>
              <a:gd name="connsiteX830" fmla="*/ 3387168 w 3609220"/>
              <a:gd name="connsiteY830" fmla="*/ 2254405 h 3597710"/>
              <a:gd name="connsiteX831" fmla="*/ 3384122 w 3609220"/>
              <a:gd name="connsiteY831" fmla="*/ 2254405 h 3597710"/>
              <a:gd name="connsiteX832" fmla="*/ 3381076 w 3609220"/>
              <a:gd name="connsiteY832" fmla="*/ 2266589 h 3597710"/>
              <a:gd name="connsiteX833" fmla="*/ 3387168 w 3609220"/>
              <a:gd name="connsiteY833" fmla="*/ 2257451 h 3597710"/>
              <a:gd name="connsiteX834" fmla="*/ 3384122 w 3609220"/>
              <a:gd name="connsiteY834" fmla="*/ 2272681 h 3597710"/>
              <a:gd name="connsiteX835" fmla="*/ 3381076 w 3609220"/>
              <a:gd name="connsiteY835" fmla="*/ 2275727 h 3597710"/>
              <a:gd name="connsiteX836" fmla="*/ 3381076 w 3609220"/>
              <a:gd name="connsiteY836" fmla="*/ 2278773 h 3597710"/>
              <a:gd name="connsiteX837" fmla="*/ 3384122 w 3609220"/>
              <a:gd name="connsiteY837" fmla="*/ 2281819 h 3597710"/>
              <a:gd name="connsiteX838" fmla="*/ 3387168 w 3609220"/>
              <a:gd name="connsiteY838" fmla="*/ 2278773 h 3597710"/>
              <a:gd name="connsiteX839" fmla="*/ 3390214 w 3609220"/>
              <a:gd name="connsiteY839" fmla="*/ 2272681 h 3597710"/>
              <a:gd name="connsiteX840" fmla="*/ 3390214 w 3609220"/>
              <a:gd name="connsiteY840" fmla="*/ 2269635 h 3597710"/>
              <a:gd name="connsiteX841" fmla="*/ 3387168 w 3609220"/>
              <a:gd name="connsiteY841" fmla="*/ 2269635 h 3597710"/>
              <a:gd name="connsiteX842" fmla="*/ 3396306 w 3609220"/>
              <a:gd name="connsiteY842" fmla="*/ 2226990 h 3597710"/>
              <a:gd name="connsiteX843" fmla="*/ 3399352 w 3609220"/>
              <a:gd name="connsiteY843" fmla="*/ 2223944 h 3597710"/>
              <a:gd name="connsiteX844" fmla="*/ 3399352 w 3609220"/>
              <a:gd name="connsiteY844" fmla="*/ 2220898 h 3597710"/>
              <a:gd name="connsiteX845" fmla="*/ 3399352 w 3609220"/>
              <a:gd name="connsiteY845" fmla="*/ 2217852 h 3597710"/>
              <a:gd name="connsiteX846" fmla="*/ 3405445 w 3609220"/>
              <a:gd name="connsiteY846" fmla="*/ 2199576 h 3597710"/>
              <a:gd name="connsiteX847" fmla="*/ 3402398 w 3609220"/>
              <a:gd name="connsiteY847" fmla="*/ 2199576 h 3597710"/>
              <a:gd name="connsiteX848" fmla="*/ 3405445 w 3609220"/>
              <a:gd name="connsiteY848" fmla="*/ 2196530 h 3597710"/>
              <a:gd name="connsiteX849" fmla="*/ 3408491 w 3609220"/>
              <a:gd name="connsiteY849" fmla="*/ 2190438 h 3597710"/>
              <a:gd name="connsiteX850" fmla="*/ 3405445 w 3609220"/>
              <a:gd name="connsiteY850" fmla="*/ 2187392 h 3597710"/>
              <a:gd name="connsiteX851" fmla="*/ 3414583 w 3609220"/>
              <a:gd name="connsiteY851" fmla="*/ 2120379 h 3597710"/>
              <a:gd name="connsiteX852" fmla="*/ 3417629 w 3609220"/>
              <a:gd name="connsiteY852" fmla="*/ 2114286 h 3597710"/>
              <a:gd name="connsiteX853" fmla="*/ 3417629 w 3609220"/>
              <a:gd name="connsiteY853" fmla="*/ 2111240 h 3597710"/>
              <a:gd name="connsiteX854" fmla="*/ 3414583 w 3609220"/>
              <a:gd name="connsiteY854" fmla="*/ 2111240 h 3597710"/>
              <a:gd name="connsiteX855" fmla="*/ 3420675 w 3609220"/>
              <a:gd name="connsiteY855" fmla="*/ 2092964 h 3597710"/>
              <a:gd name="connsiteX856" fmla="*/ 3420675 w 3609220"/>
              <a:gd name="connsiteY856" fmla="*/ 2089918 h 3597710"/>
              <a:gd name="connsiteX857" fmla="*/ 3420675 w 3609220"/>
              <a:gd name="connsiteY857" fmla="*/ 2083826 h 3597710"/>
              <a:gd name="connsiteX858" fmla="*/ 3420675 w 3609220"/>
              <a:gd name="connsiteY858" fmla="*/ 2080780 h 3597710"/>
              <a:gd name="connsiteX859" fmla="*/ 3423721 w 3609220"/>
              <a:gd name="connsiteY859" fmla="*/ 2077734 h 3597710"/>
              <a:gd name="connsiteX860" fmla="*/ 3423721 w 3609220"/>
              <a:gd name="connsiteY860" fmla="*/ 2074688 h 3597710"/>
              <a:gd name="connsiteX861" fmla="*/ 3423721 w 3609220"/>
              <a:gd name="connsiteY861" fmla="*/ 2056412 h 3597710"/>
              <a:gd name="connsiteX862" fmla="*/ 3423721 w 3609220"/>
              <a:gd name="connsiteY862" fmla="*/ 2053366 h 3597710"/>
              <a:gd name="connsiteX863" fmla="*/ 3423721 w 3609220"/>
              <a:gd name="connsiteY863" fmla="*/ 2047274 h 3597710"/>
              <a:gd name="connsiteX864" fmla="*/ 3423721 w 3609220"/>
              <a:gd name="connsiteY864" fmla="*/ 2044228 h 3597710"/>
              <a:gd name="connsiteX865" fmla="*/ 3423721 w 3609220"/>
              <a:gd name="connsiteY865" fmla="*/ 2022905 h 3597710"/>
              <a:gd name="connsiteX866" fmla="*/ 3429813 w 3609220"/>
              <a:gd name="connsiteY866" fmla="*/ 2010721 h 3597710"/>
              <a:gd name="connsiteX867" fmla="*/ 3432859 w 3609220"/>
              <a:gd name="connsiteY867" fmla="*/ 2007675 h 3597710"/>
              <a:gd name="connsiteX868" fmla="*/ 3432859 w 3609220"/>
              <a:gd name="connsiteY868" fmla="*/ 2004629 h 3597710"/>
              <a:gd name="connsiteX869" fmla="*/ 3429813 w 3609220"/>
              <a:gd name="connsiteY869" fmla="*/ 2004629 h 3597710"/>
              <a:gd name="connsiteX870" fmla="*/ 3429813 w 3609220"/>
              <a:gd name="connsiteY870" fmla="*/ 2007675 h 3597710"/>
              <a:gd name="connsiteX871" fmla="*/ 3426767 w 3609220"/>
              <a:gd name="connsiteY871" fmla="*/ 1995491 h 3597710"/>
              <a:gd name="connsiteX872" fmla="*/ 3432859 w 3609220"/>
              <a:gd name="connsiteY872" fmla="*/ 1995491 h 3597710"/>
              <a:gd name="connsiteX873" fmla="*/ 3435810 w 3609220"/>
              <a:gd name="connsiteY873" fmla="*/ 1998442 h 3597710"/>
              <a:gd name="connsiteX874" fmla="*/ 3434763 w 3609220"/>
              <a:gd name="connsiteY874" fmla="*/ 2030901 h 3597710"/>
              <a:gd name="connsiteX875" fmla="*/ 3435905 w 3609220"/>
              <a:gd name="connsiteY875" fmla="*/ 2059458 h 3597710"/>
              <a:gd name="connsiteX876" fmla="*/ 3432859 w 3609220"/>
              <a:gd name="connsiteY876" fmla="*/ 2062504 h 3597710"/>
              <a:gd name="connsiteX877" fmla="*/ 3432859 w 3609220"/>
              <a:gd name="connsiteY877" fmla="*/ 2065550 h 3597710"/>
              <a:gd name="connsiteX878" fmla="*/ 3435905 w 3609220"/>
              <a:gd name="connsiteY878" fmla="*/ 2080780 h 3597710"/>
              <a:gd name="connsiteX879" fmla="*/ 3435905 w 3609220"/>
              <a:gd name="connsiteY879" fmla="*/ 2068596 h 3597710"/>
              <a:gd name="connsiteX880" fmla="*/ 3438951 w 3609220"/>
              <a:gd name="connsiteY880" fmla="*/ 2071642 h 3597710"/>
              <a:gd name="connsiteX881" fmla="*/ 3438951 w 3609220"/>
              <a:gd name="connsiteY881" fmla="*/ 2068596 h 3597710"/>
              <a:gd name="connsiteX882" fmla="*/ 3438951 w 3609220"/>
              <a:gd name="connsiteY882" fmla="*/ 2065550 h 3597710"/>
              <a:gd name="connsiteX883" fmla="*/ 3438951 w 3609220"/>
              <a:gd name="connsiteY883" fmla="*/ 2062504 h 3597710"/>
              <a:gd name="connsiteX884" fmla="*/ 3454182 w 3609220"/>
              <a:gd name="connsiteY884" fmla="*/ 2032043 h 3597710"/>
              <a:gd name="connsiteX885" fmla="*/ 3481596 w 3609220"/>
              <a:gd name="connsiteY885" fmla="*/ 1965030 h 3597710"/>
              <a:gd name="connsiteX886" fmla="*/ 3484642 w 3609220"/>
              <a:gd name="connsiteY886" fmla="*/ 1961984 h 3597710"/>
              <a:gd name="connsiteX887" fmla="*/ 3487688 w 3609220"/>
              <a:gd name="connsiteY887" fmla="*/ 1958938 h 3597710"/>
              <a:gd name="connsiteX888" fmla="*/ 3490734 w 3609220"/>
              <a:gd name="connsiteY888" fmla="*/ 1961984 h 3597710"/>
              <a:gd name="connsiteX889" fmla="*/ 3490734 w 3609220"/>
              <a:gd name="connsiteY889" fmla="*/ 1952846 h 3597710"/>
              <a:gd name="connsiteX890" fmla="*/ 3502919 w 3609220"/>
              <a:gd name="connsiteY890" fmla="*/ 1894971 h 3597710"/>
              <a:gd name="connsiteX891" fmla="*/ 3505965 w 3609220"/>
              <a:gd name="connsiteY891" fmla="*/ 1901063 h 3597710"/>
              <a:gd name="connsiteX892" fmla="*/ 3524241 w 3609220"/>
              <a:gd name="connsiteY892" fmla="*/ 1864511 h 3597710"/>
              <a:gd name="connsiteX893" fmla="*/ 3524241 w 3609220"/>
              <a:gd name="connsiteY893" fmla="*/ 1870603 h 3597710"/>
              <a:gd name="connsiteX894" fmla="*/ 3524241 w 3609220"/>
              <a:gd name="connsiteY894" fmla="*/ 1873649 h 3597710"/>
              <a:gd name="connsiteX895" fmla="*/ 3527287 w 3609220"/>
              <a:gd name="connsiteY895" fmla="*/ 1870603 h 3597710"/>
              <a:gd name="connsiteX896" fmla="*/ 3527287 w 3609220"/>
              <a:gd name="connsiteY896" fmla="*/ 1864511 h 3597710"/>
              <a:gd name="connsiteX897" fmla="*/ 3527287 w 3609220"/>
              <a:gd name="connsiteY897" fmla="*/ 1913248 h 3597710"/>
              <a:gd name="connsiteX898" fmla="*/ 3557748 w 3609220"/>
              <a:gd name="connsiteY898" fmla="*/ 1834050 h 3597710"/>
              <a:gd name="connsiteX899" fmla="*/ 3569932 w 3609220"/>
              <a:gd name="connsiteY899" fmla="*/ 1824912 h 3597710"/>
              <a:gd name="connsiteX900" fmla="*/ 3432859 w 3609220"/>
              <a:gd name="connsiteY900" fmla="*/ 1815774 h 3597710"/>
              <a:gd name="connsiteX901" fmla="*/ 3435905 w 3609220"/>
              <a:gd name="connsiteY901" fmla="*/ 1870603 h 3597710"/>
              <a:gd name="connsiteX902" fmla="*/ 3445043 w 3609220"/>
              <a:gd name="connsiteY902" fmla="*/ 1894971 h 3597710"/>
              <a:gd name="connsiteX903" fmla="*/ 3448089 w 3609220"/>
              <a:gd name="connsiteY903" fmla="*/ 1925432 h 3597710"/>
              <a:gd name="connsiteX904" fmla="*/ 3441997 w 3609220"/>
              <a:gd name="connsiteY904" fmla="*/ 1977215 h 3597710"/>
              <a:gd name="connsiteX905" fmla="*/ 3438951 w 3609220"/>
              <a:gd name="connsiteY905" fmla="*/ 1974168 h 3597710"/>
              <a:gd name="connsiteX906" fmla="*/ 3438951 w 3609220"/>
              <a:gd name="connsiteY906" fmla="*/ 1977215 h 3597710"/>
              <a:gd name="connsiteX907" fmla="*/ 3435905 w 3609220"/>
              <a:gd name="connsiteY907" fmla="*/ 1989399 h 3597710"/>
              <a:gd name="connsiteX908" fmla="*/ 3435905 w 3609220"/>
              <a:gd name="connsiteY908" fmla="*/ 1992445 h 3597710"/>
              <a:gd name="connsiteX909" fmla="*/ 3433003 w 3609220"/>
              <a:gd name="connsiteY909" fmla="*/ 1992445 h 3597710"/>
              <a:gd name="connsiteX910" fmla="*/ 3433240 w 3609220"/>
              <a:gd name="connsiteY910" fmla="*/ 1987447 h 3597710"/>
              <a:gd name="connsiteX911" fmla="*/ 3429813 w 3609220"/>
              <a:gd name="connsiteY911" fmla="*/ 1974168 h 3597710"/>
              <a:gd name="connsiteX912" fmla="*/ 3432859 w 3609220"/>
              <a:gd name="connsiteY912" fmla="*/ 1971122 h 3597710"/>
              <a:gd name="connsiteX913" fmla="*/ 3432859 w 3609220"/>
              <a:gd name="connsiteY913" fmla="*/ 1968076 h 3597710"/>
              <a:gd name="connsiteX914" fmla="*/ 3435905 w 3609220"/>
              <a:gd name="connsiteY914" fmla="*/ 1965030 h 3597710"/>
              <a:gd name="connsiteX915" fmla="*/ 3435905 w 3609220"/>
              <a:gd name="connsiteY915" fmla="*/ 1961984 h 3597710"/>
              <a:gd name="connsiteX916" fmla="*/ 3432859 w 3609220"/>
              <a:gd name="connsiteY916" fmla="*/ 1961984 h 3597710"/>
              <a:gd name="connsiteX917" fmla="*/ 3429813 w 3609220"/>
              <a:gd name="connsiteY917" fmla="*/ 1937616 h 3597710"/>
              <a:gd name="connsiteX918" fmla="*/ 3432859 w 3609220"/>
              <a:gd name="connsiteY918" fmla="*/ 1937616 h 3597710"/>
              <a:gd name="connsiteX919" fmla="*/ 3432859 w 3609220"/>
              <a:gd name="connsiteY919" fmla="*/ 1931524 h 3597710"/>
              <a:gd name="connsiteX920" fmla="*/ 3432859 w 3609220"/>
              <a:gd name="connsiteY920" fmla="*/ 1928478 h 3597710"/>
              <a:gd name="connsiteX921" fmla="*/ 3435905 w 3609220"/>
              <a:gd name="connsiteY921" fmla="*/ 1898017 h 3597710"/>
              <a:gd name="connsiteX922" fmla="*/ 3432859 w 3609220"/>
              <a:gd name="connsiteY922" fmla="*/ 1898017 h 3597710"/>
              <a:gd name="connsiteX923" fmla="*/ 3435905 w 3609220"/>
              <a:gd name="connsiteY923" fmla="*/ 1894971 h 3597710"/>
              <a:gd name="connsiteX924" fmla="*/ 3432859 w 3609220"/>
              <a:gd name="connsiteY924" fmla="*/ 1891925 h 3597710"/>
              <a:gd name="connsiteX925" fmla="*/ 3432859 w 3609220"/>
              <a:gd name="connsiteY925" fmla="*/ 1873649 h 3597710"/>
              <a:gd name="connsiteX926" fmla="*/ 3429813 w 3609220"/>
              <a:gd name="connsiteY926" fmla="*/ 1864511 h 3597710"/>
              <a:gd name="connsiteX927" fmla="*/ 3432859 w 3609220"/>
              <a:gd name="connsiteY927" fmla="*/ 1861465 h 3597710"/>
              <a:gd name="connsiteX928" fmla="*/ 3426767 w 3609220"/>
              <a:gd name="connsiteY928" fmla="*/ 1858419 h 3597710"/>
              <a:gd name="connsiteX929" fmla="*/ 3429813 w 3609220"/>
              <a:gd name="connsiteY929" fmla="*/ 1858419 h 3597710"/>
              <a:gd name="connsiteX930" fmla="*/ 3429813 w 3609220"/>
              <a:gd name="connsiteY930" fmla="*/ 1855373 h 3597710"/>
              <a:gd name="connsiteX931" fmla="*/ 3429813 w 3609220"/>
              <a:gd name="connsiteY931" fmla="*/ 1852327 h 3597710"/>
              <a:gd name="connsiteX932" fmla="*/ 3429813 w 3609220"/>
              <a:gd name="connsiteY932" fmla="*/ 1849281 h 3597710"/>
              <a:gd name="connsiteX933" fmla="*/ 3429813 w 3609220"/>
              <a:gd name="connsiteY933" fmla="*/ 1846235 h 3597710"/>
              <a:gd name="connsiteX934" fmla="*/ 3432859 w 3609220"/>
              <a:gd name="connsiteY934" fmla="*/ 1840142 h 3597710"/>
              <a:gd name="connsiteX935" fmla="*/ 3429813 w 3609220"/>
              <a:gd name="connsiteY935" fmla="*/ 1834050 h 3597710"/>
              <a:gd name="connsiteX936" fmla="*/ 3432859 w 3609220"/>
              <a:gd name="connsiteY936" fmla="*/ 1815774 h 3597710"/>
              <a:gd name="connsiteX937" fmla="*/ 146155 w 3609220"/>
              <a:gd name="connsiteY937" fmla="*/ 1782268 h 3597710"/>
              <a:gd name="connsiteX938" fmla="*/ 146155 w 3609220"/>
              <a:gd name="connsiteY938" fmla="*/ 1782268 h 3597710"/>
              <a:gd name="connsiteX939" fmla="*/ 146155 w 3609220"/>
              <a:gd name="connsiteY939" fmla="*/ 1785314 h 3597710"/>
              <a:gd name="connsiteX940" fmla="*/ 146155 w 3609220"/>
              <a:gd name="connsiteY940" fmla="*/ 1785314 h 3597710"/>
              <a:gd name="connsiteX941" fmla="*/ 146155 w 3609220"/>
              <a:gd name="connsiteY941" fmla="*/ 1784552 h 3597710"/>
              <a:gd name="connsiteX942" fmla="*/ 146155 w 3609220"/>
              <a:gd name="connsiteY942" fmla="*/ 1773129 h 3597710"/>
              <a:gd name="connsiteX943" fmla="*/ 146155 w 3609220"/>
              <a:gd name="connsiteY943" fmla="*/ 1782268 h 3597710"/>
              <a:gd name="connsiteX944" fmla="*/ 143109 w 3609220"/>
              <a:gd name="connsiteY944" fmla="*/ 1776176 h 3597710"/>
              <a:gd name="connsiteX945" fmla="*/ 146155 w 3609220"/>
              <a:gd name="connsiteY945" fmla="*/ 1773129 h 3597710"/>
              <a:gd name="connsiteX946" fmla="*/ 194892 w 3609220"/>
              <a:gd name="connsiteY946" fmla="*/ 1742669 h 3597710"/>
              <a:gd name="connsiteX947" fmla="*/ 197938 w 3609220"/>
              <a:gd name="connsiteY947" fmla="*/ 1745715 h 3597710"/>
              <a:gd name="connsiteX948" fmla="*/ 194892 w 3609220"/>
              <a:gd name="connsiteY948" fmla="*/ 1748761 h 3597710"/>
              <a:gd name="connsiteX949" fmla="*/ 194892 w 3609220"/>
              <a:gd name="connsiteY949" fmla="*/ 1742669 h 3597710"/>
              <a:gd name="connsiteX950" fmla="*/ 3402398 w 3609220"/>
              <a:gd name="connsiteY950" fmla="*/ 1599505 h 3597710"/>
              <a:gd name="connsiteX951" fmla="*/ 3405445 w 3609220"/>
              <a:gd name="connsiteY951" fmla="*/ 1608643 h 3597710"/>
              <a:gd name="connsiteX952" fmla="*/ 3405445 w 3609220"/>
              <a:gd name="connsiteY952" fmla="*/ 1611689 h 3597710"/>
              <a:gd name="connsiteX953" fmla="*/ 3405445 w 3609220"/>
              <a:gd name="connsiteY953" fmla="*/ 1614735 h 3597710"/>
              <a:gd name="connsiteX954" fmla="*/ 3405445 w 3609220"/>
              <a:gd name="connsiteY954" fmla="*/ 1617781 h 3597710"/>
              <a:gd name="connsiteX955" fmla="*/ 3402398 w 3609220"/>
              <a:gd name="connsiteY955" fmla="*/ 1611689 h 3597710"/>
              <a:gd name="connsiteX956" fmla="*/ 3402398 w 3609220"/>
              <a:gd name="connsiteY956" fmla="*/ 1599505 h 3597710"/>
              <a:gd name="connsiteX957" fmla="*/ 213169 w 3609220"/>
              <a:gd name="connsiteY957" fmla="*/ 1559906 h 3597710"/>
              <a:gd name="connsiteX958" fmla="*/ 216215 w 3609220"/>
              <a:gd name="connsiteY958" fmla="*/ 1559906 h 3597710"/>
              <a:gd name="connsiteX959" fmla="*/ 216215 w 3609220"/>
              <a:gd name="connsiteY959" fmla="*/ 1562952 h 3597710"/>
              <a:gd name="connsiteX960" fmla="*/ 213169 w 3609220"/>
              <a:gd name="connsiteY960" fmla="*/ 1559906 h 3597710"/>
              <a:gd name="connsiteX961" fmla="*/ 3295786 w 3609220"/>
              <a:gd name="connsiteY961" fmla="*/ 1209611 h 3597710"/>
              <a:gd name="connsiteX962" fmla="*/ 3311017 w 3609220"/>
              <a:gd name="connsiteY962" fmla="*/ 1246164 h 3597710"/>
              <a:gd name="connsiteX963" fmla="*/ 3307970 w 3609220"/>
              <a:gd name="connsiteY963" fmla="*/ 1246164 h 3597710"/>
              <a:gd name="connsiteX964" fmla="*/ 3304924 w 3609220"/>
              <a:gd name="connsiteY964" fmla="*/ 1233979 h 3597710"/>
              <a:gd name="connsiteX965" fmla="*/ 3298832 w 3609220"/>
              <a:gd name="connsiteY965" fmla="*/ 1221795 h 3597710"/>
              <a:gd name="connsiteX966" fmla="*/ 3295786 w 3609220"/>
              <a:gd name="connsiteY966" fmla="*/ 1218749 h 3597710"/>
              <a:gd name="connsiteX967" fmla="*/ 3292740 w 3609220"/>
              <a:gd name="connsiteY967" fmla="*/ 1212657 h 3597710"/>
              <a:gd name="connsiteX968" fmla="*/ 3295786 w 3609220"/>
              <a:gd name="connsiteY968" fmla="*/ 1209611 h 3597710"/>
              <a:gd name="connsiteX969" fmla="*/ 310643 w 3609220"/>
              <a:gd name="connsiteY969" fmla="*/ 1197427 h 3597710"/>
              <a:gd name="connsiteX970" fmla="*/ 310643 w 3609220"/>
              <a:gd name="connsiteY970" fmla="*/ 1200473 h 3597710"/>
              <a:gd name="connsiteX971" fmla="*/ 307597 w 3609220"/>
              <a:gd name="connsiteY971" fmla="*/ 1200473 h 3597710"/>
              <a:gd name="connsiteX972" fmla="*/ 310643 w 3609220"/>
              <a:gd name="connsiteY972" fmla="*/ 1197427 h 3597710"/>
              <a:gd name="connsiteX973" fmla="*/ 359989 w 3609220"/>
              <a:gd name="connsiteY973" fmla="*/ 1073148 h 3597710"/>
              <a:gd name="connsiteX974" fmla="*/ 359380 w 3609220"/>
              <a:gd name="connsiteY974" fmla="*/ 1075585 h 3597710"/>
              <a:gd name="connsiteX975" fmla="*/ 356334 w 3609220"/>
              <a:gd name="connsiteY975" fmla="*/ 1078631 h 3597710"/>
              <a:gd name="connsiteX976" fmla="*/ 500167 w 3609220"/>
              <a:gd name="connsiteY976" fmla="*/ 912807 h 3597710"/>
              <a:gd name="connsiteX977" fmla="*/ 493407 w 3609220"/>
              <a:gd name="connsiteY977" fmla="*/ 926329 h 3597710"/>
              <a:gd name="connsiteX978" fmla="*/ 490360 w 3609220"/>
              <a:gd name="connsiteY978" fmla="*/ 926329 h 3597710"/>
              <a:gd name="connsiteX979" fmla="*/ 504225 w 3609220"/>
              <a:gd name="connsiteY979" fmla="*/ 907212 h 3597710"/>
              <a:gd name="connsiteX980" fmla="*/ 500167 w 3609220"/>
              <a:gd name="connsiteY980" fmla="*/ 912807 h 3597710"/>
              <a:gd name="connsiteX981" fmla="*/ 502545 w 3609220"/>
              <a:gd name="connsiteY981" fmla="*/ 908053 h 3597710"/>
              <a:gd name="connsiteX982" fmla="*/ 3231819 w 3609220"/>
              <a:gd name="connsiteY982" fmla="*/ 834123 h 3597710"/>
              <a:gd name="connsiteX983" fmla="*/ 3234865 w 3609220"/>
              <a:gd name="connsiteY983" fmla="*/ 837994 h 3597710"/>
              <a:gd name="connsiteX984" fmla="*/ 3231819 w 3609220"/>
              <a:gd name="connsiteY984" fmla="*/ 834948 h 3597710"/>
              <a:gd name="connsiteX985" fmla="*/ 609157 w 3609220"/>
              <a:gd name="connsiteY985" fmla="*/ 819717 h 3597710"/>
              <a:gd name="connsiteX986" fmla="*/ 606111 w 3609220"/>
              <a:gd name="connsiteY986" fmla="*/ 822764 h 3597710"/>
              <a:gd name="connsiteX987" fmla="*/ 606111 w 3609220"/>
              <a:gd name="connsiteY987" fmla="*/ 822763 h 3597710"/>
              <a:gd name="connsiteX988" fmla="*/ 609157 w 3609220"/>
              <a:gd name="connsiteY988" fmla="*/ 819717 h 3597710"/>
              <a:gd name="connsiteX989" fmla="*/ 657894 w 3609220"/>
              <a:gd name="connsiteY989" fmla="*/ 676553 h 3597710"/>
              <a:gd name="connsiteX990" fmla="*/ 652411 w 3609220"/>
              <a:gd name="connsiteY990" fmla="*/ 680208 h 3597710"/>
              <a:gd name="connsiteX991" fmla="*/ 652563 w 3609220"/>
              <a:gd name="connsiteY991" fmla="*/ 679599 h 3597710"/>
              <a:gd name="connsiteX992" fmla="*/ 657894 w 3609220"/>
              <a:gd name="connsiteY992" fmla="*/ 676553 h 3597710"/>
              <a:gd name="connsiteX993" fmla="*/ 798013 w 3609220"/>
              <a:gd name="connsiteY993" fmla="*/ 566896 h 3597710"/>
              <a:gd name="connsiteX994" fmla="*/ 794967 w 3609220"/>
              <a:gd name="connsiteY994" fmla="*/ 569942 h 3597710"/>
              <a:gd name="connsiteX995" fmla="*/ 794246 w 3609220"/>
              <a:gd name="connsiteY995" fmla="*/ 569942 h 3597710"/>
              <a:gd name="connsiteX996" fmla="*/ 2957673 w 3609220"/>
              <a:gd name="connsiteY996" fmla="*/ 560803 h 3597710"/>
              <a:gd name="connsiteX997" fmla="*/ 2960719 w 3609220"/>
              <a:gd name="connsiteY997" fmla="*/ 560803 h 3597710"/>
              <a:gd name="connsiteX998" fmla="*/ 2960719 w 3609220"/>
              <a:gd name="connsiteY998" fmla="*/ 563850 h 3597710"/>
              <a:gd name="connsiteX999" fmla="*/ 2957673 w 3609220"/>
              <a:gd name="connsiteY999" fmla="*/ 560803 h 3597710"/>
              <a:gd name="connsiteX1000" fmla="*/ 2960719 w 3609220"/>
              <a:gd name="connsiteY1000" fmla="*/ 545573 h 3597710"/>
              <a:gd name="connsiteX1001" fmla="*/ 2963765 w 3609220"/>
              <a:gd name="connsiteY1001" fmla="*/ 548619 h 3597710"/>
              <a:gd name="connsiteX1002" fmla="*/ 2960719 w 3609220"/>
              <a:gd name="connsiteY1002" fmla="*/ 548619 h 3597710"/>
              <a:gd name="connsiteX1003" fmla="*/ 2960719 w 3609220"/>
              <a:gd name="connsiteY1003" fmla="*/ 545573 h 3597710"/>
              <a:gd name="connsiteX1004" fmla="*/ 2605667 w 3609220"/>
              <a:gd name="connsiteY1004" fmla="*/ 430493 h 3597710"/>
              <a:gd name="connsiteX1005" fmla="*/ 2610422 w 3609220"/>
              <a:gd name="connsiteY1005" fmla="*/ 432870 h 3597710"/>
              <a:gd name="connsiteX1006" fmla="*/ 2607376 w 3609220"/>
              <a:gd name="connsiteY1006" fmla="*/ 432870 h 3597710"/>
              <a:gd name="connsiteX1007" fmla="*/ 950316 w 3609220"/>
              <a:gd name="connsiteY1007" fmla="*/ 356718 h 3597710"/>
              <a:gd name="connsiteX1008" fmla="*/ 947270 w 3609220"/>
              <a:gd name="connsiteY1008" fmla="*/ 359764 h 3597710"/>
              <a:gd name="connsiteX1009" fmla="*/ 946835 w 3609220"/>
              <a:gd name="connsiteY1009" fmla="*/ 359329 h 3597710"/>
              <a:gd name="connsiteX1010" fmla="*/ 2838876 w 3609220"/>
              <a:gd name="connsiteY1010" fmla="*/ 332350 h 3597710"/>
              <a:gd name="connsiteX1011" fmla="*/ 2879237 w 3609220"/>
              <a:gd name="connsiteY1011" fmla="*/ 354815 h 3597710"/>
              <a:gd name="connsiteX1012" fmla="*/ 2883236 w 3609220"/>
              <a:gd name="connsiteY1012" fmla="*/ 357070 h 3597710"/>
              <a:gd name="connsiteX1013" fmla="*/ 2926352 w 3609220"/>
              <a:gd name="connsiteY1013" fmla="*/ 389311 h 3597710"/>
              <a:gd name="connsiteX1014" fmla="*/ 2927212 w 3609220"/>
              <a:gd name="connsiteY1014" fmla="*/ 390225 h 3597710"/>
              <a:gd name="connsiteX1015" fmla="*/ 2932874 w 3609220"/>
              <a:gd name="connsiteY1015" fmla="*/ 394188 h 3597710"/>
              <a:gd name="connsiteX1016" fmla="*/ 2957794 w 3609220"/>
              <a:gd name="connsiteY1016" fmla="*/ 412823 h 3597710"/>
              <a:gd name="connsiteX1017" fmla="*/ 3606347 w 3609220"/>
              <a:gd name="connsiteY1017" fmla="*/ 1622999 h 3597710"/>
              <a:gd name="connsiteX1018" fmla="*/ 3609220 w 3609220"/>
              <a:gd name="connsiteY1018" fmla="*/ 1679900 h 3597710"/>
              <a:gd name="connsiteX1019" fmla="*/ 3600393 w 3609220"/>
              <a:gd name="connsiteY1019" fmla="*/ 1584275 h 3597710"/>
              <a:gd name="connsiteX1020" fmla="*/ 3402398 w 3609220"/>
              <a:gd name="connsiteY1020" fmla="*/ 981158 h 3597710"/>
              <a:gd name="connsiteX1021" fmla="*/ 3210496 w 3609220"/>
              <a:gd name="connsiteY1021" fmla="*/ 682645 h 3597710"/>
              <a:gd name="connsiteX1022" fmla="*/ 3216588 w 3609220"/>
              <a:gd name="connsiteY1022" fmla="*/ 685691 h 3597710"/>
              <a:gd name="connsiteX1023" fmla="*/ 3183082 w 3609220"/>
              <a:gd name="connsiteY1023" fmla="*/ 643047 h 3597710"/>
              <a:gd name="connsiteX1024" fmla="*/ 3161759 w 3609220"/>
              <a:gd name="connsiteY1024" fmla="*/ 621724 h 3597710"/>
              <a:gd name="connsiteX1025" fmla="*/ 3097792 w 3609220"/>
              <a:gd name="connsiteY1025" fmla="*/ 554711 h 3597710"/>
              <a:gd name="connsiteX1026" fmla="*/ 3073423 w 3609220"/>
              <a:gd name="connsiteY1026" fmla="*/ 530343 h 3597710"/>
              <a:gd name="connsiteX1027" fmla="*/ 2838876 w 3609220"/>
              <a:gd name="connsiteY1027" fmla="*/ 332350 h 3597710"/>
              <a:gd name="connsiteX1028" fmla="*/ 1111758 w 3609220"/>
              <a:gd name="connsiteY1028" fmla="*/ 294874 h 3597710"/>
              <a:gd name="connsiteX1029" fmla="*/ 1111758 w 3609220"/>
              <a:gd name="connsiteY1029" fmla="*/ 295798 h 3597710"/>
              <a:gd name="connsiteX1030" fmla="*/ 1108712 w 3609220"/>
              <a:gd name="connsiteY1030" fmla="*/ 295798 h 3597710"/>
              <a:gd name="connsiteX1031" fmla="*/ 2178547 w 3609220"/>
              <a:gd name="connsiteY1031" fmla="*/ 280139 h 3597710"/>
              <a:gd name="connsiteX1032" fmla="*/ 2180926 w 3609220"/>
              <a:gd name="connsiteY1032" fmla="*/ 280567 h 3597710"/>
              <a:gd name="connsiteX1033" fmla="*/ 2178602 w 3609220"/>
              <a:gd name="connsiteY1033" fmla="*/ 280161 h 3597710"/>
              <a:gd name="connsiteX1034" fmla="*/ 1666142 w 3609220"/>
              <a:gd name="connsiteY1034" fmla="*/ 237923 h 3597710"/>
              <a:gd name="connsiteX1035" fmla="*/ 1666142 w 3609220"/>
              <a:gd name="connsiteY1035" fmla="*/ 237923 h 3597710"/>
              <a:gd name="connsiteX1036" fmla="*/ 1666139 w 3609220"/>
              <a:gd name="connsiteY1036" fmla="*/ 237923 h 3597710"/>
              <a:gd name="connsiteX1037" fmla="*/ 1702694 w 3609220"/>
              <a:gd name="connsiteY1037" fmla="*/ 234877 h 3597710"/>
              <a:gd name="connsiteX1038" fmla="*/ 1699648 w 3609220"/>
              <a:gd name="connsiteY1038" fmla="*/ 237923 h 3597710"/>
              <a:gd name="connsiteX1039" fmla="*/ 1696602 w 3609220"/>
              <a:gd name="connsiteY1039" fmla="*/ 237923 h 3597710"/>
              <a:gd name="connsiteX1040" fmla="*/ 1684418 w 3609220"/>
              <a:gd name="connsiteY1040" fmla="*/ 237923 h 3597710"/>
              <a:gd name="connsiteX1041" fmla="*/ 1669188 w 3609220"/>
              <a:gd name="connsiteY1041" fmla="*/ 237923 h 3597710"/>
              <a:gd name="connsiteX1042" fmla="*/ 1666142 w 3609220"/>
              <a:gd name="connsiteY1042" fmla="*/ 237923 h 3597710"/>
              <a:gd name="connsiteX1043" fmla="*/ 1705740 w 3609220"/>
              <a:gd name="connsiteY1043" fmla="*/ 231831 h 3597710"/>
              <a:gd name="connsiteX1044" fmla="*/ 1708786 w 3609220"/>
              <a:gd name="connsiteY1044" fmla="*/ 231831 h 3597710"/>
              <a:gd name="connsiteX1045" fmla="*/ 1760570 w 3609220"/>
              <a:gd name="connsiteY1045" fmla="*/ 231831 h 3597710"/>
              <a:gd name="connsiteX1046" fmla="*/ 1724017 w 3609220"/>
              <a:gd name="connsiteY1046" fmla="*/ 237923 h 3597710"/>
              <a:gd name="connsiteX1047" fmla="*/ 1720971 w 3609220"/>
              <a:gd name="connsiteY1047" fmla="*/ 237923 h 3597710"/>
              <a:gd name="connsiteX1048" fmla="*/ 1708786 w 3609220"/>
              <a:gd name="connsiteY1048" fmla="*/ 237923 h 3597710"/>
              <a:gd name="connsiteX1049" fmla="*/ 1705740 w 3609220"/>
              <a:gd name="connsiteY1049" fmla="*/ 240969 h 3597710"/>
              <a:gd name="connsiteX1050" fmla="*/ 1708786 w 3609220"/>
              <a:gd name="connsiteY1050" fmla="*/ 244015 h 3597710"/>
              <a:gd name="connsiteX1051" fmla="*/ 1711833 w 3609220"/>
              <a:gd name="connsiteY1051" fmla="*/ 244015 h 3597710"/>
              <a:gd name="connsiteX1052" fmla="*/ 1714879 w 3609220"/>
              <a:gd name="connsiteY1052" fmla="*/ 240969 h 3597710"/>
              <a:gd name="connsiteX1053" fmla="*/ 1717925 w 3609220"/>
              <a:gd name="connsiteY1053" fmla="*/ 240969 h 3597710"/>
              <a:gd name="connsiteX1054" fmla="*/ 1730109 w 3609220"/>
              <a:gd name="connsiteY1054" fmla="*/ 240969 h 3597710"/>
              <a:gd name="connsiteX1055" fmla="*/ 1736201 w 3609220"/>
              <a:gd name="connsiteY1055" fmla="*/ 244015 h 3597710"/>
              <a:gd name="connsiteX1056" fmla="*/ 1757523 w 3609220"/>
              <a:gd name="connsiteY1056" fmla="*/ 247061 h 3597710"/>
              <a:gd name="connsiteX1057" fmla="*/ 1760570 w 3609220"/>
              <a:gd name="connsiteY1057" fmla="*/ 240969 h 3597710"/>
              <a:gd name="connsiteX1058" fmla="*/ 1766662 w 3609220"/>
              <a:gd name="connsiteY1058" fmla="*/ 244015 h 3597710"/>
              <a:gd name="connsiteX1059" fmla="*/ 1781892 w 3609220"/>
              <a:gd name="connsiteY1059" fmla="*/ 240969 h 3597710"/>
              <a:gd name="connsiteX1060" fmla="*/ 1803214 w 3609220"/>
              <a:gd name="connsiteY1060" fmla="*/ 240969 h 3597710"/>
              <a:gd name="connsiteX1061" fmla="*/ 1806261 w 3609220"/>
              <a:gd name="connsiteY1061" fmla="*/ 237923 h 3597710"/>
              <a:gd name="connsiteX1062" fmla="*/ 1815399 w 3609220"/>
              <a:gd name="connsiteY1062" fmla="*/ 244015 h 3597710"/>
              <a:gd name="connsiteX1063" fmla="*/ 1839767 w 3609220"/>
              <a:gd name="connsiteY1063" fmla="*/ 237923 h 3597710"/>
              <a:gd name="connsiteX1064" fmla="*/ 1867182 w 3609220"/>
              <a:gd name="connsiteY1064" fmla="*/ 240969 h 3597710"/>
              <a:gd name="connsiteX1065" fmla="*/ 1876320 w 3609220"/>
              <a:gd name="connsiteY1065" fmla="*/ 240969 h 3597710"/>
              <a:gd name="connsiteX1066" fmla="*/ 1894596 w 3609220"/>
              <a:gd name="connsiteY1066" fmla="*/ 247061 h 3597710"/>
              <a:gd name="connsiteX1067" fmla="*/ 1955518 w 3609220"/>
              <a:gd name="connsiteY1067" fmla="*/ 247061 h 3597710"/>
              <a:gd name="connsiteX1068" fmla="*/ 1957041 w 3609220"/>
              <a:gd name="connsiteY1068" fmla="*/ 247061 h 3597710"/>
              <a:gd name="connsiteX1069" fmla="*/ 1967702 w 3609220"/>
              <a:gd name="connsiteY1069" fmla="*/ 247061 h 3597710"/>
              <a:gd name="connsiteX1070" fmla="*/ 1970748 w 3609220"/>
              <a:gd name="connsiteY1070" fmla="*/ 247061 h 3597710"/>
              <a:gd name="connsiteX1071" fmla="*/ 1976840 w 3609220"/>
              <a:gd name="connsiteY1071" fmla="*/ 247061 h 3597710"/>
              <a:gd name="connsiteX1072" fmla="*/ 2056038 w 3609220"/>
              <a:gd name="connsiteY1072" fmla="*/ 265337 h 3597710"/>
              <a:gd name="connsiteX1073" fmla="*/ 2089545 w 3609220"/>
              <a:gd name="connsiteY1073" fmla="*/ 268383 h 3597710"/>
              <a:gd name="connsiteX1074" fmla="*/ 2110867 w 3609220"/>
              <a:gd name="connsiteY1074" fmla="*/ 268383 h 3597710"/>
              <a:gd name="connsiteX1075" fmla="*/ 2104775 w 3609220"/>
              <a:gd name="connsiteY1075" fmla="*/ 271429 h 3597710"/>
              <a:gd name="connsiteX1076" fmla="*/ 2141708 w 3609220"/>
              <a:gd name="connsiteY1076" fmla="*/ 273714 h 3597710"/>
              <a:gd name="connsiteX1077" fmla="*/ 2178602 w 3609220"/>
              <a:gd name="connsiteY1077" fmla="*/ 280161 h 3597710"/>
              <a:gd name="connsiteX1078" fmla="*/ 2182449 w 3609220"/>
              <a:gd name="connsiteY1078" fmla="*/ 281710 h 3597710"/>
              <a:gd name="connsiteX1079" fmla="*/ 2193111 w 3609220"/>
              <a:gd name="connsiteY1079" fmla="*/ 280567 h 3597710"/>
              <a:gd name="connsiteX1080" fmla="*/ 2211387 w 3609220"/>
              <a:gd name="connsiteY1080" fmla="*/ 286659 h 3597710"/>
              <a:gd name="connsiteX1081" fmla="*/ 2211387 w 3609220"/>
              <a:gd name="connsiteY1081" fmla="*/ 289705 h 3597710"/>
              <a:gd name="connsiteX1082" fmla="*/ 2260124 w 3609220"/>
              <a:gd name="connsiteY1082" fmla="*/ 301890 h 3597710"/>
              <a:gd name="connsiteX1083" fmla="*/ 2281447 w 3609220"/>
              <a:gd name="connsiteY1083" fmla="*/ 301890 h 3597710"/>
              <a:gd name="connsiteX1084" fmla="*/ 2275354 w 3609220"/>
              <a:gd name="connsiteY1084" fmla="*/ 304936 h 3597710"/>
              <a:gd name="connsiteX1085" fmla="*/ 2321045 w 3609220"/>
              <a:gd name="connsiteY1085" fmla="*/ 317120 h 3597710"/>
              <a:gd name="connsiteX1086" fmla="*/ 2375875 w 3609220"/>
              <a:gd name="connsiteY1086" fmla="*/ 332350 h 3597710"/>
              <a:gd name="connsiteX1087" fmla="*/ 2378921 w 3609220"/>
              <a:gd name="connsiteY1087" fmla="*/ 338442 h 3597710"/>
              <a:gd name="connsiteX1088" fmla="*/ 2388059 w 3609220"/>
              <a:gd name="connsiteY1088" fmla="*/ 335396 h 3597710"/>
              <a:gd name="connsiteX1089" fmla="*/ 2415473 w 3609220"/>
              <a:gd name="connsiteY1089" fmla="*/ 344534 h 3597710"/>
              <a:gd name="connsiteX1090" fmla="*/ 2424612 w 3609220"/>
              <a:gd name="connsiteY1090" fmla="*/ 356718 h 3597710"/>
              <a:gd name="connsiteX1091" fmla="*/ 2442888 w 3609220"/>
              <a:gd name="connsiteY1091" fmla="*/ 356718 h 3597710"/>
              <a:gd name="connsiteX1092" fmla="*/ 2439842 w 3609220"/>
              <a:gd name="connsiteY1092" fmla="*/ 359764 h 3597710"/>
              <a:gd name="connsiteX1093" fmla="*/ 2488579 w 3609220"/>
              <a:gd name="connsiteY1093" fmla="*/ 374995 h 3597710"/>
              <a:gd name="connsiteX1094" fmla="*/ 2476395 w 3609220"/>
              <a:gd name="connsiteY1094" fmla="*/ 374995 h 3597710"/>
              <a:gd name="connsiteX1095" fmla="*/ 2512948 w 3609220"/>
              <a:gd name="connsiteY1095" fmla="*/ 393271 h 3597710"/>
              <a:gd name="connsiteX1096" fmla="*/ 2515994 w 3609220"/>
              <a:gd name="connsiteY1096" fmla="*/ 387179 h 3597710"/>
              <a:gd name="connsiteX1097" fmla="*/ 2525132 w 3609220"/>
              <a:gd name="connsiteY1097" fmla="*/ 396317 h 3597710"/>
              <a:gd name="connsiteX1098" fmla="*/ 2549500 w 3609220"/>
              <a:gd name="connsiteY1098" fmla="*/ 402409 h 3597710"/>
              <a:gd name="connsiteX1099" fmla="*/ 2552546 w 3609220"/>
              <a:gd name="connsiteY1099" fmla="*/ 405455 h 3597710"/>
              <a:gd name="connsiteX1100" fmla="*/ 2555592 w 3609220"/>
              <a:gd name="connsiteY1100" fmla="*/ 408501 h 3597710"/>
              <a:gd name="connsiteX1101" fmla="*/ 2558638 w 3609220"/>
              <a:gd name="connsiteY1101" fmla="*/ 411547 h 3597710"/>
              <a:gd name="connsiteX1102" fmla="*/ 2558638 w 3609220"/>
              <a:gd name="connsiteY1102" fmla="*/ 408501 h 3597710"/>
              <a:gd name="connsiteX1103" fmla="*/ 2552546 w 3609220"/>
              <a:gd name="connsiteY1103" fmla="*/ 405455 h 3597710"/>
              <a:gd name="connsiteX1104" fmla="*/ 2576915 w 3609220"/>
              <a:gd name="connsiteY1104" fmla="*/ 420685 h 3597710"/>
              <a:gd name="connsiteX1105" fmla="*/ 2589099 w 3609220"/>
              <a:gd name="connsiteY1105" fmla="*/ 426777 h 3597710"/>
              <a:gd name="connsiteX1106" fmla="*/ 2589099 w 3609220"/>
              <a:gd name="connsiteY1106" fmla="*/ 414593 h 3597710"/>
              <a:gd name="connsiteX1107" fmla="*/ 2604092 w 3609220"/>
              <a:gd name="connsiteY1107" fmla="*/ 428301 h 3597710"/>
              <a:gd name="connsiteX1108" fmla="*/ 2605667 w 3609220"/>
              <a:gd name="connsiteY1108" fmla="*/ 430493 h 3597710"/>
              <a:gd name="connsiteX1109" fmla="*/ 2604329 w 3609220"/>
              <a:gd name="connsiteY1109" fmla="*/ 429824 h 3597710"/>
              <a:gd name="connsiteX1110" fmla="*/ 2598237 w 3609220"/>
              <a:gd name="connsiteY1110" fmla="*/ 429824 h 3597710"/>
              <a:gd name="connsiteX1111" fmla="*/ 2601283 w 3609220"/>
              <a:gd name="connsiteY1111" fmla="*/ 432870 h 3597710"/>
              <a:gd name="connsiteX1112" fmla="*/ 2610422 w 3609220"/>
              <a:gd name="connsiteY1112" fmla="*/ 435916 h 3597710"/>
              <a:gd name="connsiteX1113" fmla="*/ 2625652 w 3609220"/>
              <a:gd name="connsiteY1113" fmla="*/ 445054 h 3597710"/>
              <a:gd name="connsiteX1114" fmla="*/ 2674389 w 3609220"/>
              <a:gd name="connsiteY1114" fmla="*/ 469422 h 3597710"/>
              <a:gd name="connsiteX1115" fmla="*/ 2677435 w 3609220"/>
              <a:gd name="connsiteY1115" fmla="*/ 469422 h 3597710"/>
              <a:gd name="connsiteX1116" fmla="*/ 2671343 w 3609220"/>
              <a:gd name="connsiteY1116" fmla="*/ 472468 h 3597710"/>
              <a:gd name="connsiteX1117" fmla="*/ 2674389 w 3609220"/>
              <a:gd name="connsiteY1117" fmla="*/ 475514 h 3597710"/>
              <a:gd name="connsiteX1118" fmla="*/ 2677435 w 3609220"/>
              <a:gd name="connsiteY1118" fmla="*/ 472468 h 3597710"/>
              <a:gd name="connsiteX1119" fmla="*/ 2695711 w 3609220"/>
              <a:gd name="connsiteY1119" fmla="*/ 487698 h 3597710"/>
              <a:gd name="connsiteX1120" fmla="*/ 2723126 w 3609220"/>
              <a:gd name="connsiteY1120" fmla="*/ 505975 h 3597710"/>
              <a:gd name="connsiteX1121" fmla="*/ 2726172 w 3609220"/>
              <a:gd name="connsiteY1121" fmla="*/ 502929 h 3597710"/>
              <a:gd name="connsiteX1122" fmla="*/ 2735310 w 3609220"/>
              <a:gd name="connsiteY1122" fmla="*/ 509021 h 3597710"/>
              <a:gd name="connsiteX1123" fmla="*/ 2738356 w 3609220"/>
              <a:gd name="connsiteY1123" fmla="*/ 521205 h 3597710"/>
              <a:gd name="connsiteX1124" fmla="*/ 2756633 w 3609220"/>
              <a:gd name="connsiteY1124" fmla="*/ 524251 h 3597710"/>
              <a:gd name="connsiteX1125" fmla="*/ 2756633 w 3609220"/>
              <a:gd name="connsiteY1125" fmla="*/ 527297 h 3597710"/>
              <a:gd name="connsiteX1126" fmla="*/ 2762725 w 3609220"/>
              <a:gd name="connsiteY1126" fmla="*/ 536435 h 3597710"/>
              <a:gd name="connsiteX1127" fmla="*/ 2771863 w 3609220"/>
              <a:gd name="connsiteY1127" fmla="*/ 539481 h 3597710"/>
              <a:gd name="connsiteX1128" fmla="*/ 2774909 w 3609220"/>
              <a:gd name="connsiteY1128" fmla="*/ 542527 h 3597710"/>
              <a:gd name="connsiteX1129" fmla="*/ 2774909 w 3609220"/>
              <a:gd name="connsiteY1129" fmla="*/ 545573 h 3597710"/>
              <a:gd name="connsiteX1130" fmla="*/ 2777955 w 3609220"/>
              <a:gd name="connsiteY1130" fmla="*/ 545573 h 3597710"/>
              <a:gd name="connsiteX1131" fmla="*/ 2777955 w 3609220"/>
              <a:gd name="connsiteY1131" fmla="*/ 539481 h 3597710"/>
              <a:gd name="connsiteX1132" fmla="*/ 2790139 w 3609220"/>
              <a:gd name="connsiteY1132" fmla="*/ 548619 h 3597710"/>
              <a:gd name="connsiteX1133" fmla="*/ 2793185 w 3609220"/>
              <a:gd name="connsiteY1133" fmla="*/ 548619 h 3597710"/>
              <a:gd name="connsiteX1134" fmla="*/ 2793185 w 3609220"/>
              <a:gd name="connsiteY1134" fmla="*/ 557757 h 3597710"/>
              <a:gd name="connsiteX1135" fmla="*/ 2817554 w 3609220"/>
              <a:gd name="connsiteY1135" fmla="*/ 572988 h 3597710"/>
              <a:gd name="connsiteX1136" fmla="*/ 2820600 w 3609220"/>
              <a:gd name="connsiteY1136" fmla="*/ 576034 h 3597710"/>
              <a:gd name="connsiteX1137" fmla="*/ 2817554 w 3609220"/>
              <a:gd name="connsiteY1137" fmla="*/ 576034 h 3597710"/>
              <a:gd name="connsiteX1138" fmla="*/ 2811462 w 3609220"/>
              <a:gd name="connsiteY1138" fmla="*/ 572988 h 3597710"/>
              <a:gd name="connsiteX1139" fmla="*/ 2811462 w 3609220"/>
              <a:gd name="connsiteY1139" fmla="*/ 576034 h 3597710"/>
              <a:gd name="connsiteX1140" fmla="*/ 2820600 w 3609220"/>
              <a:gd name="connsiteY1140" fmla="*/ 579080 h 3597710"/>
              <a:gd name="connsiteX1141" fmla="*/ 2844969 w 3609220"/>
              <a:gd name="connsiteY1141" fmla="*/ 597356 h 3597710"/>
              <a:gd name="connsiteX1142" fmla="*/ 2848015 w 3609220"/>
              <a:gd name="connsiteY1142" fmla="*/ 594310 h 3597710"/>
              <a:gd name="connsiteX1143" fmla="*/ 2854107 w 3609220"/>
              <a:gd name="connsiteY1143" fmla="*/ 603448 h 3597710"/>
              <a:gd name="connsiteX1144" fmla="*/ 2860199 w 3609220"/>
              <a:gd name="connsiteY1144" fmla="*/ 609540 h 3597710"/>
              <a:gd name="connsiteX1145" fmla="*/ 2872383 w 3609220"/>
              <a:gd name="connsiteY1145" fmla="*/ 618678 h 3597710"/>
              <a:gd name="connsiteX1146" fmla="*/ 2887613 w 3609220"/>
              <a:gd name="connsiteY1146" fmla="*/ 630863 h 3597710"/>
              <a:gd name="connsiteX1147" fmla="*/ 2887613 w 3609220"/>
              <a:gd name="connsiteY1147" fmla="*/ 636955 h 3597710"/>
              <a:gd name="connsiteX1148" fmla="*/ 2890660 w 3609220"/>
              <a:gd name="connsiteY1148" fmla="*/ 640001 h 3597710"/>
              <a:gd name="connsiteX1149" fmla="*/ 2896752 w 3609220"/>
              <a:gd name="connsiteY1149" fmla="*/ 643047 h 3597710"/>
              <a:gd name="connsiteX1150" fmla="*/ 2899798 w 3609220"/>
              <a:gd name="connsiteY1150" fmla="*/ 643047 h 3597710"/>
              <a:gd name="connsiteX1151" fmla="*/ 2911982 w 3609220"/>
              <a:gd name="connsiteY1151" fmla="*/ 655231 h 3597710"/>
              <a:gd name="connsiteX1152" fmla="*/ 2915028 w 3609220"/>
              <a:gd name="connsiteY1152" fmla="*/ 655231 h 3597710"/>
              <a:gd name="connsiteX1153" fmla="*/ 2948535 w 3609220"/>
              <a:gd name="connsiteY1153" fmla="*/ 688737 h 3597710"/>
              <a:gd name="connsiteX1154" fmla="*/ 2948535 w 3609220"/>
              <a:gd name="connsiteY1154" fmla="*/ 691783 h 3597710"/>
              <a:gd name="connsiteX1155" fmla="*/ 2951581 w 3609220"/>
              <a:gd name="connsiteY1155" fmla="*/ 691783 h 3597710"/>
              <a:gd name="connsiteX1156" fmla="*/ 3012502 w 3609220"/>
              <a:gd name="connsiteY1156" fmla="*/ 764888 h 3597710"/>
              <a:gd name="connsiteX1157" fmla="*/ 3055147 w 3609220"/>
              <a:gd name="connsiteY1157" fmla="*/ 819717 h 3597710"/>
              <a:gd name="connsiteX1158" fmla="*/ 3067331 w 3609220"/>
              <a:gd name="connsiteY1158" fmla="*/ 841040 h 3597710"/>
              <a:gd name="connsiteX1159" fmla="*/ 3137391 w 3609220"/>
              <a:gd name="connsiteY1159" fmla="*/ 941559 h 3597710"/>
              <a:gd name="connsiteX1160" fmla="*/ 3143483 w 3609220"/>
              <a:gd name="connsiteY1160" fmla="*/ 947651 h 3597710"/>
              <a:gd name="connsiteX1161" fmla="*/ 3143483 w 3609220"/>
              <a:gd name="connsiteY1161" fmla="*/ 950697 h 3597710"/>
              <a:gd name="connsiteX1162" fmla="*/ 3164805 w 3609220"/>
              <a:gd name="connsiteY1162" fmla="*/ 981158 h 3597710"/>
              <a:gd name="connsiteX1163" fmla="*/ 3167851 w 3609220"/>
              <a:gd name="connsiteY1163" fmla="*/ 984204 h 3597710"/>
              <a:gd name="connsiteX1164" fmla="*/ 3170898 w 3609220"/>
              <a:gd name="connsiteY1164" fmla="*/ 987250 h 3597710"/>
              <a:gd name="connsiteX1165" fmla="*/ 3195266 w 3609220"/>
              <a:gd name="connsiteY1165" fmla="*/ 1026848 h 3597710"/>
              <a:gd name="connsiteX1166" fmla="*/ 3192220 w 3609220"/>
              <a:gd name="connsiteY1166" fmla="*/ 1014664 h 3597710"/>
              <a:gd name="connsiteX1167" fmla="*/ 3195266 w 3609220"/>
              <a:gd name="connsiteY1167" fmla="*/ 1017710 h 3597710"/>
              <a:gd name="connsiteX1168" fmla="*/ 3195266 w 3609220"/>
              <a:gd name="connsiteY1168" fmla="*/ 1020756 h 3597710"/>
              <a:gd name="connsiteX1169" fmla="*/ 3198312 w 3609220"/>
              <a:gd name="connsiteY1169" fmla="*/ 1020756 h 3597710"/>
              <a:gd name="connsiteX1170" fmla="*/ 3201358 w 3609220"/>
              <a:gd name="connsiteY1170" fmla="*/ 1020756 h 3597710"/>
              <a:gd name="connsiteX1171" fmla="*/ 3204404 w 3609220"/>
              <a:gd name="connsiteY1171" fmla="*/ 1023802 h 3597710"/>
              <a:gd name="connsiteX1172" fmla="*/ 3216588 w 3609220"/>
              <a:gd name="connsiteY1172" fmla="*/ 1045125 h 3597710"/>
              <a:gd name="connsiteX1173" fmla="*/ 3216588 w 3609220"/>
              <a:gd name="connsiteY1173" fmla="*/ 1042079 h 3597710"/>
              <a:gd name="connsiteX1174" fmla="*/ 3219635 w 3609220"/>
              <a:gd name="connsiteY1174" fmla="*/ 1045125 h 3597710"/>
              <a:gd name="connsiteX1175" fmla="*/ 3222681 w 3609220"/>
              <a:gd name="connsiteY1175" fmla="*/ 1051217 h 3597710"/>
              <a:gd name="connsiteX1176" fmla="*/ 3213542 w 3609220"/>
              <a:gd name="connsiteY1176" fmla="*/ 1045125 h 3597710"/>
              <a:gd name="connsiteX1177" fmla="*/ 3216588 w 3609220"/>
              <a:gd name="connsiteY1177" fmla="*/ 1054263 h 3597710"/>
              <a:gd name="connsiteX1178" fmla="*/ 3213542 w 3609220"/>
              <a:gd name="connsiteY1178" fmla="*/ 1054263 h 3597710"/>
              <a:gd name="connsiteX1179" fmla="*/ 3213542 w 3609220"/>
              <a:gd name="connsiteY1179" fmla="*/ 1057309 h 3597710"/>
              <a:gd name="connsiteX1180" fmla="*/ 3219635 w 3609220"/>
              <a:gd name="connsiteY1180" fmla="*/ 1060355 h 3597710"/>
              <a:gd name="connsiteX1181" fmla="*/ 3225727 w 3609220"/>
              <a:gd name="connsiteY1181" fmla="*/ 1075585 h 3597710"/>
              <a:gd name="connsiteX1182" fmla="*/ 3222681 w 3609220"/>
              <a:gd name="connsiteY1182" fmla="*/ 1078631 h 3597710"/>
              <a:gd name="connsiteX1183" fmla="*/ 3231819 w 3609220"/>
              <a:gd name="connsiteY1183" fmla="*/ 1099954 h 3597710"/>
              <a:gd name="connsiteX1184" fmla="*/ 3234865 w 3609220"/>
              <a:gd name="connsiteY1184" fmla="*/ 1103000 h 3597710"/>
              <a:gd name="connsiteX1185" fmla="*/ 3237911 w 3609220"/>
              <a:gd name="connsiteY1185" fmla="*/ 1109092 h 3597710"/>
              <a:gd name="connsiteX1186" fmla="*/ 3244003 w 3609220"/>
              <a:gd name="connsiteY1186" fmla="*/ 1112138 h 3597710"/>
              <a:gd name="connsiteX1187" fmla="*/ 3244003 w 3609220"/>
              <a:gd name="connsiteY1187" fmla="*/ 1115184 h 3597710"/>
              <a:gd name="connsiteX1188" fmla="*/ 3240957 w 3609220"/>
              <a:gd name="connsiteY1188" fmla="*/ 1118230 h 3597710"/>
              <a:gd name="connsiteX1189" fmla="*/ 3240957 w 3609220"/>
              <a:gd name="connsiteY1189" fmla="*/ 1121276 h 3597710"/>
              <a:gd name="connsiteX1190" fmla="*/ 3244003 w 3609220"/>
              <a:gd name="connsiteY1190" fmla="*/ 1124322 h 3597710"/>
              <a:gd name="connsiteX1191" fmla="*/ 3247049 w 3609220"/>
              <a:gd name="connsiteY1191" fmla="*/ 1121276 h 3597710"/>
              <a:gd name="connsiteX1192" fmla="*/ 3247049 w 3609220"/>
              <a:gd name="connsiteY1192" fmla="*/ 1118230 h 3597710"/>
              <a:gd name="connsiteX1193" fmla="*/ 3247049 w 3609220"/>
              <a:gd name="connsiteY1193" fmla="*/ 1115184 h 3597710"/>
              <a:gd name="connsiteX1194" fmla="*/ 3250095 w 3609220"/>
              <a:gd name="connsiteY1194" fmla="*/ 1112138 h 3597710"/>
              <a:gd name="connsiteX1195" fmla="*/ 3253141 w 3609220"/>
              <a:gd name="connsiteY1195" fmla="*/ 1112138 h 3597710"/>
              <a:gd name="connsiteX1196" fmla="*/ 3256187 w 3609220"/>
              <a:gd name="connsiteY1196" fmla="*/ 1118230 h 3597710"/>
              <a:gd name="connsiteX1197" fmla="*/ 3256187 w 3609220"/>
              <a:gd name="connsiteY1197" fmla="*/ 1121276 h 3597710"/>
              <a:gd name="connsiteX1198" fmla="*/ 3253141 w 3609220"/>
              <a:gd name="connsiteY1198" fmla="*/ 1124322 h 3597710"/>
              <a:gd name="connsiteX1199" fmla="*/ 3256187 w 3609220"/>
              <a:gd name="connsiteY1199" fmla="*/ 1133460 h 3597710"/>
              <a:gd name="connsiteX1200" fmla="*/ 3259233 w 3609220"/>
              <a:gd name="connsiteY1200" fmla="*/ 1136506 h 3597710"/>
              <a:gd name="connsiteX1201" fmla="*/ 3259233 w 3609220"/>
              <a:gd name="connsiteY1201" fmla="*/ 1133460 h 3597710"/>
              <a:gd name="connsiteX1202" fmla="*/ 3256187 w 3609220"/>
              <a:gd name="connsiteY1202" fmla="*/ 1127368 h 3597710"/>
              <a:gd name="connsiteX1203" fmla="*/ 3259233 w 3609220"/>
              <a:gd name="connsiteY1203" fmla="*/ 1124322 h 3597710"/>
              <a:gd name="connsiteX1204" fmla="*/ 3262279 w 3609220"/>
              <a:gd name="connsiteY1204" fmla="*/ 1130414 h 3597710"/>
              <a:gd name="connsiteX1205" fmla="*/ 3268372 w 3609220"/>
              <a:gd name="connsiteY1205" fmla="*/ 1154782 h 3597710"/>
              <a:gd name="connsiteX1206" fmla="*/ 3265326 w 3609220"/>
              <a:gd name="connsiteY1206" fmla="*/ 1157828 h 3597710"/>
              <a:gd name="connsiteX1207" fmla="*/ 3259233 w 3609220"/>
              <a:gd name="connsiteY1207" fmla="*/ 1151736 h 3597710"/>
              <a:gd name="connsiteX1208" fmla="*/ 3274464 w 3609220"/>
              <a:gd name="connsiteY1208" fmla="*/ 1194381 h 3597710"/>
              <a:gd name="connsiteX1209" fmla="*/ 3286648 w 3609220"/>
              <a:gd name="connsiteY1209" fmla="*/ 1212657 h 3597710"/>
              <a:gd name="connsiteX1210" fmla="*/ 3289694 w 3609220"/>
              <a:gd name="connsiteY1210" fmla="*/ 1212657 h 3597710"/>
              <a:gd name="connsiteX1211" fmla="*/ 3292740 w 3609220"/>
              <a:gd name="connsiteY1211" fmla="*/ 1221795 h 3597710"/>
              <a:gd name="connsiteX1212" fmla="*/ 3295786 w 3609220"/>
              <a:gd name="connsiteY1212" fmla="*/ 1218749 h 3597710"/>
              <a:gd name="connsiteX1213" fmla="*/ 3295786 w 3609220"/>
              <a:gd name="connsiteY1213" fmla="*/ 1221795 h 3597710"/>
              <a:gd name="connsiteX1214" fmla="*/ 3301878 w 3609220"/>
              <a:gd name="connsiteY1214" fmla="*/ 1237026 h 3597710"/>
              <a:gd name="connsiteX1215" fmla="*/ 3307970 w 3609220"/>
              <a:gd name="connsiteY1215" fmla="*/ 1249210 h 3597710"/>
              <a:gd name="connsiteX1216" fmla="*/ 3311017 w 3609220"/>
              <a:gd name="connsiteY1216" fmla="*/ 1264440 h 3597710"/>
              <a:gd name="connsiteX1217" fmla="*/ 3320155 w 3609220"/>
              <a:gd name="connsiteY1217" fmla="*/ 1267486 h 3597710"/>
              <a:gd name="connsiteX1218" fmla="*/ 3320155 w 3609220"/>
              <a:gd name="connsiteY1218" fmla="*/ 1273578 h 3597710"/>
              <a:gd name="connsiteX1219" fmla="*/ 3317109 w 3609220"/>
              <a:gd name="connsiteY1219" fmla="*/ 1273578 h 3597710"/>
              <a:gd name="connsiteX1220" fmla="*/ 3317109 w 3609220"/>
              <a:gd name="connsiteY1220" fmla="*/ 1276624 h 3597710"/>
              <a:gd name="connsiteX1221" fmla="*/ 3317109 w 3609220"/>
              <a:gd name="connsiteY1221" fmla="*/ 1279670 h 3597710"/>
              <a:gd name="connsiteX1222" fmla="*/ 3311017 w 3609220"/>
              <a:gd name="connsiteY1222" fmla="*/ 1282716 h 3597710"/>
              <a:gd name="connsiteX1223" fmla="*/ 3350615 w 3609220"/>
              <a:gd name="connsiteY1223" fmla="*/ 1386282 h 3597710"/>
              <a:gd name="connsiteX1224" fmla="*/ 3356707 w 3609220"/>
              <a:gd name="connsiteY1224" fmla="*/ 1401512 h 3597710"/>
              <a:gd name="connsiteX1225" fmla="*/ 3359754 w 3609220"/>
              <a:gd name="connsiteY1225" fmla="*/ 1419788 h 3597710"/>
              <a:gd name="connsiteX1226" fmla="*/ 3365846 w 3609220"/>
              <a:gd name="connsiteY1226" fmla="*/ 1441111 h 3597710"/>
              <a:gd name="connsiteX1227" fmla="*/ 3371938 w 3609220"/>
              <a:gd name="connsiteY1227" fmla="*/ 1471571 h 3597710"/>
              <a:gd name="connsiteX1228" fmla="*/ 3378030 w 3609220"/>
              <a:gd name="connsiteY1228" fmla="*/ 1489847 h 3597710"/>
              <a:gd name="connsiteX1229" fmla="*/ 3378030 w 3609220"/>
              <a:gd name="connsiteY1229" fmla="*/ 1492893 h 3597710"/>
              <a:gd name="connsiteX1230" fmla="*/ 3384122 w 3609220"/>
              <a:gd name="connsiteY1230" fmla="*/ 1517262 h 3597710"/>
              <a:gd name="connsiteX1231" fmla="*/ 3390214 w 3609220"/>
              <a:gd name="connsiteY1231" fmla="*/ 1538584 h 3597710"/>
              <a:gd name="connsiteX1232" fmla="*/ 3393260 w 3609220"/>
              <a:gd name="connsiteY1232" fmla="*/ 1547722 h 3597710"/>
              <a:gd name="connsiteX1233" fmla="*/ 3393260 w 3609220"/>
              <a:gd name="connsiteY1233" fmla="*/ 1550768 h 3597710"/>
              <a:gd name="connsiteX1234" fmla="*/ 3390214 w 3609220"/>
              <a:gd name="connsiteY1234" fmla="*/ 1559906 h 3597710"/>
              <a:gd name="connsiteX1235" fmla="*/ 3390214 w 3609220"/>
              <a:gd name="connsiteY1235" fmla="*/ 1562952 h 3597710"/>
              <a:gd name="connsiteX1236" fmla="*/ 3393260 w 3609220"/>
              <a:gd name="connsiteY1236" fmla="*/ 1569044 h 3597710"/>
              <a:gd name="connsiteX1237" fmla="*/ 3396306 w 3609220"/>
              <a:gd name="connsiteY1237" fmla="*/ 1569044 h 3597710"/>
              <a:gd name="connsiteX1238" fmla="*/ 3396306 w 3609220"/>
              <a:gd name="connsiteY1238" fmla="*/ 1584275 h 3597710"/>
              <a:gd name="connsiteX1239" fmla="*/ 3399352 w 3609220"/>
              <a:gd name="connsiteY1239" fmla="*/ 1587321 h 3597710"/>
              <a:gd name="connsiteX1240" fmla="*/ 3399352 w 3609220"/>
              <a:gd name="connsiteY1240" fmla="*/ 1584275 h 3597710"/>
              <a:gd name="connsiteX1241" fmla="*/ 3396306 w 3609220"/>
              <a:gd name="connsiteY1241" fmla="*/ 1569044 h 3597710"/>
              <a:gd name="connsiteX1242" fmla="*/ 3399352 w 3609220"/>
              <a:gd name="connsiteY1242" fmla="*/ 1569044 h 3597710"/>
              <a:gd name="connsiteX1243" fmla="*/ 3399352 w 3609220"/>
              <a:gd name="connsiteY1243" fmla="*/ 1575137 h 3597710"/>
              <a:gd name="connsiteX1244" fmla="*/ 3399352 w 3609220"/>
              <a:gd name="connsiteY1244" fmla="*/ 1578183 h 3597710"/>
              <a:gd name="connsiteX1245" fmla="*/ 3402398 w 3609220"/>
              <a:gd name="connsiteY1245" fmla="*/ 1587321 h 3597710"/>
              <a:gd name="connsiteX1246" fmla="*/ 3402398 w 3609220"/>
              <a:gd name="connsiteY1246" fmla="*/ 1599505 h 3597710"/>
              <a:gd name="connsiteX1247" fmla="*/ 3399352 w 3609220"/>
              <a:gd name="connsiteY1247" fmla="*/ 1596459 h 3597710"/>
              <a:gd name="connsiteX1248" fmla="*/ 3399352 w 3609220"/>
              <a:gd name="connsiteY1248" fmla="*/ 1602551 h 3597710"/>
              <a:gd name="connsiteX1249" fmla="*/ 3399352 w 3609220"/>
              <a:gd name="connsiteY1249" fmla="*/ 1608643 h 3597710"/>
              <a:gd name="connsiteX1250" fmla="*/ 3402398 w 3609220"/>
              <a:gd name="connsiteY1250" fmla="*/ 1617781 h 3597710"/>
              <a:gd name="connsiteX1251" fmla="*/ 3402398 w 3609220"/>
              <a:gd name="connsiteY1251" fmla="*/ 1623873 h 3597710"/>
              <a:gd name="connsiteX1252" fmla="*/ 3405445 w 3609220"/>
              <a:gd name="connsiteY1252" fmla="*/ 1626919 h 3597710"/>
              <a:gd name="connsiteX1253" fmla="*/ 3408491 w 3609220"/>
              <a:gd name="connsiteY1253" fmla="*/ 1636057 h 3597710"/>
              <a:gd name="connsiteX1254" fmla="*/ 3408491 w 3609220"/>
              <a:gd name="connsiteY1254" fmla="*/ 1642150 h 3597710"/>
              <a:gd name="connsiteX1255" fmla="*/ 3405445 w 3609220"/>
              <a:gd name="connsiteY1255" fmla="*/ 1645196 h 3597710"/>
              <a:gd name="connsiteX1256" fmla="*/ 3408491 w 3609220"/>
              <a:gd name="connsiteY1256" fmla="*/ 1648242 h 3597710"/>
              <a:gd name="connsiteX1257" fmla="*/ 3405445 w 3609220"/>
              <a:gd name="connsiteY1257" fmla="*/ 1654334 h 3597710"/>
              <a:gd name="connsiteX1258" fmla="*/ 3408491 w 3609220"/>
              <a:gd name="connsiteY1258" fmla="*/ 1660426 h 3597710"/>
              <a:gd name="connsiteX1259" fmla="*/ 3411537 w 3609220"/>
              <a:gd name="connsiteY1259" fmla="*/ 1657380 h 3597710"/>
              <a:gd name="connsiteX1260" fmla="*/ 3411537 w 3609220"/>
              <a:gd name="connsiteY1260" fmla="*/ 1666518 h 3597710"/>
              <a:gd name="connsiteX1261" fmla="*/ 3411537 w 3609220"/>
              <a:gd name="connsiteY1261" fmla="*/ 1669564 h 3597710"/>
              <a:gd name="connsiteX1262" fmla="*/ 3414583 w 3609220"/>
              <a:gd name="connsiteY1262" fmla="*/ 1681748 h 3597710"/>
              <a:gd name="connsiteX1263" fmla="*/ 3414583 w 3609220"/>
              <a:gd name="connsiteY1263" fmla="*/ 1693932 h 3597710"/>
              <a:gd name="connsiteX1264" fmla="*/ 3414583 w 3609220"/>
              <a:gd name="connsiteY1264" fmla="*/ 1703070 h 3597710"/>
              <a:gd name="connsiteX1265" fmla="*/ 3414583 w 3609220"/>
              <a:gd name="connsiteY1265" fmla="*/ 1721347 h 3597710"/>
              <a:gd name="connsiteX1266" fmla="*/ 3411537 w 3609220"/>
              <a:gd name="connsiteY1266" fmla="*/ 1730485 h 3597710"/>
              <a:gd name="connsiteX1267" fmla="*/ 3408491 w 3609220"/>
              <a:gd name="connsiteY1267" fmla="*/ 1727439 h 3597710"/>
              <a:gd name="connsiteX1268" fmla="*/ 3405445 w 3609220"/>
              <a:gd name="connsiteY1268" fmla="*/ 1724393 h 3597710"/>
              <a:gd name="connsiteX1269" fmla="*/ 3405445 w 3609220"/>
              <a:gd name="connsiteY1269" fmla="*/ 1727439 h 3597710"/>
              <a:gd name="connsiteX1270" fmla="*/ 3405445 w 3609220"/>
              <a:gd name="connsiteY1270" fmla="*/ 1730485 h 3597710"/>
              <a:gd name="connsiteX1271" fmla="*/ 3408491 w 3609220"/>
              <a:gd name="connsiteY1271" fmla="*/ 1733531 h 3597710"/>
              <a:gd name="connsiteX1272" fmla="*/ 3411537 w 3609220"/>
              <a:gd name="connsiteY1272" fmla="*/ 1736577 h 3597710"/>
              <a:gd name="connsiteX1273" fmla="*/ 3414583 w 3609220"/>
              <a:gd name="connsiteY1273" fmla="*/ 1736577 h 3597710"/>
              <a:gd name="connsiteX1274" fmla="*/ 3417629 w 3609220"/>
              <a:gd name="connsiteY1274" fmla="*/ 1721347 h 3597710"/>
              <a:gd name="connsiteX1275" fmla="*/ 3417629 w 3609220"/>
              <a:gd name="connsiteY1275" fmla="*/ 1718301 h 3597710"/>
              <a:gd name="connsiteX1276" fmla="*/ 3417629 w 3609220"/>
              <a:gd name="connsiteY1276" fmla="*/ 1706116 h 3597710"/>
              <a:gd name="connsiteX1277" fmla="*/ 3417629 w 3609220"/>
              <a:gd name="connsiteY1277" fmla="*/ 1700024 h 3597710"/>
              <a:gd name="connsiteX1278" fmla="*/ 3420675 w 3609220"/>
              <a:gd name="connsiteY1278" fmla="*/ 1715255 h 3597710"/>
              <a:gd name="connsiteX1279" fmla="*/ 3423721 w 3609220"/>
              <a:gd name="connsiteY1279" fmla="*/ 1733531 h 3597710"/>
              <a:gd name="connsiteX1280" fmla="*/ 3420675 w 3609220"/>
              <a:gd name="connsiteY1280" fmla="*/ 1739623 h 3597710"/>
              <a:gd name="connsiteX1281" fmla="*/ 3420675 w 3609220"/>
              <a:gd name="connsiteY1281" fmla="*/ 1745715 h 3597710"/>
              <a:gd name="connsiteX1282" fmla="*/ 3420675 w 3609220"/>
              <a:gd name="connsiteY1282" fmla="*/ 1760945 h 3597710"/>
              <a:gd name="connsiteX1283" fmla="*/ 3417629 w 3609220"/>
              <a:gd name="connsiteY1283" fmla="*/ 1757899 h 3597710"/>
              <a:gd name="connsiteX1284" fmla="*/ 3414583 w 3609220"/>
              <a:gd name="connsiteY1284" fmla="*/ 1757899 h 3597710"/>
              <a:gd name="connsiteX1285" fmla="*/ 3414583 w 3609220"/>
              <a:gd name="connsiteY1285" fmla="*/ 1760945 h 3597710"/>
              <a:gd name="connsiteX1286" fmla="*/ 3414583 w 3609220"/>
              <a:gd name="connsiteY1286" fmla="*/ 1763991 h 3597710"/>
              <a:gd name="connsiteX1287" fmla="*/ 3417629 w 3609220"/>
              <a:gd name="connsiteY1287" fmla="*/ 1767037 h 3597710"/>
              <a:gd name="connsiteX1288" fmla="*/ 3417629 w 3609220"/>
              <a:gd name="connsiteY1288" fmla="*/ 1770083 h 3597710"/>
              <a:gd name="connsiteX1289" fmla="*/ 3417629 w 3609220"/>
              <a:gd name="connsiteY1289" fmla="*/ 1773129 h 3597710"/>
              <a:gd name="connsiteX1290" fmla="*/ 3420675 w 3609220"/>
              <a:gd name="connsiteY1290" fmla="*/ 1785314 h 3597710"/>
              <a:gd name="connsiteX1291" fmla="*/ 3420675 w 3609220"/>
              <a:gd name="connsiteY1291" fmla="*/ 1800544 h 3597710"/>
              <a:gd name="connsiteX1292" fmla="*/ 3417629 w 3609220"/>
              <a:gd name="connsiteY1292" fmla="*/ 1803590 h 3597710"/>
              <a:gd name="connsiteX1293" fmla="*/ 3414583 w 3609220"/>
              <a:gd name="connsiteY1293" fmla="*/ 1800544 h 3597710"/>
              <a:gd name="connsiteX1294" fmla="*/ 3411537 w 3609220"/>
              <a:gd name="connsiteY1294" fmla="*/ 1763991 h 3597710"/>
              <a:gd name="connsiteX1295" fmla="*/ 3411537 w 3609220"/>
              <a:gd name="connsiteY1295" fmla="*/ 1760945 h 3597710"/>
              <a:gd name="connsiteX1296" fmla="*/ 3408491 w 3609220"/>
              <a:gd name="connsiteY1296" fmla="*/ 1763991 h 3597710"/>
              <a:gd name="connsiteX1297" fmla="*/ 3411537 w 3609220"/>
              <a:gd name="connsiteY1297" fmla="*/ 1800544 h 3597710"/>
              <a:gd name="connsiteX1298" fmla="*/ 3402398 w 3609220"/>
              <a:gd name="connsiteY1298" fmla="*/ 1806636 h 3597710"/>
              <a:gd name="connsiteX1299" fmla="*/ 3396306 w 3609220"/>
              <a:gd name="connsiteY1299" fmla="*/ 1840142 h 3597710"/>
              <a:gd name="connsiteX1300" fmla="*/ 3371938 w 3609220"/>
              <a:gd name="connsiteY1300" fmla="*/ 1961984 h 3597710"/>
              <a:gd name="connsiteX1301" fmla="*/ 3371938 w 3609220"/>
              <a:gd name="connsiteY1301" fmla="*/ 1965030 h 3597710"/>
              <a:gd name="connsiteX1302" fmla="*/ 3371938 w 3609220"/>
              <a:gd name="connsiteY1302" fmla="*/ 1968076 h 3597710"/>
              <a:gd name="connsiteX1303" fmla="*/ 3374984 w 3609220"/>
              <a:gd name="connsiteY1303" fmla="*/ 1965030 h 3597710"/>
              <a:gd name="connsiteX1304" fmla="*/ 3399352 w 3609220"/>
              <a:gd name="connsiteY1304" fmla="*/ 1846235 h 3597710"/>
              <a:gd name="connsiteX1305" fmla="*/ 3399352 w 3609220"/>
              <a:gd name="connsiteY1305" fmla="*/ 1849281 h 3597710"/>
              <a:gd name="connsiteX1306" fmla="*/ 3405445 w 3609220"/>
              <a:gd name="connsiteY1306" fmla="*/ 1843189 h 3597710"/>
              <a:gd name="connsiteX1307" fmla="*/ 3405445 w 3609220"/>
              <a:gd name="connsiteY1307" fmla="*/ 1852327 h 3597710"/>
              <a:gd name="connsiteX1308" fmla="*/ 3402398 w 3609220"/>
              <a:gd name="connsiteY1308" fmla="*/ 1852327 h 3597710"/>
              <a:gd name="connsiteX1309" fmla="*/ 3402398 w 3609220"/>
              <a:gd name="connsiteY1309" fmla="*/ 1855373 h 3597710"/>
              <a:gd name="connsiteX1310" fmla="*/ 3402398 w 3609220"/>
              <a:gd name="connsiteY1310" fmla="*/ 1858419 h 3597710"/>
              <a:gd name="connsiteX1311" fmla="*/ 3405445 w 3609220"/>
              <a:gd name="connsiteY1311" fmla="*/ 1858419 h 3597710"/>
              <a:gd name="connsiteX1312" fmla="*/ 3402398 w 3609220"/>
              <a:gd name="connsiteY1312" fmla="*/ 1873649 h 3597710"/>
              <a:gd name="connsiteX1313" fmla="*/ 3402398 w 3609220"/>
              <a:gd name="connsiteY1313" fmla="*/ 1879741 h 3597710"/>
              <a:gd name="connsiteX1314" fmla="*/ 3402398 w 3609220"/>
              <a:gd name="connsiteY1314" fmla="*/ 1888879 h 3597710"/>
              <a:gd name="connsiteX1315" fmla="*/ 3402398 w 3609220"/>
              <a:gd name="connsiteY1315" fmla="*/ 1891925 h 3597710"/>
              <a:gd name="connsiteX1316" fmla="*/ 3399352 w 3609220"/>
              <a:gd name="connsiteY1316" fmla="*/ 1894971 h 3597710"/>
              <a:gd name="connsiteX1317" fmla="*/ 3399352 w 3609220"/>
              <a:gd name="connsiteY1317" fmla="*/ 1901063 h 3597710"/>
              <a:gd name="connsiteX1318" fmla="*/ 3402398 w 3609220"/>
              <a:gd name="connsiteY1318" fmla="*/ 1904109 h 3597710"/>
              <a:gd name="connsiteX1319" fmla="*/ 3402398 w 3609220"/>
              <a:gd name="connsiteY1319" fmla="*/ 1977215 h 3597710"/>
              <a:gd name="connsiteX1320" fmla="*/ 3396306 w 3609220"/>
              <a:gd name="connsiteY1320" fmla="*/ 2010721 h 3597710"/>
              <a:gd name="connsiteX1321" fmla="*/ 3399352 w 3609220"/>
              <a:gd name="connsiteY1321" fmla="*/ 2007675 h 3597710"/>
              <a:gd name="connsiteX1322" fmla="*/ 3393260 w 3609220"/>
              <a:gd name="connsiteY1322" fmla="*/ 2068596 h 3597710"/>
              <a:gd name="connsiteX1323" fmla="*/ 3396306 w 3609220"/>
              <a:gd name="connsiteY1323" fmla="*/ 2071642 h 3597710"/>
              <a:gd name="connsiteX1324" fmla="*/ 3393260 w 3609220"/>
              <a:gd name="connsiteY1324" fmla="*/ 2086872 h 3597710"/>
              <a:gd name="connsiteX1325" fmla="*/ 3390214 w 3609220"/>
              <a:gd name="connsiteY1325" fmla="*/ 2089918 h 3597710"/>
              <a:gd name="connsiteX1326" fmla="*/ 3393260 w 3609220"/>
              <a:gd name="connsiteY1326" fmla="*/ 2096010 h 3597710"/>
              <a:gd name="connsiteX1327" fmla="*/ 3390214 w 3609220"/>
              <a:gd name="connsiteY1327" fmla="*/ 2114286 h 3597710"/>
              <a:gd name="connsiteX1328" fmla="*/ 3390214 w 3609220"/>
              <a:gd name="connsiteY1328" fmla="*/ 2117333 h 3597710"/>
              <a:gd name="connsiteX1329" fmla="*/ 3387168 w 3609220"/>
              <a:gd name="connsiteY1329" fmla="*/ 2126471 h 3597710"/>
              <a:gd name="connsiteX1330" fmla="*/ 3387168 w 3609220"/>
              <a:gd name="connsiteY1330" fmla="*/ 2129517 h 3597710"/>
              <a:gd name="connsiteX1331" fmla="*/ 3387168 w 3609220"/>
              <a:gd name="connsiteY1331" fmla="*/ 2132563 h 3597710"/>
              <a:gd name="connsiteX1332" fmla="*/ 3374984 w 3609220"/>
              <a:gd name="connsiteY1332" fmla="*/ 2184346 h 3597710"/>
              <a:gd name="connsiteX1333" fmla="*/ 3374984 w 3609220"/>
              <a:gd name="connsiteY1333" fmla="*/ 2193484 h 3597710"/>
              <a:gd name="connsiteX1334" fmla="*/ 3374984 w 3609220"/>
              <a:gd name="connsiteY1334" fmla="*/ 2196530 h 3597710"/>
              <a:gd name="connsiteX1335" fmla="*/ 3374984 w 3609220"/>
              <a:gd name="connsiteY1335" fmla="*/ 2208714 h 3597710"/>
              <a:gd name="connsiteX1336" fmla="*/ 3362800 w 3609220"/>
              <a:gd name="connsiteY1336" fmla="*/ 2242220 h 3597710"/>
              <a:gd name="connsiteX1337" fmla="*/ 3323201 w 3609220"/>
              <a:gd name="connsiteY1337" fmla="*/ 2370154 h 3597710"/>
              <a:gd name="connsiteX1338" fmla="*/ 3323201 w 3609220"/>
              <a:gd name="connsiteY1338" fmla="*/ 2373200 h 3597710"/>
              <a:gd name="connsiteX1339" fmla="*/ 3320155 w 3609220"/>
              <a:gd name="connsiteY1339" fmla="*/ 2376246 h 3597710"/>
              <a:gd name="connsiteX1340" fmla="*/ 3297309 w 3609220"/>
              <a:gd name="connsiteY1340" fmla="*/ 2416607 h 3597710"/>
              <a:gd name="connsiteX1341" fmla="*/ 3275915 w 3609220"/>
              <a:gd name="connsiteY1341" fmla="*/ 2458681 h 3597710"/>
              <a:gd name="connsiteX1342" fmla="*/ 3280556 w 3609220"/>
              <a:gd name="connsiteY1342" fmla="*/ 2446305 h 3597710"/>
              <a:gd name="connsiteX1343" fmla="*/ 3283602 w 3609220"/>
              <a:gd name="connsiteY1343" fmla="*/ 2440213 h 3597710"/>
              <a:gd name="connsiteX1344" fmla="*/ 3292740 w 3609220"/>
              <a:gd name="connsiteY1344" fmla="*/ 2418891 h 3597710"/>
              <a:gd name="connsiteX1345" fmla="*/ 3307970 w 3609220"/>
              <a:gd name="connsiteY1345" fmla="*/ 2382338 h 3597710"/>
              <a:gd name="connsiteX1346" fmla="*/ 3311017 w 3609220"/>
              <a:gd name="connsiteY1346" fmla="*/ 2376246 h 3597710"/>
              <a:gd name="connsiteX1347" fmla="*/ 3314063 w 3609220"/>
              <a:gd name="connsiteY1347" fmla="*/ 2370154 h 3597710"/>
              <a:gd name="connsiteX1348" fmla="*/ 3311017 w 3609220"/>
              <a:gd name="connsiteY1348" fmla="*/ 2367108 h 3597710"/>
              <a:gd name="connsiteX1349" fmla="*/ 3301878 w 3609220"/>
              <a:gd name="connsiteY1349" fmla="*/ 2379292 h 3597710"/>
              <a:gd name="connsiteX1350" fmla="*/ 3301878 w 3609220"/>
              <a:gd name="connsiteY1350" fmla="*/ 2382338 h 3597710"/>
              <a:gd name="connsiteX1351" fmla="*/ 3277510 w 3609220"/>
              <a:gd name="connsiteY1351" fmla="*/ 2437167 h 3597710"/>
              <a:gd name="connsiteX1352" fmla="*/ 3277510 w 3609220"/>
              <a:gd name="connsiteY1352" fmla="*/ 2440213 h 3597710"/>
              <a:gd name="connsiteX1353" fmla="*/ 3265326 w 3609220"/>
              <a:gd name="connsiteY1353" fmla="*/ 2455444 h 3597710"/>
              <a:gd name="connsiteX1354" fmla="*/ 3256187 w 3609220"/>
              <a:gd name="connsiteY1354" fmla="*/ 2473720 h 3597710"/>
              <a:gd name="connsiteX1355" fmla="*/ 3239815 w 3609220"/>
              <a:gd name="connsiteY1355" fmla="*/ 2510273 h 3597710"/>
              <a:gd name="connsiteX1356" fmla="*/ 3220350 w 3609220"/>
              <a:gd name="connsiteY1356" fmla="*/ 2540906 h 3597710"/>
              <a:gd name="connsiteX1357" fmla="*/ 3219635 w 3609220"/>
              <a:gd name="connsiteY1357" fmla="*/ 2537687 h 3597710"/>
              <a:gd name="connsiteX1358" fmla="*/ 3134345 w 3609220"/>
              <a:gd name="connsiteY1358" fmla="*/ 2677805 h 3597710"/>
              <a:gd name="connsiteX1359" fmla="*/ 3131299 w 3609220"/>
              <a:gd name="connsiteY1359" fmla="*/ 2677805 h 3597710"/>
              <a:gd name="connsiteX1360" fmla="*/ 3131299 w 3609220"/>
              <a:gd name="connsiteY1360" fmla="*/ 2680851 h 3597710"/>
              <a:gd name="connsiteX1361" fmla="*/ 3131299 w 3609220"/>
              <a:gd name="connsiteY1361" fmla="*/ 2683897 h 3597710"/>
              <a:gd name="connsiteX1362" fmla="*/ 3119114 w 3609220"/>
              <a:gd name="connsiteY1362" fmla="*/ 2693035 h 3597710"/>
              <a:gd name="connsiteX1363" fmla="*/ 3094746 w 3609220"/>
              <a:gd name="connsiteY1363" fmla="*/ 2735680 h 3597710"/>
              <a:gd name="connsiteX1364" fmla="*/ 3094746 w 3609220"/>
              <a:gd name="connsiteY1364" fmla="*/ 2726542 h 3597710"/>
              <a:gd name="connsiteX1365" fmla="*/ 3085608 w 3609220"/>
              <a:gd name="connsiteY1365" fmla="*/ 2747864 h 3597710"/>
              <a:gd name="connsiteX1366" fmla="*/ 3082562 w 3609220"/>
              <a:gd name="connsiteY1366" fmla="*/ 2744818 h 3597710"/>
              <a:gd name="connsiteX1367" fmla="*/ 3046009 w 3609220"/>
              <a:gd name="connsiteY1367" fmla="*/ 2796601 h 3597710"/>
              <a:gd name="connsiteX1368" fmla="*/ 3042963 w 3609220"/>
              <a:gd name="connsiteY1368" fmla="*/ 2796601 h 3597710"/>
              <a:gd name="connsiteX1369" fmla="*/ 3009456 w 3609220"/>
              <a:gd name="connsiteY1369" fmla="*/ 2833153 h 3597710"/>
              <a:gd name="connsiteX1370" fmla="*/ 2969857 w 3609220"/>
              <a:gd name="connsiteY1370" fmla="*/ 2878844 h 3597710"/>
              <a:gd name="connsiteX1371" fmla="*/ 2946631 w 3609220"/>
              <a:gd name="connsiteY1371" fmla="*/ 2898263 h 3597710"/>
              <a:gd name="connsiteX1372" fmla="*/ 2924166 w 3609220"/>
              <a:gd name="connsiteY1372" fmla="*/ 2921398 h 3597710"/>
              <a:gd name="connsiteX1373" fmla="*/ 2924166 w 3609220"/>
              <a:gd name="connsiteY1373" fmla="*/ 2918442 h 3597710"/>
              <a:gd name="connsiteX1374" fmla="*/ 2921120 w 3609220"/>
              <a:gd name="connsiteY1374" fmla="*/ 2921488 h 3597710"/>
              <a:gd name="connsiteX1375" fmla="*/ 2918074 w 3609220"/>
              <a:gd name="connsiteY1375" fmla="*/ 2927581 h 3597710"/>
              <a:gd name="connsiteX1376" fmla="*/ 2918074 w 3609220"/>
              <a:gd name="connsiteY1376" fmla="*/ 2924535 h 3597710"/>
              <a:gd name="connsiteX1377" fmla="*/ 2899798 w 3609220"/>
              <a:gd name="connsiteY1377" fmla="*/ 2942811 h 3597710"/>
              <a:gd name="connsiteX1378" fmla="*/ 2899798 w 3609220"/>
              <a:gd name="connsiteY1378" fmla="*/ 2945857 h 3597710"/>
              <a:gd name="connsiteX1379" fmla="*/ 2896752 w 3609220"/>
              <a:gd name="connsiteY1379" fmla="*/ 2951949 h 3597710"/>
              <a:gd name="connsiteX1380" fmla="*/ 2896752 w 3609220"/>
              <a:gd name="connsiteY1380" fmla="*/ 2945857 h 3597710"/>
              <a:gd name="connsiteX1381" fmla="*/ 2887613 w 3609220"/>
              <a:gd name="connsiteY1381" fmla="*/ 2954995 h 3597710"/>
              <a:gd name="connsiteX1382" fmla="*/ 2887613 w 3609220"/>
              <a:gd name="connsiteY1382" fmla="*/ 2951949 h 3597710"/>
              <a:gd name="connsiteX1383" fmla="*/ 2887613 w 3609220"/>
              <a:gd name="connsiteY1383" fmla="*/ 2948903 h 3597710"/>
              <a:gd name="connsiteX1384" fmla="*/ 2884567 w 3609220"/>
              <a:gd name="connsiteY1384" fmla="*/ 2948903 h 3597710"/>
              <a:gd name="connsiteX1385" fmla="*/ 2884567 w 3609220"/>
              <a:gd name="connsiteY1385" fmla="*/ 2954995 h 3597710"/>
              <a:gd name="connsiteX1386" fmla="*/ 2884567 w 3609220"/>
              <a:gd name="connsiteY1386" fmla="*/ 2958041 h 3597710"/>
              <a:gd name="connsiteX1387" fmla="*/ 2881521 w 3609220"/>
              <a:gd name="connsiteY1387" fmla="*/ 2961087 h 3597710"/>
              <a:gd name="connsiteX1388" fmla="*/ 2878475 w 3609220"/>
              <a:gd name="connsiteY1388" fmla="*/ 2961087 h 3597710"/>
              <a:gd name="connsiteX1389" fmla="*/ 2875429 w 3609220"/>
              <a:gd name="connsiteY1389" fmla="*/ 2961087 h 3597710"/>
              <a:gd name="connsiteX1390" fmla="*/ 2875429 w 3609220"/>
              <a:gd name="connsiteY1390" fmla="*/ 2964133 h 3597710"/>
              <a:gd name="connsiteX1391" fmla="*/ 2875429 w 3609220"/>
              <a:gd name="connsiteY1391" fmla="*/ 2967179 h 3597710"/>
              <a:gd name="connsiteX1392" fmla="*/ 2866291 w 3609220"/>
              <a:gd name="connsiteY1392" fmla="*/ 2973271 h 3597710"/>
              <a:gd name="connsiteX1393" fmla="*/ 2866291 w 3609220"/>
              <a:gd name="connsiteY1393" fmla="*/ 2970225 h 3597710"/>
              <a:gd name="connsiteX1394" fmla="*/ 2863245 w 3609220"/>
              <a:gd name="connsiteY1394" fmla="*/ 2973271 h 3597710"/>
              <a:gd name="connsiteX1395" fmla="*/ 2860199 w 3609220"/>
              <a:gd name="connsiteY1395" fmla="*/ 2976317 h 3597710"/>
              <a:gd name="connsiteX1396" fmla="*/ 2857153 w 3609220"/>
              <a:gd name="connsiteY1396" fmla="*/ 2982409 h 3597710"/>
              <a:gd name="connsiteX1397" fmla="*/ 2857153 w 3609220"/>
              <a:gd name="connsiteY1397" fmla="*/ 2979363 h 3597710"/>
              <a:gd name="connsiteX1398" fmla="*/ 2844969 w 3609220"/>
              <a:gd name="connsiteY1398" fmla="*/ 2985455 h 3597710"/>
              <a:gd name="connsiteX1399" fmla="*/ 2844969 w 3609220"/>
              <a:gd name="connsiteY1399" fmla="*/ 2979363 h 3597710"/>
              <a:gd name="connsiteX1400" fmla="*/ 2832784 w 3609220"/>
              <a:gd name="connsiteY1400" fmla="*/ 2988501 h 3597710"/>
              <a:gd name="connsiteX1401" fmla="*/ 2832784 w 3609220"/>
              <a:gd name="connsiteY1401" fmla="*/ 2985455 h 3597710"/>
              <a:gd name="connsiteX1402" fmla="*/ 2835830 w 3609220"/>
              <a:gd name="connsiteY1402" fmla="*/ 2982409 h 3597710"/>
              <a:gd name="connsiteX1403" fmla="*/ 2835830 w 3609220"/>
              <a:gd name="connsiteY1403" fmla="*/ 2979363 h 3597710"/>
              <a:gd name="connsiteX1404" fmla="*/ 2832784 w 3609220"/>
              <a:gd name="connsiteY1404" fmla="*/ 2982409 h 3597710"/>
              <a:gd name="connsiteX1405" fmla="*/ 2829738 w 3609220"/>
              <a:gd name="connsiteY1405" fmla="*/ 2985455 h 3597710"/>
              <a:gd name="connsiteX1406" fmla="*/ 2826692 w 3609220"/>
              <a:gd name="connsiteY1406" fmla="*/ 2991548 h 3597710"/>
              <a:gd name="connsiteX1407" fmla="*/ 2832784 w 3609220"/>
              <a:gd name="connsiteY1407" fmla="*/ 2991548 h 3597710"/>
              <a:gd name="connsiteX1408" fmla="*/ 2829738 w 3609220"/>
              <a:gd name="connsiteY1408" fmla="*/ 2994594 h 3597710"/>
              <a:gd name="connsiteX1409" fmla="*/ 2814508 w 3609220"/>
              <a:gd name="connsiteY1409" fmla="*/ 3012870 h 3597710"/>
              <a:gd name="connsiteX1410" fmla="*/ 2826692 w 3609220"/>
              <a:gd name="connsiteY1410" fmla="*/ 3009824 h 3597710"/>
              <a:gd name="connsiteX1411" fmla="*/ 2814508 w 3609220"/>
              <a:gd name="connsiteY1411" fmla="*/ 3018962 h 3597710"/>
              <a:gd name="connsiteX1412" fmla="*/ 2805370 w 3609220"/>
              <a:gd name="connsiteY1412" fmla="*/ 3028100 h 3597710"/>
              <a:gd name="connsiteX1413" fmla="*/ 2799278 w 3609220"/>
              <a:gd name="connsiteY1413" fmla="*/ 3031146 h 3597710"/>
              <a:gd name="connsiteX1414" fmla="*/ 2799278 w 3609220"/>
              <a:gd name="connsiteY1414" fmla="*/ 3025054 h 3597710"/>
              <a:gd name="connsiteX1415" fmla="*/ 2787093 w 3609220"/>
              <a:gd name="connsiteY1415" fmla="*/ 3037238 h 3597710"/>
              <a:gd name="connsiteX1416" fmla="*/ 2784047 w 3609220"/>
              <a:gd name="connsiteY1416" fmla="*/ 3034192 h 3597710"/>
              <a:gd name="connsiteX1417" fmla="*/ 2787093 w 3609220"/>
              <a:gd name="connsiteY1417" fmla="*/ 3031146 h 3597710"/>
              <a:gd name="connsiteX1418" fmla="*/ 2787093 w 3609220"/>
              <a:gd name="connsiteY1418" fmla="*/ 3028100 h 3597710"/>
              <a:gd name="connsiteX1419" fmla="*/ 2784047 w 3609220"/>
              <a:gd name="connsiteY1419" fmla="*/ 3028100 h 3597710"/>
              <a:gd name="connsiteX1420" fmla="*/ 2781001 w 3609220"/>
              <a:gd name="connsiteY1420" fmla="*/ 3031146 h 3597710"/>
              <a:gd name="connsiteX1421" fmla="*/ 2781001 w 3609220"/>
              <a:gd name="connsiteY1421" fmla="*/ 3034192 h 3597710"/>
              <a:gd name="connsiteX1422" fmla="*/ 2777955 w 3609220"/>
              <a:gd name="connsiteY1422" fmla="*/ 3037238 h 3597710"/>
              <a:gd name="connsiteX1423" fmla="*/ 2774909 w 3609220"/>
              <a:gd name="connsiteY1423" fmla="*/ 3040284 h 3597710"/>
              <a:gd name="connsiteX1424" fmla="*/ 2771863 w 3609220"/>
              <a:gd name="connsiteY1424" fmla="*/ 3040284 h 3597710"/>
              <a:gd name="connsiteX1425" fmla="*/ 2771863 w 3609220"/>
              <a:gd name="connsiteY1425" fmla="*/ 3043330 h 3597710"/>
              <a:gd name="connsiteX1426" fmla="*/ 2768817 w 3609220"/>
              <a:gd name="connsiteY1426" fmla="*/ 3043330 h 3597710"/>
              <a:gd name="connsiteX1427" fmla="*/ 2768817 w 3609220"/>
              <a:gd name="connsiteY1427" fmla="*/ 3040284 h 3597710"/>
              <a:gd name="connsiteX1428" fmla="*/ 2771863 w 3609220"/>
              <a:gd name="connsiteY1428" fmla="*/ 3034192 h 3597710"/>
              <a:gd name="connsiteX1429" fmla="*/ 2777955 w 3609220"/>
              <a:gd name="connsiteY1429" fmla="*/ 3028100 h 3597710"/>
              <a:gd name="connsiteX1430" fmla="*/ 2774909 w 3609220"/>
              <a:gd name="connsiteY1430" fmla="*/ 3028100 h 3597710"/>
              <a:gd name="connsiteX1431" fmla="*/ 2771863 w 3609220"/>
              <a:gd name="connsiteY1431" fmla="*/ 3031146 h 3597710"/>
              <a:gd name="connsiteX1432" fmla="*/ 2762725 w 3609220"/>
              <a:gd name="connsiteY1432" fmla="*/ 3040284 h 3597710"/>
              <a:gd name="connsiteX1433" fmla="*/ 2762725 w 3609220"/>
              <a:gd name="connsiteY1433" fmla="*/ 3043330 h 3597710"/>
              <a:gd name="connsiteX1434" fmla="*/ 2756633 w 3609220"/>
              <a:gd name="connsiteY1434" fmla="*/ 3052468 h 3597710"/>
              <a:gd name="connsiteX1435" fmla="*/ 2717034 w 3609220"/>
              <a:gd name="connsiteY1435" fmla="*/ 3082929 h 3597710"/>
              <a:gd name="connsiteX1436" fmla="*/ 2713988 w 3609220"/>
              <a:gd name="connsiteY1436" fmla="*/ 3082929 h 3597710"/>
              <a:gd name="connsiteX1437" fmla="*/ 2710942 w 3609220"/>
              <a:gd name="connsiteY1437" fmla="*/ 3085975 h 3597710"/>
              <a:gd name="connsiteX1438" fmla="*/ 2701804 w 3609220"/>
              <a:gd name="connsiteY1438" fmla="*/ 3092067 h 3597710"/>
              <a:gd name="connsiteX1439" fmla="*/ 2698757 w 3609220"/>
              <a:gd name="connsiteY1439" fmla="*/ 3095113 h 3597710"/>
              <a:gd name="connsiteX1440" fmla="*/ 2689619 w 3609220"/>
              <a:gd name="connsiteY1440" fmla="*/ 3101205 h 3597710"/>
              <a:gd name="connsiteX1441" fmla="*/ 2680481 w 3609220"/>
              <a:gd name="connsiteY1441" fmla="*/ 3107297 h 3597710"/>
              <a:gd name="connsiteX1442" fmla="*/ 2653066 w 3609220"/>
              <a:gd name="connsiteY1442" fmla="*/ 3122527 h 3597710"/>
              <a:gd name="connsiteX1443" fmla="*/ 2622606 w 3609220"/>
              <a:gd name="connsiteY1443" fmla="*/ 3149942 h 3597710"/>
              <a:gd name="connsiteX1444" fmla="*/ 2613468 w 3609220"/>
              <a:gd name="connsiteY1444" fmla="*/ 3156034 h 3597710"/>
              <a:gd name="connsiteX1445" fmla="*/ 2619560 w 3609220"/>
              <a:gd name="connsiteY1445" fmla="*/ 3162126 h 3597710"/>
              <a:gd name="connsiteX1446" fmla="*/ 2643928 w 3609220"/>
              <a:gd name="connsiteY1446" fmla="*/ 3146896 h 3597710"/>
              <a:gd name="connsiteX1447" fmla="*/ 2671343 w 3609220"/>
              <a:gd name="connsiteY1447" fmla="*/ 3122527 h 3597710"/>
              <a:gd name="connsiteX1448" fmla="*/ 2683527 w 3609220"/>
              <a:gd name="connsiteY1448" fmla="*/ 3113389 h 3597710"/>
              <a:gd name="connsiteX1449" fmla="*/ 2683527 w 3609220"/>
              <a:gd name="connsiteY1449" fmla="*/ 3116435 h 3597710"/>
              <a:gd name="connsiteX1450" fmla="*/ 2680481 w 3609220"/>
              <a:gd name="connsiteY1450" fmla="*/ 3116435 h 3597710"/>
              <a:gd name="connsiteX1451" fmla="*/ 2680481 w 3609220"/>
              <a:gd name="connsiteY1451" fmla="*/ 3119481 h 3597710"/>
              <a:gd name="connsiteX1452" fmla="*/ 2683527 w 3609220"/>
              <a:gd name="connsiteY1452" fmla="*/ 3119481 h 3597710"/>
              <a:gd name="connsiteX1453" fmla="*/ 2686573 w 3609220"/>
              <a:gd name="connsiteY1453" fmla="*/ 3116435 h 3597710"/>
              <a:gd name="connsiteX1454" fmla="*/ 2686573 w 3609220"/>
              <a:gd name="connsiteY1454" fmla="*/ 3107297 h 3597710"/>
              <a:gd name="connsiteX1455" fmla="*/ 2695711 w 3609220"/>
              <a:gd name="connsiteY1455" fmla="*/ 3101205 h 3597710"/>
              <a:gd name="connsiteX1456" fmla="*/ 2701804 w 3609220"/>
              <a:gd name="connsiteY1456" fmla="*/ 3101205 h 3597710"/>
              <a:gd name="connsiteX1457" fmla="*/ 2701804 w 3609220"/>
              <a:gd name="connsiteY1457" fmla="*/ 3104251 h 3597710"/>
              <a:gd name="connsiteX1458" fmla="*/ 2704850 w 3609220"/>
              <a:gd name="connsiteY1458" fmla="*/ 3101205 h 3597710"/>
              <a:gd name="connsiteX1459" fmla="*/ 2704850 w 3609220"/>
              <a:gd name="connsiteY1459" fmla="*/ 3098159 h 3597710"/>
              <a:gd name="connsiteX1460" fmla="*/ 2707896 w 3609220"/>
              <a:gd name="connsiteY1460" fmla="*/ 3092067 h 3597710"/>
              <a:gd name="connsiteX1461" fmla="*/ 2713988 w 3609220"/>
              <a:gd name="connsiteY1461" fmla="*/ 3089021 h 3597710"/>
              <a:gd name="connsiteX1462" fmla="*/ 2717034 w 3609220"/>
              <a:gd name="connsiteY1462" fmla="*/ 3089021 h 3597710"/>
              <a:gd name="connsiteX1463" fmla="*/ 2717034 w 3609220"/>
              <a:gd name="connsiteY1463" fmla="*/ 3085975 h 3597710"/>
              <a:gd name="connsiteX1464" fmla="*/ 2720080 w 3609220"/>
              <a:gd name="connsiteY1464" fmla="*/ 3082929 h 3597710"/>
              <a:gd name="connsiteX1465" fmla="*/ 2759679 w 3609220"/>
              <a:gd name="connsiteY1465" fmla="*/ 3055514 h 3597710"/>
              <a:gd name="connsiteX1466" fmla="*/ 2762725 w 3609220"/>
              <a:gd name="connsiteY1466" fmla="*/ 3052468 h 3597710"/>
              <a:gd name="connsiteX1467" fmla="*/ 2762725 w 3609220"/>
              <a:gd name="connsiteY1467" fmla="*/ 3049422 h 3597710"/>
              <a:gd name="connsiteX1468" fmla="*/ 2765771 w 3609220"/>
              <a:gd name="connsiteY1468" fmla="*/ 3049422 h 3597710"/>
              <a:gd name="connsiteX1469" fmla="*/ 2765771 w 3609220"/>
              <a:gd name="connsiteY1469" fmla="*/ 3052468 h 3597710"/>
              <a:gd name="connsiteX1470" fmla="*/ 2781001 w 3609220"/>
              <a:gd name="connsiteY1470" fmla="*/ 3046376 h 3597710"/>
              <a:gd name="connsiteX1471" fmla="*/ 2781001 w 3609220"/>
              <a:gd name="connsiteY1471" fmla="*/ 3043330 h 3597710"/>
              <a:gd name="connsiteX1472" fmla="*/ 2777955 w 3609220"/>
              <a:gd name="connsiteY1472" fmla="*/ 3052468 h 3597710"/>
              <a:gd name="connsiteX1473" fmla="*/ 2802324 w 3609220"/>
              <a:gd name="connsiteY1473" fmla="*/ 3034192 h 3597710"/>
              <a:gd name="connsiteX1474" fmla="*/ 2817554 w 3609220"/>
              <a:gd name="connsiteY1474" fmla="*/ 3022008 h 3597710"/>
              <a:gd name="connsiteX1475" fmla="*/ 2832784 w 3609220"/>
              <a:gd name="connsiteY1475" fmla="*/ 3009824 h 3597710"/>
              <a:gd name="connsiteX1476" fmla="*/ 2860199 w 3609220"/>
              <a:gd name="connsiteY1476" fmla="*/ 2985455 h 3597710"/>
              <a:gd name="connsiteX1477" fmla="*/ 2869337 w 3609220"/>
              <a:gd name="connsiteY1477" fmla="*/ 2979363 h 3597710"/>
              <a:gd name="connsiteX1478" fmla="*/ 2875429 w 3609220"/>
              <a:gd name="connsiteY1478" fmla="*/ 2973271 h 3597710"/>
              <a:gd name="connsiteX1479" fmla="*/ 2881521 w 3609220"/>
              <a:gd name="connsiteY1479" fmla="*/ 2970225 h 3597710"/>
              <a:gd name="connsiteX1480" fmla="*/ 2890660 w 3609220"/>
              <a:gd name="connsiteY1480" fmla="*/ 2961087 h 3597710"/>
              <a:gd name="connsiteX1481" fmla="*/ 2899798 w 3609220"/>
              <a:gd name="connsiteY1481" fmla="*/ 2954995 h 3597710"/>
              <a:gd name="connsiteX1482" fmla="*/ 2905890 w 3609220"/>
              <a:gd name="connsiteY1482" fmla="*/ 2945857 h 3597710"/>
              <a:gd name="connsiteX1483" fmla="*/ 2908936 w 3609220"/>
              <a:gd name="connsiteY1483" fmla="*/ 2945857 h 3597710"/>
              <a:gd name="connsiteX1484" fmla="*/ 3000318 w 3609220"/>
              <a:gd name="connsiteY1484" fmla="*/ 2866660 h 3597710"/>
              <a:gd name="connsiteX1485" fmla="*/ 3003364 w 3609220"/>
              <a:gd name="connsiteY1485" fmla="*/ 2866660 h 3597710"/>
              <a:gd name="connsiteX1486" fmla="*/ 3006410 w 3609220"/>
              <a:gd name="connsiteY1486" fmla="*/ 2866660 h 3597710"/>
              <a:gd name="connsiteX1487" fmla="*/ 3000318 w 3609220"/>
              <a:gd name="connsiteY1487" fmla="*/ 2872752 h 3597710"/>
              <a:gd name="connsiteX1488" fmla="*/ 2994226 w 3609220"/>
              <a:gd name="connsiteY1488" fmla="*/ 2878844 h 3597710"/>
              <a:gd name="connsiteX1489" fmla="*/ 2988134 w 3609220"/>
              <a:gd name="connsiteY1489" fmla="*/ 2884936 h 3597710"/>
              <a:gd name="connsiteX1490" fmla="*/ 2988134 w 3609220"/>
              <a:gd name="connsiteY1490" fmla="*/ 2887982 h 3597710"/>
              <a:gd name="connsiteX1491" fmla="*/ 2972903 w 3609220"/>
              <a:gd name="connsiteY1491" fmla="*/ 2903212 h 3597710"/>
              <a:gd name="connsiteX1492" fmla="*/ 2972903 w 3609220"/>
              <a:gd name="connsiteY1492" fmla="*/ 2906258 h 3597710"/>
              <a:gd name="connsiteX1493" fmla="*/ 2975949 w 3609220"/>
              <a:gd name="connsiteY1493" fmla="*/ 2906258 h 3597710"/>
              <a:gd name="connsiteX1494" fmla="*/ 2978995 w 3609220"/>
              <a:gd name="connsiteY1494" fmla="*/ 2903212 h 3597710"/>
              <a:gd name="connsiteX1495" fmla="*/ 2981664 w 3609220"/>
              <a:gd name="connsiteY1495" fmla="*/ 2900544 h 3597710"/>
              <a:gd name="connsiteX1496" fmla="*/ 2972904 w 3609220"/>
              <a:gd name="connsiteY1496" fmla="*/ 2909304 h 3597710"/>
              <a:gd name="connsiteX1497" fmla="*/ 2972903 w 3609220"/>
              <a:gd name="connsiteY1497" fmla="*/ 2909304 h 3597710"/>
              <a:gd name="connsiteX1498" fmla="*/ 2972903 w 3609220"/>
              <a:gd name="connsiteY1498" fmla="*/ 2909305 h 3597710"/>
              <a:gd name="connsiteX1499" fmla="*/ 2972142 w 3609220"/>
              <a:gd name="connsiteY1499" fmla="*/ 2910066 h 3597710"/>
              <a:gd name="connsiteX1500" fmla="*/ 2966811 w 3609220"/>
              <a:gd name="connsiteY1500" fmla="*/ 2906258 h 3597710"/>
              <a:gd name="connsiteX1501" fmla="*/ 2936351 w 3609220"/>
              <a:gd name="connsiteY1501" fmla="*/ 2939765 h 3597710"/>
              <a:gd name="connsiteX1502" fmla="*/ 2939397 w 3609220"/>
              <a:gd name="connsiteY1502" fmla="*/ 2939765 h 3597710"/>
              <a:gd name="connsiteX1503" fmla="*/ 2930258 w 3609220"/>
              <a:gd name="connsiteY1503" fmla="*/ 2948903 h 3597710"/>
              <a:gd name="connsiteX1504" fmla="*/ 2927212 w 3609220"/>
              <a:gd name="connsiteY1504" fmla="*/ 2948903 h 3597710"/>
              <a:gd name="connsiteX1505" fmla="*/ 2927212 w 3609220"/>
              <a:gd name="connsiteY1505" fmla="*/ 2951949 h 3597710"/>
              <a:gd name="connsiteX1506" fmla="*/ 2924166 w 3609220"/>
              <a:gd name="connsiteY1506" fmla="*/ 2951949 h 3597710"/>
              <a:gd name="connsiteX1507" fmla="*/ 2918074 w 3609220"/>
              <a:gd name="connsiteY1507" fmla="*/ 2958041 h 3597710"/>
              <a:gd name="connsiteX1508" fmla="*/ 2915028 w 3609220"/>
              <a:gd name="connsiteY1508" fmla="*/ 2964133 h 3597710"/>
              <a:gd name="connsiteX1509" fmla="*/ 2911982 w 3609220"/>
              <a:gd name="connsiteY1509" fmla="*/ 2967179 h 3597710"/>
              <a:gd name="connsiteX1510" fmla="*/ 2902844 w 3609220"/>
              <a:gd name="connsiteY1510" fmla="*/ 2976317 h 3597710"/>
              <a:gd name="connsiteX1511" fmla="*/ 2902844 w 3609220"/>
              <a:gd name="connsiteY1511" fmla="*/ 2979363 h 3597710"/>
              <a:gd name="connsiteX1512" fmla="*/ 2899798 w 3609220"/>
              <a:gd name="connsiteY1512" fmla="*/ 2982409 h 3597710"/>
              <a:gd name="connsiteX1513" fmla="*/ 2872383 w 3609220"/>
              <a:gd name="connsiteY1513" fmla="*/ 3006778 h 3597710"/>
              <a:gd name="connsiteX1514" fmla="*/ 2869337 w 3609220"/>
              <a:gd name="connsiteY1514" fmla="*/ 3003732 h 3597710"/>
              <a:gd name="connsiteX1515" fmla="*/ 2872383 w 3609220"/>
              <a:gd name="connsiteY1515" fmla="*/ 3000686 h 3597710"/>
              <a:gd name="connsiteX1516" fmla="*/ 2875429 w 3609220"/>
              <a:gd name="connsiteY1516" fmla="*/ 2997640 h 3597710"/>
              <a:gd name="connsiteX1517" fmla="*/ 2872383 w 3609220"/>
              <a:gd name="connsiteY1517" fmla="*/ 2997640 h 3597710"/>
              <a:gd name="connsiteX1518" fmla="*/ 2869337 w 3609220"/>
              <a:gd name="connsiteY1518" fmla="*/ 3000686 h 3597710"/>
              <a:gd name="connsiteX1519" fmla="*/ 2866291 w 3609220"/>
              <a:gd name="connsiteY1519" fmla="*/ 3003732 h 3597710"/>
              <a:gd name="connsiteX1520" fmla="*/ 2866291 w 3609220"/>
              <a:gd name="connsiteY1520" fmla="*/ 3006778 h 3597710"/>
              <a:gd name="connsiteX1521" fmla="*/ 2866291 w 3609220"/>
              <a:gd name="connsiteY1521" fmla="*/ 3009824 h 3597710"/>
              <a:gd name="connsiteX1522" fmla="*/ 2838876 w 3609220"/>
              <a:gd name="connsiteY1522" fmla="*/ 3031146 h 3597710"/>
              <a:gd name="connsiteX1523" fmla="*/ 2838876 w 3609220"/>
              <a:gd name="connsiteY1523" fmla="*/ 3034192 h 3597710"/>
              <a:gd name="connsiteX1524" fmla="*/ 2777955 w 3609220"/>
              <a:gd name="connsiteY1524" fmla="*/ 3076837 h 3597710"/>
              <a:gd name="connsiteX1525" fmla="*/ 2692665 w 3609220"/>
              <a:gd name="connsiteY1525" fmla="*/ 3134712 h 3597710"/>
              <a:gd name="connsiteX1526" fmla="*/ 2674389 w 3609220"/>
              <a:gd name="connsiteY1526" fmla="*/ 3146896 h 3597710"/>
              <a:gd name="connsiteX1527" fmla="*/ 2671343 w 3609220"/>
              <a:gd name="connsiteY1527" fmla="*/ 3146896 h 3597710"/>
              <a:gd name="connsiteX1528" fmla="*/ 2662205 w 3609220"/>
              <a:gd name="connsiteY1528" fmla="*/ 3149942 h 3597710"/>
              <a:gd name="connsiteX1529" fmla="*/ 2659159 w 3609220"/>
              <a:gd name="connsiteY1529" fmla="*/ 3152988 h 3597710"/>
              <a:gd name="connsiteX1530" fmla="*/ 2662205 w 3609220"/>
              <a:gd name="connsiteY1530" fmla="*/ 3152988 h 3597710"/>
              <a:gd name="connsiteX1531" fmla="*/ 2616514 w 3609220"/>
              <a:gd name="connsiteY1531" fmla="*/ 3180402 h 3597710"/>
              <a:gd name="connsiteX1532" fmla="*/ 2579961 w 3609220"/>
              <a:gd name="connsiteY1532" fmla="*/ 3201725 h 3597710"/>
              <a:gd name="connsiteX1533" fmla="*/ 2567777 w 3609220"/>
              <a:gd name="connsiteY1533" fmla="*/ 3207817 h 3597710"/>
              <a:gd name="connsiteX1534" fmla="*/ 2534270 w 3609220"/>
              <a:gd name="connsiteY1534" fmla="*/ 3223047 h 3597710"/>
              <a:gd name="connsiteX1535" fmla="*/ 2509901 w 3609220"/>
              <a:gd name="connsiteY1535" fmla="*/ 3238277 h 3597710"/>
              <a:gd name="connsiteX1536" fmla="*/ 2372829 w 3609220"/>
              <a:gd name="connsiteY1536" fmla="*/ 3302244 h 3597710"/>
              <a:gd name="connsiteX1537" fmla="*/ 2263170 w 3609220"/>
              <a:gd name="connsiteY1537" fmla="*/ 3341843 h 3597710"/>
              <a:gd name="connsiteX1538" fmla="*/ 2150466 w 3609220"/>
              <a:gd name="connsiteY1538" fmla="*/ 3372303 h 3597710"/>
              <a:gd name="connsiteX1539" fmla="*/ 2138282 w 3609220"/>
              <a:gd name="connsiteY1539" fmla="*/ 3375349 h 3597710"/>
              <a:gd name="connsiteX1540" fmla="*/ 1918965 w 3609220"/>
              <a:gd name="connsiteY1540" fmla="*/ 3405810 h 3597710"/>
              <a:gd name="connsiteX1541" fmla="*/ 1806641 w 3609220"/>
              <a:gd name="connsiteY1541" fmla="*/ 3409998 h 3597710"/>
              <a:gd name="connsiteX1542" fmla="*/ 1755289 w 3609220"/>
              <a:gd name="connsiteY1542" fmla="*/ 3406622 h 3597710"/>
              <a:gd name="connsiteX1543" fmla="*/ 1765519 w 3609220"/>
              <a:gd name="connsiteY1543" fmla="*/ 3406952 h 3597710"/>
              <a:gd name="connsiteX1544" fmla="*/ 1794076 w 3609220"/>
              <a:gd name="connsiteY1544" fmla="*/ 3405810 h 3597710"/>
              <a:gd name="connsiteX1545" fmla="*/ 1797122 w 3609220"/>
              <a:gd name="connsiteY1545" fmla="*/ 3405810 h 3597710"/>
              <a:gd name="connsiteX1546" fmla="*/ 1888504 w 3609220"/>
              <a:gd name="connsiteY1546" fmla="*/ 3402764 h 3597710"/>
              <a:gd name="connsiteX1547" fmla="*/ 1891550 w 3609220"/>
              <a:gd name="connsiteY1547" fmla="*/ 3402764 h 3597710"/>
              <a:gd name="connsiteX1548" fmla="*/ 1894596 w 3609220"/>
              <a:gd name="connsiteY1548" fmla="*/ 3399718 h 3597710"/>
              <a:gd name="connsiteX1549" fmla="*/ 1888504 w 3609220"/>
              <a:gd name="connsiteY1549" fmla="*/ 3399718 h 3597710"/>
              <a:gd name="connsiteX1550" fmla="*/ 1888504 w 3609220"/>
              <a:gd name="connsiteY1550" fmla="*/ 3402764 h 3597710"/>
              <a:gd name="connsiteX1551" fmla="*/ 1797122 w 3609220"/>
              <a:gd name="connsiteY1551" fmla="*/ 3402764 h 3597710"/>
              <a:gd name="connsiteX1552" fmla="*/ 1794076 w 3609220"/>
              <a:gd name="connsiteY1552" fmla="*/ 3396672 h 3597710"/>
              <a:gd name="connsiteX1553" fmla="*/ 1791030 w 3609220"/>
              <a:gd name="connsiteY1553" fmla="*/ 3396672 h 3597710"/>
              <a:gd name="connsiteX1554" fmla="*/ 1791030 w 3609220"/>
              <a:gd name="connsiteY1554" fmla="*/ 3399718 h 3597710"/>
              <a:gd name="connsiteX1555" fmla="*/ 1727063 w 3609220"/>
              <a:gd name="connsiteY1555" fmla="*/ 3399718 h 3597710"/>
              <a:gd name="connsiteX1556" fmla="*/ 1727063 w 3609220"/>
              <a:gd name="connsiteY1556" fmla="*/ 3402764 h 3597710"/>
              <a:gd name="connsiteX1557" fmla="*/ 1714879 w 3609220"/>
              <a:gd name="connsiteY1557" fmla="*/ 3399718 h 3597710"/>
              <a:gd name="connsiteX1558" fmla="*/ 1708786 w 3609220"/>
              <a:gd name="connsiteY1558" fmla="*/ 3399718 h 3597710"/>
              <a:gd name="connsiteX1559" fmla="*/ 1711833 w 3609220"/>
              <a:gd name="connsiteY1559" fmla="*/ 3387533 h 3597710"/>
              <a:gd name="connsiteX1560" fmla="*/ 1724017 w 3609220"/>
              <a:gd name="connsiteY1560" fmla="*/ 3387533 h 3597710"/>
              <a:gd name="connsiteX1561" fmla="*/ 1742293 w 3609220"/>
              <a:gd name="connsiteY1561" fmla="*/ 3387533 h 3597710"/>
              <a:gd name="connsiteX1562" fmla="*/ 1745339 w 3609220"/>
              <a:gd name="connsiteY1562" fmla="*/ 3387533 h 3597710"/>
              <a:gd name="connsiteX1563" fmla="*/ 1748385 w 3609220"/>
              <a:gd name="connsiteY1563" fmla="*/ 3387533 h 3597710"/>
              <a:gd name="connsiteX1564" fmla="*/ 1754477 w 3609220"/>
              <a:gd name="connsiteY1564" fmla="*/ 3387533 h 3597710"/>
              <a:gd name="connsiteX1565" fmla="*/ 1757523 w 3609220"/>
              <a:gd name="connsiteY1565" fmla="*/ 3387533 h 3597710"/>
              <a:gd name="connsiteX1566" fmla="*/ 1754477 w 3609220"/>
              <a:gd name="connsiteY1566" fmla="*/ 3384487 h 3597710"/>
              <a:gd name="connsiteX1567" fmla="*/ 1748385 w 3609220"/>
              <a:gd name="connsiteY1567" fmla="*/ 3384487 h 3597710"/>
              <a:gd name="connsiteX1568" fmla="*/ 1745339 w 3609220"/>
              <a:gd name="connsiteY1568" fmla="*/ 3384487 h 3597710"/>
              <a:gd name="connsiteX1569" fmla="*/ 1745339 w 3609220"/>
              <a:gd name="connsiteY1569" fmla="*/ 3381441 h 3597710"/>
              <a:gd name="connsiteX1570" fmla="*/ 1742293 w 3609220"/>
              <a:gd name="connsiteY1570" fmla="*/ 3381441 h 3597710"/>
              <a:gd name="connsiteX1571" fmla="*/ 1739247 w 3609220"/>
              <a:gd name="connsiteY1571" fmla="*/ 3381441 h 3597710"/>
              <a:gd name="connsiteX1572" fmla="*/ 1739247 w 3609220"/>
              <a:gd name="connsiteY1572" fmla="*/ 3384487 h 3597710"/>
              <a:gd name="connsiteX1573" fmla="*/ 1724017 w 3609220"/>
              <a:gd name="connsiteY1573" fmla="*/ 3384487 h 3597710"/>
              <a:gd name="connsiteX1574" fmla="*/ 1711833 w 3609220"/>
              <a:gd name="connsiteY1574" fmla="*/ 3384487 h 3597710"/>
              <a:gd name="connsiteX1575" fmla="*/ 1693556 w 3609220"/>
              <a:gd name="connsiteY1575" fmla="*/ 3384487 h 3597710"/>
              <a:gd name="connsiteX1576" fmla="*/ 1690510 w 3609220"/>
              <a:gd name="connsiteY1576" fmla="*/ 3384487 h 3597710"/>
              <a:gd name="connsiteX1577" fmla="*/ 1693556 w 3609220"/>
              <a:gd name="connsiteY1577" fmla="*/ 3387533 h 3597710"/>
              <a:gd name="connsiteX1578" fmla="*/ 1705740 w 3609220"/>
              <a:gd name="connsiteY1578" fmla="*/ 3387533 h 3597710"/>
              <a:gd name="connsiteX1579" fmla="*/ 1699648 w 3609220"/>
              <a:gd name="connsiteY1579" fmla="*/ 3399718 h 3597710"/>
              <a:gd name="connsiteX1580" fmla="*/ 1693556 w 3609220"/>
              <a:gd name="connsiteY1580" fmla="*/ 3399718 h 3597710"/>
              <a:gd name="connsiteX1581" fmla="*/ 1690510 w 3609220"/>
              <a:gd name="connsiteY1581" fmla="*/ 3399718 h 3597710"/>
              <a:gd name="connsiteX1582" fmla="*/ 1693556 w 3609220"/>
              <a:gd name="connsiteY1582" fmla="*/ 3396672 h 3597710"/>
              <a:gd name="connsiteX1583" fmla="*/ 1690510 w 3609220"/>
              <a:gd name="connsiteY1583" fmla="*/ 3393625 h 3597710"/>
              <a:gd name="connsiteX1584" fmla="*/ 1684418 w 3609220"/>
              <a:gd name="connsiteY1584" fmla="*/ 3396672 h 3597710"/>
              <a:gd name="connsiteX1585" fmla="*/ 1681372 w 3609220"/>
              <a:gd name="connsiteY1585" fmla="*/ 3396672 h 3597710"/>
              <a:gd name="connsiteX1586" fmla="*/ 1669188 w 3609220"/>
              <a:gd name="connsiteY1586" fmla="*/ 3393625 h 3597710"/>
              <a:gd name="connsiteX1587" fmla="*/ 1663095 w 3609220"/>
              <a:gd name="connsiteY1587" fmla="*/ 3387533 h 3597710"/>
              <a:gd name="connsiteX1588" fmla="*/ 1641773 w 3609220"/>
              <a:gd name="connsiteY1588" fmla="*/ 3384487 h 3597710"/>
              <a:gd name="connsiteX1589" fmla="*/ 1638727 w 3609220"/>
              <a:gd name="connsiteY1589" fmla="*/ 3390579 h 3597710"/>
              <a:gd name="connsiteX1590" fmla="*/ 1635681 w 3609220"/>
              <a:gd name="connsiteY1590" fmla="*/ 3384487 h 3597710"/>
              <a:gd name="connsiteX1591" fmla="*/ 1617405 w 3609220"/>
              <a:gd name="connsiteY1591" fmla="*/ 3387533 h 3597710"/>
              <a:gd name="connsiteX1592" fmla="*/ 1596082 w 3609220"/>
              <a:gd name="connsiteY1592" fmla="*/ 3384487 h 3597710"/>
              <a:gd name="connsiteX1593" fmla="*/ 1593036 w 3609220"/>
              <a:gd name="connsiteY1593" fmla="*/ 3384487 h 3597710"/>
              <a:gd name="connsiteX1594" fmla="*/ 1583898 w 3609220"/>
              <a:gd name="connsiteY1594" fmla="*/ 3378395 h 3597710"/>
              <a:gd name="connsiteX1595" fmla="*/ 1559529 w 3609220"/>
              <a:gd name="connsiteY1595" fmla="*/ 3381441 h 3597710"/>
              <a:gd name="connsiteX1596" fmla="*/ 1535161 w 3609220"/>
              <a:gd name="connsiteY1596" fmla="*/ 3375349 h 3597710"/>
              <a:gd name="connsiteX1597" fmla="*/ 1522976 w 3609220"/>
              <a:gd name="connsiteY1597" fmla="*/ 3372303 h 3597710"/>
              <a:gd name="connsiteX1598" fmla="*/ 1507746 w 3609220"/>
              <a:gd name="connsiteY1598" fmla="*/ 3363165 h 3597710"/>
              <a:gd name="connsiteX1599" fmla="*/ 1446825 w 3609220"/>
              <a:gd name="connsiteY1599" fmla="*/ 3354027 h 3597710"/>
              <a:gd name="connsiteX1600" fmla="*/ 1434641 w 3609220"/>
              <a:gd name="connsiteY1600" fmla="*/ 3354027 h 3597710"/>
              <a:gd name="connsiteX1601" fmla="*/ 1425502 w 3609220"/>
              <a:gd name="connsiteY1601" fmla="*/ 3354027 h 3597710"/>
              <a:gd name="connsiteX1602" fmla="*/ 1349351 w 3609220"/>
              <a:gd name="connsiteY1602" fmla="*/ 3323566 h 3597710"/>
              <a:gd name="connsiteX1603" fmla="*/ 1315844 w 3609220"/>
              <a:gd name="connsiteY1603" fmla="*/ 3317474 h 3597710"/>
              <a:gd name="connsiteX1604" fmla="*/ 1297568 w 3609220"/>
              <a:gd name="connsiteY1604" fmla="*/ 3311382 h 3597710"/>
              <a:gd name="connsiteX1605" fmla="*/ 1300614 w 3609220"/>
              <a:gd name="connsiteY1605" fmla="*/ 3311382 h 3597710"/>
              <a:gd name="connsiteX1606" fmla="*/ 1230554 w 3609220"/>
              <a:gd name="connsiteY1606" fmla="*/ 3290060 h 3597710"/>
              <a:gd name="connsiteX1607" fmla="*/ 1218370 w 3609220"/>
              <a:gd name="connsiteY1607" fmla="*/ 3290060 h 3597710"/>
              <a:gd name="connsiteX1608" fmla="*/ 1197048 w 3609220"/>
              <a:gd name="connsiteY1608" fmla="*/ 3280922 h 3597710"/>
              <a:gd name="connsiteX1609" fmla="*/ 1200094 w 3609220"/>
              <a:gd name="connsiteY1609" fmla="*/ 3277876 h 3597710"/>
              <a:gd name="connsiteX1610" fmla="*/ 1154403 w 3609220"/>
              <a:gd name="connsiteY1610" fmla="*/ 3259599 h 3597710"/>
              <a:gd name="connsiteX1611" fmla="*/ 1133080 w 3609220"/>
              <a:gd name="connsiteY1611" fmla="*/ 3253507 h 3597710"/>
              <a:gd name="connsiteX1612" fmla="*/ 1139172 w 3609220"/>
              <a:gd name="connsiteY1612" fmla="*/ 3253507 h 3597710"/>
              <a:gd name="connsiteX1613" fmla="*/ 1093481 w 3609220"/>
              <a:gd name="connsiteY1613" fmla="*/ 3235231 h 3597710"/>
              <a:gd name="connsiteX1614" fmla="*/ 1044744 w 3609220"/>
              <a:gd name="connsiteY1614" fmla="*/ 3210863 h 3597710"/>
              <a:gd name="connsiteX1615" fmla="*/ 1041698 w 3609220"/>
              <a:gd name="connsiteY1615" fmla="*/ 3207817 h 3597710"/>
              <a:gd name="connsiteX1616" fmla="*/ 1032560 w 3609220"/>
              <a:gd name="connsiteY1616" fmla="*/ 3207817 h 3597710"/>
              <a:gd name="connsiteX1617" fmla="*/ 1005145 w 3609220"/>
              <a:gd name="connsiteY1617" fmla="*/ 3195633 h 3597710"/>
              <a:gd name="connsiteX1618" fmla="*/ 999053 w 3609220"/>
              <a:gd name="connsiteY1618" fmla="*/ 3183448 h 3597710"/>
              <a:gd name="connsiteX1619" fmla="*/ 980777 w 3609220"/>
              <a:gd name="connsiteY1619" fmla="*/ 3180402 h 3597710"/>
              <a:gd name="connsiteX1620" fmla="*/ 980777 w 3609220"/>
              <a:gd name="connsiteY1620" fmla="*/ 3177356 h 3597710"/>
              <a:gd name="connsiteX1621" fmla="*/ 938132 w 3609220"/>
              <a:gd name="connsiteY1621" fmla="*/ 3156034 h 3597710"/>
              <a:gd name="connsiteX1622" fmla="*/ 950316 w 3609220"/>
              <a:gd name="connsiteY1622" fmla="*/ 3159080 h 3597710"/>
              <a:gd name="connsiteX1623" fmla="*/ 916810 w 3609220"/>
              <a:gd name="connsiteY1623" fmla="*/ 3134712 h 3597710"/>
              <a:gd name="connsiteX1624" fmla="*/ 913763 w 3609220"/>
              <a:gd name="connsiteY1624" fmla="*/ 3137758 h 3597710"/>
              <a:gd name="connsiteX1625" fmla="*/ 904625 w 3609220"/>
              <a:gd name="connsiteY1625" fmla="*/ 3128620 h 3597710"/>
              <a:gd name="connsiteX1626" fmla="*/ 883303 w 3609220"/>
              <a:gd name="connsiteY1626" fmla="*/ 3119481 h 3597710"/>
              <a:gd name="connsiteX1627" fmla="*/ 874165 w 3609220"/>
              <a:gd name="connsiteY1627" fmla="*/ 3110343 h 3597710"/>
              <a:gd name="connsiteX1628" fmla="*/ 871119 w 3609220"/>
              <a:gd name="connsiteY1628" fmla="*/ 3110343 h 3597710"/>
              <a:gd name="connsiteX1629" fmla="*/ 877211 w 3609220"/>
              <a:gd name="connsiteY1629" fmla="*/ 3116435 h 3597710"/>
              <a:gd name="connsiteX1630" fmla="*/ 855888 w 3609220"/>
              <a:gd name="connsiteY1630" fmla="*/ 3095113 h 3597710"/>
              <a:gd name="connsiteX1631" fmla="*/ 846750 w 3609220"/>
              <a:gd name="connsiteY1631" fmla="*/ 3089021 h 3597710"/>
              <a:gd name="connsiteX1632" fmla="*/ 846750 w 3609220"/>
              <a:gd name="connsiteY1632" fmla="*/ 3098159 h 3597710"/>
              <a:gd name="connsiteX1633" fmla="*/ 843704 w 3609220"/>
              <a:gd name="connsiteY1633" fmla="*/ 3098159 h 3597710"/>
              <a:gd name="connsiteX1634" fmla="*/ 825428 w 3609220"/>
              <a:gd name="connsiteY1634" fmla="*/ 3082929 h 3597710"/>
              <a:gd name="connsiteX1635" fmla="*/ 825428 w 3609220"/>
              <a:gd name="connsiteY1635" fmla="*/ 3079883 h 3597710"/>
              <a:gd name="connsiteX1636" fmla="*/ 831520 w 3609220"/>
              <a:gd name="connsiteY1636" fmla="*/ 3082929 h 3597710"/>
              <a:gd name="connsiteX1637" fmla="*/ 834566 w 3609220"/>
              <a:gd name="connsiteY1637" fmla="*/ 3085975 h 3597710"/>
              <a:gd name="connsiteX1638" fmla="*/ 834566 w 3609220"/>
              <a:gd name="connsiteY1638" fmla="*/ 3082929 h 3597710"/>
              <a:gd name="connsiteX1639" fmla="*/ 825428 w 3609220"/>
              <a:gd name="connsiteY1639" fmla="*/ 3076837 h 3597710"/>
              <a:gd name="connsiteX1640" fmla="*/ 813243 w 3609220"/>
              <a:gd name="connsiteY1640" fmla="*/ 3064653 h 3597710"/>
              <a:gd name="connsiteX1641" fmla="*/ 785829 w 3609220"/>
              <a:gd name="connsiteY1641" fmla="*/ 3049422 h 3597710"/>
              <a:gd name="connsiteX1642" fmla="*/ 770598 w 3609220"/>
              <a:gd name="connsiteY1642" fmla="*/ 3034192 h 3597710"/>
              <a:gd name="connsiteX1643" fmla="*/ 767552 w 3609220"/>
              <a:gd name="connsiteY1643" fmla="*/ 3031146 h 3597710"/>
              <a:gd name="connsiteX1644" fmla="*/ 764506 w 3609220"/>
              <a:gd name="connsiteY1644" fmla="*/ 3031146 h 3597710"/>
              <a:gd name="connsiteX1645" fmla="*/ 718815 w 3609220"/>
              <a:gd name="connsiteY1645" fmla="*/ 2985455 h 3597710"/>
              <a:gd name="connsiteX1646" fmla="*/ 703585 w 3609220"/>
              <a:gd name="connsiteY1646" fmla="*/ 2964133 h 3597710"/>
              <a:gd name="connsiteX1647" fmla="*/ 621341 w 3609220"/>
              <a:gd name="connsiteY1647" fmla="*/ 2872752 h 3597710"/>
              <a:gd name="connsiteX1648" fmla="*/ 551282 w 3609220"/>
              <a:gd name="connsiteY1648" fmla="*/ 2799647 h 3597710"/>
              <a:gd name="connsiteX1649" fmla="*/ 554328 w 3609220"/>
              <a:gd name="connsiteY1649" fmla="*/ 2814877 h 3597710"/>
              <a:gd name="connsiteX1650" fmla="*/ 536051 w 3609220"/>
              <a:gd name="connsiteY1650" fmla="*/ 2793555 h 3597710"/>
              <a:gd name="connsiteX1651" fmla="*/ 526913 w 3609220"/>
              <a:gd name="connsiteY1651" fmla="*/ 2784416 h 3597710"/>
              <a:gd name="connsiteX1652" fmla="*/ 526913 w 3609220"/>
              <a:gd name="connsiteY1652" fmla="*/ 2778324 h 3597710"/>
              <a:gd name="connsiteX1653" fmla="*/ 523867 w 3609220"/>
              <a:gd name="connsiteY1653" fmla="*/ 2778324 h 3597710"/>
              <a:gd name="connsiteX1654" fmla="*/ 517775 w 3609220"/>
              <a:gd name="connsiteY1654" fmla="*/ 2750910 h 3597710"/>
              <a:gd name="connsiteX1655" fmla="*/ 514729 w 3609220"/>
              <a:gd name="connsiteY1655" fmla="*/ 2744818 h 3597710"/>
              <a:gd name="connsiteX1656" fmla="*/ 511683 w 3609220"/>
              <a:gd name="connsiteY1656" fmla="*/ 2741772 h 3597710"/>
              <a:gd name="connsiteX1657" fmla="*/ 508637 w 3609220"/>
              <a:gd name="connsiteY1657" fmla="*/ 2738726 h 3597710"/>
              <a:gd name="connsiteX1658" fmla="*/ 496453 w 3609220"/>
              <a:gd name="connsiteY1658" fmla="*/ 2723496 h 3597710"/>
              <a:gd name="connsiteX1659" fmla="*/ 493407 w 3609220"/>
              <a:gd name="connsiteY1659" fmla="*/ 2720449 h 3597710"/>
              <a:gd name="connsiteX1660" fmla="*/ 493407 w 3609220"/>
              <a:gd name="connsiteY1660" fmla="*/ 2723496 h 3597710"/>
              <a:gd name="connsiteX1661" fmla="*/ 496453 w 3609220"/>
              <a:gd name="connsiteY1661" fmla="*/ 2729588 h 3597710"/>
              <a:gd name="connsiteX1662" fmla="*/ 481222 w 3609220"/>
              <a:gd name="connsiteY1662" fmla="*/ 2726542 h 3597710"/>
              <a:gd name="connsiteX1663" fmla="*/ 481222 w 3609220"/>
              <a:gd name="connsiteY1663" fmla="*/ 2723496 h 3597710"/>
              <a:gd name="connsiteX1664" fmla="*/ 472084 w 3609220"/>
              <a:gd name="connsiteY1664" fmla="*/ 2683897 h 3597710"/>
              <a:gd name="connsiteX1665" fmla="*/ 469038 w 3609220"/>
              <a:gd name="connsiteY1665" fmla="*/ 2680851 h 3597710"/>
              <a:gd name="connsiteX1666" fmla="*/ 469038 w 3609220"/>
              <a:gd name="connsiteY1666" fmla="*/ 2677805 h 3597710"/>
              <a:gd name="connsiteX1667" fmla="*/ 450762 w 3609220"/>
              <a:gd name="connsiteY1667" fmla="*/ 2644298 h 3597710"/>
              <a:gd name="connsiteX1668" fmla="*/ 435531 w 3609220"/>
              <a:gd name="connsiteY1668" fmla="*/ 2629068 h 3597710"/>
              <a:gd name="connsiteX1669" fmla="*/ 435531 w 3609220"/>
              <a:gd name="connsiteY1669" fmla="*/ 2626022 h 3597710"/>
              <a:gd name="connsiteX1670" fmla="*/ 432485 w 3609220"/>
              <a:gd name="connsiteY1670" fmla="*/ 2626022 h 3597710"/>
              <a:gd name="connsiteX1671" fmla="*/ 426393 w 3609220"/>
              <a:gd name="connsiteY1671" fmla="*/ 2619930 h 3597710"/>
              <a:gd name="connsiteX1672" fmla="*/ 426393 w 3609220"/>
              <a:gd name="connsiteY1672" fmla="*/ 2622976 h 3597710"/>
              <a:gd name="connsiteX1673" fmla="*/ 429439 w 3609220"/>
              <a:gd name="connsiteY1673" fmla="*/ 2629068 h 3597710"/>
              <a:gd name="connsiteX1674" fmla="*/ 420301 w 3609220"/>
              <a:gd name="connsiteY1674" fmla="*/ 2619930 h 3597710"/>
              <a:gd name="connsiteX1675" fmla="*/ 408117 w 3609220"/>
              <a:gd name="connsiteY1675" fmla="*/ 2613838 h 3597710"/>
              <a:gd name="connsiteX1676" fmla="*/ 402025 w 3609220"/>
              <a:gd name="connsiteY1676" fmla="*/ 2595562 h 3597710"/>
              <a:gd name="connsiteX1677" fmla="*/ 405071 w 3609220"/>
              <a:gd name="connsiteY1677" fmla="*/ 2595562 h 3597710"/>
              <a:gd name="connsiteX1678" fmla="*/ 405071 w 3609220"/>
              <a:gd name="connsiteY1678" fmla="*/ 2592516 h 3597710"/>
              <a:gd name="connsiteX1679" fmla="*/ 402025 w 3609220"/>
              <a:gd name="connsiteY1679" fmla="*/ 2589470 h 3597710"/>
              <a:gd name="connsiteX1680" fmla="*/ 398978 w 3609220"/>
              <a:gd name="connsiteY1680" fmla="*/ 2580331 h 3597710"/>
              <a:gd name="connsiteX1681" fmla="*/ 395932 w 3609220"/>
              <a:gd name="connsiteY1681" fmla="*/ 2577285 h 3597710"/>
              <a:gd name="connsiteX1682" fmla="*/ 395932 w 3609220"/>
              <a:gd name="connsiteY1682" fmla="*/ 2565101 h 3597710"/>
              <a:gd name="connsiteX1683" fmla="*/ 405071 w 3609220"/>
              <a:gd name="connsiteY1683" fmla="*/ 2580331 h 3597710"/>
              <a:gd name="connsiteX1684" fmla="*/ 405071 w 3609220"/>
              <a:gd name="connsiteY1684" fmla="*/ 2571193 h 3597710"/>
              <a:gd name="connsiteX1685" fmla="*/ 398978 w 3609220"/>
              <a:gd name="connsiteY1685" fmla="*/ 2562055 h 3597710"/>
              <a:gd name="connsiteX1686" fmla="*/ 371564 w 3609220"/>
              <a:gd name="connsiteY1686" fmla="*/ 2491996 h 3597710"/>
              <a:gd name="connsiteX1687" fmla="*/ 350241 w 3609220"/>
              <a:gd name="connsiteY1687" fmla="*/ 2464582 h 3597710"/>
              <a:gd name="connsiteX1688" fmla="*/ 353287 w 3609220"/>
              <a:gd name="connsiteY1688" fmla="*/ 2461536 h 3597710"/>
              <a:gd name="connsiteX1689" fmla="*/ 350241 w 3609220"/>
              <a:gd name="connsiteY1689" fmla="*/ 2455444 h 3597710"/>
              <a:gd name="connsiteX1690" fmla="*/ 347195 w 3609220"/>
              <a:gd name="connsiteY1690" fmla="*/ 2452398 h 3597710"/>
              <a:gd name="connsiteX1691" fmla="*/ 347195 w 3609220"/>
              <a:gd name="connsiteY1691" fmla="*/ 2455444 h 3597710"/>
              <a:gd name="connsiteX1692" fmla="*/ 341103 w 3609220"/>
              <a:gd name="connsiteY1692" fmla="*/ 2446305 h 3597710"/>
              <a:gd name="connsiteX1693" fmla="*/ 344149 w 3609220"/>
              <a:gd name="connsiteY1693" fmla="*/ 2443259 h 3597710"/>
              <a:gd name="connsiteX1694" fmla="*/ 328919 w 3609220"/>
              <a:gd name="connsiteY1694" fmla="*/ 2418891 h 3597710"/>
              <a:gd name="connsiteX1695" fmla="*/ 328919 w 3609220"/>
              <a:gd name="connsiteY1695" fmla="*/ 2415845 h 3597710"/>
              <a:gd name="connsiteX1696" fmla="*/ 325873 w 3609220"/>
              <a:gd name="connsiteY1696" fmla="*/ 2415845 h 3597710"/>
              <a:gd name="connsiteX1697" fmla="*/ 322827 w 3609220"/>
              <a:gd name="connsiteY1697" fmla="*/ 2415845 h 3597710"/>
              <a:gd name="connsiteX1698" fmla="*/ 322827 w 3609220"/>
              <a:gd name="connsiteY1698" fmla="*/ 2412799 h 3597710"/>
              <a:gd name="connsiteX1699" fmla="*/ 316735 w 3609220"/>
              <a:gd name="connsiteY1699" fmla="*/ 2409753 h 3597710"/>
              <a:gd name="connsiteX1700" fmla="*/ 316735 w 3609220"/>
              <a:gd name="connsiteY1700" fmla="*/ 2415845 h 3597710"/>
              <a:gd name="connsiteX1701" fmla="*/ 313689 w 3609220"/>
              <a:gd name="connsiteY1701" fmla="*/ 2412799 h 3597710"/>
              <a:gd name="connsiteX1702" fmla="*/ 301504 w 3609220"/>
              <a:gd name="connsiteY1702" fmla="*/ 2394523 h 3597710"/>
              <a:gd name="connsiteX1703" fmla="*/ 295412 w 3609220"/>
              <a:gd name="connsiteY1703" fmla="*/ 2367108 h 3597710"/>
              <a:gd name="connsiteX1704" fmla="*/ 289320 w 3609220"/>
              <a:gd name="connsiteY1704" fmla="*/ 2364062 h 3597710"/>
              <a:gd name="connsiteX1705" fmla="*/ 289320 w 3609220"/>
              <a:gd name="connsiteY1705" fmla="*/ 2348832 h 3597710"/>
              <a:gd name="connsiteX1706" fmla="*/ 283228 w 3609220"/>
              <a:gd name="connsiteY1706" fmla="*/ 2351878 h 3597710"/>
              <a:gd name="connsiteX1707" fmla="*/ 283228 w 3609220"/>
              <a:gd name="connsiteY1707" fmla="*/ 2342740 h 3597710"/>
              <a:gd name="connsiteX1708" fmla="*/ 258860 w 3609220"/>
              <a:gd name="connsiteY1708" fmla="*/ 2269635 h 3597710"/>
              <a:gd name="connsiteX1709" fmla="*/ 258860 w 3609220"/>
              <a:gd name="connsiteY1709" fmla="*/ 2245266 h 3597710"/>
              <a:gd name="connsiteX1710" fmla="*/ 252767 w 3609220"/>
              <a:gd name="connsiteY1710" fmla="*/ 2239174 h 3597710"/>
              <a:gd name="connsiteX1711" fmla="*/ 246675 w 3609220"/>
              <a:gd name="connsiteY1711" fmla="*/ 2214806 h 3597710"/>
              <a:gd name="connsiteX1712" fmla="*/ 240583 w 3609220"/>
              <a:gd name="connsiteY1712" fmla="*/ 2211760 h 3597710"/>
              <a:gd name="connsiteX1713" fmla="*/ 243629 w 3609220"/>
              <a:gd name="connsiteY1713" fmla="*/ 2208714 h 3597710"/>
              <a:gd name="connsiteX1714" fmla="*/ 231445 w 3609220"/>
              <a:gd name="connsiteY1714" fmla="*/ 2175207 h 3597710"/>
              <a:gd name="connsiteX1715" fmla="*/ 231445 w 3609220"/>
              <a:gd name="connsiteY1715" fmla="*/ 2150839 h 3597710"/>
              <a:gd name="connsiteX1716" fmla="*/ 222307 w 3609220"/>
              <a:gd name="connsiteY1716" fmla="*/ 2135609 h 3597710"/>
              <a:gd name="connsiteX1717" fmla="*/ 225353 w 3609220"/>
              <a:gd name="connsiteY1717" fmla="*/ 2117333 h 3597710"/>
              <a:gd name="connsiteX1718" fmla="*/ 216215 w 3609220"/>
              <a:gd name="connsiteY1718" fmla="*/ 2089918 h 3597710"/>
              <a:gd name="connsiteX1719" fmla="*/ 219261 w 3609220"/>
              <a:gd name="connsiteY1719" fmla="*/ 2089918 h 3597710"/>
              <a:gd name="connsiteX1720" fmla="*/ 213169 w 3609220"/>
              <a:gd name="connsiteY1720" fmla="*/ 2050320 h 3597710"/>
              <a:gd name="connsiteX1721" fmla="*/ 219261 w 3609220"/>
              <a:gd name="connsiteY1721" fmla="*/ 2056412 h 3597710"/>
              <a:gd name="connsiteX1722" fmla="*/ 221831 w 3609220"/>
              <a:gd name="connsiteY1722" fmla="*/ 2064122 h 3597710"/>
              <a:gd name="connsiteX1723" fmla="*/ 220403 w 3609220"/>
              <a:gd name="connsiteY1723" fmla="*/ 2068977 h 3597710"/>
              <a:gd name="connsiteX1724" fmla="*/ 216215 w 3609220"/>
              <a:gd name="connsiteY1724" fmla="*/ 2068596 h 3597710"/>
              <a:gd name="connsiteX1725" fmla="*/ 222307 w 3609220"/>
              <a:gd name="connsiteY1725" fmla="*/ 2080780 h 3597710"/>
              <a:gd name="connsiteX1726" fmla="*/ 228399 w 3609220"/>
              <a:gd name="connsiteY1726" fmla="*/ 2102102 h 3597710"/>
              <a:gd name="connsiteX1727" fmla="*/ 228399 w 3609220"/>
              <a:gd name="connsiteY1727" fmla="*/ 2105148 h 3597710"/>
              <a:gd name="connsiteX1728" fmla="*/ 228399 w 3609220"/>
              <a:gd name="connsiteY1728" fmla="*/ 2108194 h 3597710"/>
              <a:gd name="connsiteX1729" fmla="*/ 231445 w 3609220"/>
              <a:gd name="connsiteY1729" fmla="*/ 2108194 h 3597710"/>
              <a:gd name="connsiteX1730" fmla="*/ 234491 w 3609220"/>
              <a:gd name="connsiteY1730" fmla="*/ 2092964 h 3597710"/>
              <a:gd name="connsiteX1731" fmla="*/ 231445 w 3609220"/>
              <a:gd name="connsiteY1731" fmla="*/ 2089918 h 3597710"/>
              <a:gd name="connsiteX1732" fmla="*/ 231445 w 3609220"/>
              <a:gd name="connsiteY1732" fmla="*/ 2086872 h 3597710"/>
              <a:gd name="connsiteX1733" fmla="*/ 228399 w 3609220"/>
              <a:gd name="connsiteY1733" fmla="*/ 2083826 h 3597710"/>
              <a:gd name="connsiteX1734" fmla="*/ 228399 w 3609220"/>
              <a:gd name="connsiteY1734" fmla="*/ 2062504 h 3597710"/>
              <a:gd name="connsiteX1735" fmla="*/ 237537 w 3609220"/>
              <a:gd name="connsiteY1735" fmla="*/ 2056412 h 3597710"/>
              <a:gd name="connsiteX1736" fmla="*/ 237537 w 3609220"/>
              <a:gd name="connsiteY1736" fmla="*/ 2022905 h 3597710"/>
              <a:gd name="connsiteX1737" fmla="*/ 246675 w 3609220"/>
              <a:gd name="connsiteY1737" fmla="*/ 1894971 h 3597710"/>
              <a:gd name="connsiteX1738" fmla="*/ 243629 w 3609220"/>
              <a:gd name="connsiteY1738" fmla="*/ 1891925 h 3597710"/>
              <a:gd name="connsiteX1739" fmla="*/ 240583 w 3609220"/>
              <a:gd name="connsiteY1739" fmla="*/ 1894971 h 3597710"/>
              <a:gd name="connsiteX1740" fmla="*/ 234491 w 3609220"/>
              <a:gd name="connsiteY1740" fmla="*/ 2013767 h 3597710"/>
              <a:gd name="connsiteX1741" fmla="*/ 231445 w 3609220"/>
              <a:gd name="connsiteY1741" fmla="*/ 2013767 h 3597710"/>
              <a:gd name="connsiteX1742" fmla="*/ 228399 w 3609220"/>
              <a:gd name="connsiteY1742" fmla="*/ 2007675 h 3597710"/>
              <a:gd name="connsiteX1743" fmla="*/ 231445 w 3609220"/>
              <a:gd name="connsiteY1743" fmla="*/ 2016813 h 3597710"/>
              <a:gd name="connsiteX1744" fmla="*/ 228399 w 3609220"/>
              <a:gd name="connsiteY1744" fmla="*/ 2019859 h 3597710"/>
              <a:gd name="connsiteX1745" fmla="*/ 225353 w 3609220"/>
              <a:gd name="connsiteY1745" fmla="*/ 1986353 h 3597710"/>
              <a:gd name="connsiteX1746" fmla="*/ 222307 w 3609220"/>
              <a:gd name="connsiteY1746" fmla="*/ 1995491 h 3597710"/>
              <a:gd name="connsiteX1747" fmla="*/ 216215 w 3609220"/>
              <a:gd name="connsiteY1747" fmla="*/ 1974168 h 3597710"/>
              <a:gd name="connsiteX1748" fmla="*/ 216215 w 3609220"/>
              <a:gd name="connsiteY1748" fmla="*/ 1943708 h 3597710"/>
              <a:gd name="connsiteX1749" fmla="*/ 213169 w 3609220"/>
              <a:gd name="connsiteY1749" fmla="*/ 1925432 h 3597710"/>
              <a:gd name="connsiteX1750" fmla="*/ 213169 w 3609220"/>
              <a:gd name="connsiteY1750" fmla="*/ 1852327 h 3597710"/>
              <a:gd name="connsiteX1751" fmla="*/ 210123 w 3609220"/>
              <a:gd name="connsiteY1751" fmla="*/ 1858419 h 3597710"/>
              <a:gd name="connsiteX1752" fmla="*/ 210123 w 3609220"/>
              <a:gd name="connsiteY1752" fmla="*/ 1855373 h 3597710"/>
              <a:gd name="connsiteX1753" fmla="*/ 210123 w 3609220"/>
              <a:gd name="connsiteY1753" fmla="*/ 1852327 h 3597710"/>
              <a:gd name="connsiteX1754" fmla="*/ 210123 w 3609220"/>
              <a:gd name="connsiteY1754" fmla="*/ 1846235 h 3597710"/>
              <a:gd name="connsiteX1755" fmla="*/ 207076 w 3609220"/>
              <a:gd name="connsiteY1755" fmla="*/ 1803590 h 3597710"/>
              <a:gd name="connsiteX1756" fmla="*/ 207076 w 3609220"/>
              <a:gd name="connsiteY1756" fmla="*/ 1797498 h 3597710"/>
              <a:gd name="connsiteX1757" fmla="*/ 207076 w 3609220"/>
              <a:gd name="connsiteY1757" fmla="*/ 1788360 h 3597710"/>
              <a:gd name="connsiteX1758" fmla="*/ 207076 w 3609220"/>
              <a:gd name="connsiteY1758" fmla="*/ 1770083 h 3597710"/>
              <a:gd name="connsiteX1759" fmla="*/ 207076 w 3609220"/>
              <a:gd name="connsiteY1759" fmla="*/ 1767037 h 3597710"/>
              <a:gd name="connsiteX1760" fmla="*/ 207076 w 3609220"/>
              <a:gd name="connsiteY1760" fmla="*/ 1763991 h 3597710"/>
              <a:gd name="connsiteX1761" fmla="*/ 204030 w 3609220"/>
              <a:gd name="connsiteY1761" fmla="*/ 1763991 h 3597710"/>
              <a:gd name="connsiteX1762" fmla="*/ 210123 w 3609220"/>
              <a:gd name="connsiteY1762" fmla="*/ 1760945 h 3597710"/>
              <a:gd name="connsiteX1763" fmla="*/ 207076 w 3609220"/>
              <a:gd name="connsiteY1763" fmla="*/ 1751807 h 3597710"/>
              <a:gd name="connsiteX1764" fmla="*/ 204030 w 3609220"/>
              <a:gd name="connsiteY1764" fmla="*/ 1754853 h 3597710"/>
              <a:gd name="connsiteX1765" fmla="*/ 204030 w 3609220"/>
              <a:gd name="connsiteY1765" fmla="*/ 1748761 h 3597710"/>
              <a:gd name="connsiteX1766" fmla="*/ 207076 w 3609220"/>
              <a:gd name="connsiteY1766" fmla="*/ 1709163 h 3597710"/>
              <a:gd name="connsiteX1767" fmla="*/ 210123 w 3609220"/>
              <a:gd name="connsiteY1767" fmla="*/ 1696978 h 3597710"/>
              <a:gd name="connsiteX1768" fmla="*/ 210123 w 3609220"/>
              <a:gd name="connsiteY1768" fmla="*/ 1690886 h 3597710"/>
              <a:gd name="connsiteX1769" fmla="*/ 213169 w 3609220"/>
              <a:gd name="connsiteY1769" fmla="*/ 1684794 h 3597710"/>
              <a:gd name="connsiteX1770" fmla="*/ 216215 w 3609220"/>
              <a:gd name="connsiteY1770" fmla="*/ 1687840 h 3597710"/>
              <a:gd name="connsiteX1771" fmla="*/ 219261 w 3609220"/>
              <a:gd name="connsiteY1771" fmla="*/ 1690886 h 3597710"/>
              <a:gd name="connsiteX1772" fmla="*/ 219261 w 3609220"/>
              <a:gd name="connsiteY1772" fmla="*/ 1687840 h 3597710"/>
              <a:gd name="connsiteX1773" fmla="*/ 222307 w 3609220"/>
              <a:gd name="connsiteY1773" fmla="*/ 1687840 h 3597710"/>
              <a:gd name="connsiteX1774" fmla="*/ 219261 w 3609220"/>
              <a:gd name="connsiteY1774" fmla="*/ 1681748 h 3597710"/>
              <a:gd name="connsiteX1775" fmla="*/ 213169 w 3609220"/>
              <a:gd name="connsiteY1775" fmla="*/ 1675656 h 3597710"/>
              <a:gd name="connsiteX1776" fmla="*/ 210123 w 3609220"/>
              <a:gd name="connsiteY1776" fmla="*/ 1678702 h 3597710"/>
              <a:gd name="connsiteX1777" fmla="*/ 207076 w 3609220"/>
              <a:gd name="connsiteY1777" fmla="*/ 1669564 h 3597710"/>
              <a:gd name="connsiteX1778" fmla="*/ 210123 w 3609220"/>
              <a:gd name="connsiteY1778" fmla="*/ 1654334 h 3597710"/>
              <a:gd name="connsiteX1779" fmla="*/ 213169 w 3609220"/>
              <a:gd name="connsiteY1779" fmla="*/ 1657380 h 3597710"/>
              <a:gd name="connsiteX1780" fmla="*/ 213169 w 3609220"/>
              <a:gd name="connsiteY1780" fmla="*/ 1654334 h 3597710"/>
              <a:gd name="connsiteX1781" fmla="*/ 213169 w 3609220"/>
              <a:gd name="connsiteY1781" fmla="*/ 1648242 h 3597710"/>
              <a:gd name="connsiteX1782" fmla="*/ 213169 w 3609220"/>
              <a:gd name="connsiteY1782" fmla="*/ 1645196 h 3597710"/>
              <a:gd name="connsiteX1783" fmla="*/ 213169 w 3609220"/>
              <a:gd name="connsiteY1783" fmla="*/ 1642150 h 3597710"/>
              <a:gd name="connsiteX1784" fmla="*/ 213169 w 3609220"/>
              <a:gd name="connsiteY1784" fmla="*/ 1629965 h 3597710"/>
              <a:gd name="connsiteX1785" fmla="*/ 213169 w 3609220"/>
              <a:gd name="connsiteY1785" fmla="*/ 1620827 h 3597710"/>
              <a:gd name="connsiteX1786" fmla="*/ 216215 w 3609220"/>
              <a:gd name="connsiteY1786" fmla="*/ 1611689 h 3597710"/>
              <a:gd name="connsiteX1787" fmla="*/ 222307 w 3609220"/>
              <a:gd name="connsiteY1787" fmla="*/ 1578183 h 3597710"/>
              <a:gd name="connsiteX1788" fmla="*/ 219261 w 3609220"/>
              <a:gd name="connsiteY1788" fmla="*/ 1578183 h 3597710"/>
              <a:gd name="connsiteX1789" fmla="*/ 231445 w 3609220"/>
              <a:gd name="connsiteY1789" fmla="*/ 1517262 h 3597710"/>
              <a:gd name="connsiteX1790" fmla="*/ 234491 w 3609220"/>
              <a:gd name="connsiteY1790" fmla="*/ 1511170 h 3597710"/>
              <a:gd name="connsiteX1791" fmla="*/ 234491 w 3609220"/>
              <a:gd name="connsiteY1791" fmla="*/ 1508124 h 3597710"/>
              <a:gd name="connsiteX1792" fmla="*/ 231445 w 3609220"/>
              <a:gd name="connsiteY1792" fmla="*/ 1511170 h 3597710"/>
              <a:gd name="connsiteX1793" fmla="*/ 234491 w 3609220"/>
              <a:gd name="connsiteY1793" fmla="*/ 1495939 h 3597710"/>
              <a:gd name="connsiteX1794" fmla="*/ 237537 w 3609220"/>
              <a:gd name="connsiteY1794" fmla="*/ 1492893 h 3597710"/>
              <a:gd name="connsiteX1795" fmla="*/ 234491 w 3609220"/>
              <a:gd name="connsiteY1795" fmla="*/ 1489847 h 3597710"/>
              <a:gd name="connsiteX1796" fmla="*/ 237537 w 3609220"/>
              <a:gd name="connsiteY1796" fmla="*/ 1483755 h 3597710"/>
              <a:gd name="connsiteX1797" fmla="*/ 240583 w 3609220"/>
              <a:gd name="connsiteY1797" fmla="*/ 1471571 h 3597710"/>
              <a:gd name="connsiteX1798" fmla="*/ 240583 w 3609220"/>
              <a:gd name="connsiteY1798" fmla="*/ 1468525 h 3597710"/>
              <a:gd name="connsiteX1799" fmla="*/ 240583 w 3609220"/>
              <a:gd name="connsiteY1799" fmla="*/ 1459387 h 3597710"/>
              <a:gd name="connsiteX1800" fmla="*/ 243629 w 3609220"/>
              <a:gd name="connsiteY1800" fmla="*/ 1459387 h 3597710"/>
              <a:gd name="connsiteX1801" fmla="*/ 271044 w 3609220"/>
              <a:gd name="connsiteY1801" fmla="*/ 1352775 h 3597710"/>
              <a:gd name="connsiteX1802" fmla="*/ 274090 w 3609220"/>
              <a:gd name="connsiteY1802" fmla="*/ 1352775 h 3597710"/>
              <a:gd name="connsiteX1803" fmla="*/ 271044 w 3609220"/>
              <a:gd name="connsiteY1803" fmla="*/ 1368005 h 3597710"/>
              <a:gd name="connsiteX1804" fmla="*/ 267998 w 3609220"/>
              <a:gd name="connsiteY1804" fmla="*/ 1386282 h 3597710"/>
              <a:gd name="connsiteX1805" fmla="*/ 258860 w 3609220"/>
              <a:gd name="connsiteY1805" fmla="*/ 1416742 h 3597710"/>
              <a:gd name="connsiteX1806" fmla="*/ 243629 w 3609220"/>
              <a:gd name="connsiteY1806" fmla="*/ 1514216 h 3597710"/>
              <a:gd name="connsiteX1807" fmla="*/ 240583 w 3609220"/>
              <a:gd name="connsiteY1807" fmla="*/ 1517262 h 3597710"/>
              <a:gd name="connsiteX1808" fmla="*/ 240583 w 3609220"/>
              <a:gd name="connsiteY1808" fmla="*/ 1523354 h 3597710"/>
              <a:gd name="connsiteX1809" fmla="*/ 237537 w 3609220"/>
              <a:gd name="connsiteY1809" fmla="*/ 1532492 h 3597710"/>
              <a:gd name="connsiteX1810" fmla="*/ 240583 w 3609220"/>
              <a:gd name="connsiteY1810" fmla="*/ 1529446 h 3597710"/>
              <a:gd name="connsiteX1811" fmla="*/ 237537 w 3609220"/>
              <a:gd name="connsiteY1811" fmla="*/ 1538584 h 3597710"/>
              <a:gd name="connsiteX1812" fmla="*/ 237537 w 3609220"/>
              <a:gd name="connsiteY1812" fmla="*/ 1547722 h 3597710"/>
              <a:gd name="connsiteX1813" fmla="*/ 240583 w 3609220"/>
              <a:gd name="connsiteY1813" fmla="*/ 1544676 h 3597710"/>
              <a:gd name="connsiteX1814" fmla="*/ 243629 w 3609220"/>
              <a:gd name="connsiteY1814" fmla="*/ 1538584 h 3597710"/>
              <a:gd name="connsiteX1815" fmla="*/ 243629 w 3609220"/>
              <a:gd name="connsiteY1815" fmla="*/ 1526400 h 3597710"/>
              <a:gd name="connsiteX1816" fmla="*/ 246675 w 3609220"/>
              <a:gd name="connsiteY1816" fmla="*/ 1523354 h 3597710"/>
              <a:gd name="connsiteX1817" fmla="*/ 249721 w 3609220"/>
              <a:gd name="connsiteY1817" fmla="*/ 1523354 h 3597710"/>
              <a:gd name="connsiteX1818" fmla="*/ 249721 w 3609220"/>
              <a:gd name="connsiteY1818" fmla="*/ 1520308 h 3597710"/>
              <a:gd name="connsiteX1819" fmla="*/ 249721 w 3609220"/>
              <a:gd name="connsiteY1819" fmla="*/ 1517262 h 3597710"/>
              <a:gd name="connsiteX1820" fmla="*/ 246675 w 3609220"/>
              <a:gd name="connsiteY1820" fmla="*/ 1511170 h 3597710"/>
              <a:gd name="connsiteX1821" fmla="*/ 246675 w 3609220"/>
              <a:gd name="connsiteY1821" fmla="*/ 1508124 h 3597710"/>
              <a:gd name="connsiteX1822" fmla="*/ 246675 w 3609220"/>
              <a:gd name="connsiteY1822" fmla="*/ 1505078 h 3597710"/>
              <a:gd name="connsiteX1823" fmla="*/ 249721 w 3609220"/>
              <a:gd name="connsiteY1823" fmla="*/ 1489847 h 3597710"/>
              <a:gd name="connsiteX1824" fmla="*/ 255813 w 3609220"/>
              <a:gd name="connsiteY1824" fmla="*/ 1474617 h 3597710"/>
              <a:gd name="connsiteX1825" fmla="*/ 255813 w 3609220"/>
              <a:gd name="connsiteY1825" fmla="*/ 1476902 h 3597710"/>
              <a:gd name="connsiteX1826" fmla="*/ 255813 w 3609220"/>
              <a:gd name="connsiteY1826" fmla="*/ 1477663 h 3597710"/>
              <a:gd name="connsiteX1827" fmla="*/ 255813 w 3609220"/>
              <a:gd name="connsiteY1827" fmla="*/ 1480709 h 3597710"/>
              <a:gd name="connsiteX1828" fmla="*/ 258860 w 3609220"/>
              <a:gd name="connsiteY1828" fmla="*/ 1477663 h 3597710"/>
              <a:gd name="connsiteX1829" fmla="*/ 258860 w 3609220"/>
              <a:gd name="connsiteY1829" fmla="*/ 1468525 h 3597710"/>
              <a:gd name="connsiteX1830" fmla="*/ 258860 w 3609220"/>
              <a:gd name="connsiteY1830" fmla="*/ 1462433 h 3597710"/>
              <a:gd name="connsiteX1831" fmla="*/ 271044 w 3609220"/>
              <a:gd name="connsiteY1831" fmla="*/ 1413696 h 3597710"/>
              <a:gd name="connsiteX1832" fmla="*/ 271044 w 3609220"/>
              <a:gd name="connsiteY1832" fmla="*/ 1410650 h 3597710"/>
              <a:gd name="connsiteX1833" fmla="*/ 280182 w 3609220"/>
              <a:gd name="connsiteY1833" fmla="*/ 1395420 h 3597710"/>
              <a:gd name="connsiteX1834" fmla="*/ 286274 w 3609220"/>
              <a:gd name="connsiteY1834" fmla="*/ 1377144 h 3597710"/>
              <a:gd name="connsiteX1835" fmla="*/ 316735 w 3609220"/>
              <a:gd name="connsiteY1835" fmla="*/ 1297946 h 3597710"/>
              <a:gd name="connsiteX1836" fmla="*/ 315507 w 3609220"/>
              <a:gd name="connsiteY1836" fmla="*/ 1302550 h 3597710"/>
              <a:gd name="connsiteX1837" fmla="*/ 313689 w 3609220"/>
              <a:gd name="connsiteY1837" fmla="*/ 1307085 h 3597710"/>
              <a:gd name="connsiteX1838" fmla="*/ 315212 w 3609220"/>
              <a:gd name="connsiteY1838" fmla="*/ 1303658 h 3597710"/>
              <a:gd name="connsiteX1839" fmla="*/ 315507 w 3609220"/>
              <a:gd name="connsiteY1839" fmla="*/ 1302550 h 3597710"/>
              <a:gd name="connsiteX1840" fmla="*/ 343769 w 3609220"/>
              <a:gd name="connsiteY1840" fmla="*/ 1232076 h 3597710"/>
              <a:gd name="connsiteX1841" fmla="*/ 380702 w 3609220"/>
              <a:gd name="connsiteY1841" fmla="*/ 1154782 h 3597710"/>
              <a:gd name="connsiteX1842" fmla="*/ 383748 w 3609220"/>
              <a:gd name="connsiteY1842" fmla="*/ 1154782 h 3597710"/>
              <a:gd name="connsiteX1843" fmla="*/ 383748 w 3609220"/>
              <a:gd name="connsiteY1843" fmla="*/ 1151736 h 3597710"/>
              <a:gd name="connsiteX1844" fmla="*/ 392886 w 3609220"/>
              <a:gd name="connsiteY1844" fmla="*/ 1139552 h 3597710"/>
              <a:gd name="connsiteX1845" fmla="*/ 411163 w 3609220"/>
              <a:gd name="connsiteY1845" fmla="*/ 1093861 h 3597710"/>
              <a:gd name="connsiteX1846" fmla="*/ 414209 w 3609220"/>
              <a:gd name="connsiteY1846" fmla="*/ 1103000 h 3597710"/>
              <a:gd name="connsiteX1847" fmla="*/ 420301 w 3609220"/>
              <a:gd name="connsiteY1847" fmla="*/ 1078631 h 3597710"/>
              <a:gd name="connsiteX1848" fmla="*/ 420301 w 3609220"/>
              <a:gd name="connsiteY1848" fmla="*/ 1084723 h 3597710"/>
              <a:gd name="connsiteX1849" fmla="*/ 450762 w 3609220"/>
              <a:gd name="connsiteY1849" fmla="*/ 1023802 h 3597710"/>
              <a:gd name="connsiteX1850" fmla="*/ 453808 w 3609220"/>
              <a:gd name="connsiteY1850" fmla="*/ 1026848 h 3597710"/>
              <a:gd name="connsiteX1851" fmla="*/ 481222 w 3609220"/>
              <a:gd name="connsiteY1851" fmla="*/ 984204 h 3597710"/>
              <a:gd name="connsiteX1852" fmla="*/ 514729 w 3609220"/>
              <a:gd name="connsiteY1852" fmla="*/ 932421 h 3597710"/>
              <a:gd name="connsiteX1853" fmla="*/ 554328 w 3609220"/>
              <a:gd name="connsiteY1853" fmla="*/ 880638 h 3597710"/>
              <a:gd name="connsiteX1854" fmla="*/ 557374 w 3609220"/>
              <a:gd name="connsiteY1854" fmla="*/ 880638 h 3597710"/>
              <a:gd name="connsiteX1855" fmla="*/ 554328 w 3609220"/>
              <a:gd name="connsiteY1855" fmla="*/ 886730 h 3597710"/>
              <a:gd name="connsiteX1856" fmla="*/ 557374 w 3609220"/>
              <a:gd name="connsiteY1856" fmla="*/ 886730 h 3597710"/>
              <a:gd name="connsiteX1857" fmla="*/ 557374 w 3609220"/>
              <a:gd name="connsiteY1857" fmla="*/ 883684 h 3597710"/>
              <a:gd name="connsiteX1858" fmla="*/ 560420 w 3609220"/>
              <a:gd name="connsiteY1858" fmla="*/ 880638 h 3597710"/>
              <a:gd name="connsiteX1859" fmla="*/ 575650 w 3609220"/>
              <a:gd name="connsiteY1859" fmla="*/ 862362 h 3597710"/>
              <a:gd name="connsiteX1860" fmla="*/ 575650 w 3609220"/>
              <a:gd name="connsiteY1860" fmla="*/ 856270 h 3597710"/>
              <a:gd name="connsiteX1861" fmla="*/ 578696 w 3609220"/>
              <a:gd name="connsiteY1861" fmla="*/ 853224 h 3597710"/>
              <a:gd name="connsiteX1862" fmla="*/ 578696 w 3609220"/>
              <a:gd name="connsiteY1862" fmla="*/ 859316 h 3597710"/>
              <a:gd name="connsiteX1863" fmla="*/ 584788 w 3609220"/>
              <a:gd name="connsiteY1863" fmla="*/ 847132 h 3597710"/>
              <a:gd name="connsiteX1864" fmla="*/ 584788 w 3609220"/>
              <a:gd name="connsiteY1864" fmla="*/ 850178 h 3597710"/>
              <a:gd name="connsiteX1865" fmla="*/ 584788 w 3609220"/>
              <a:gd name="connsiteY1865" fmla="*/ 853224 h 3597710"/>
              <a:gd name="connsiteX1866" fmla="*/ 587834 w 3609220"/>
              <a:gd name="connsiteY1866" fmla="*/ 853224 h 3597710"/>
              <a:gd name="connsiteX1867" fmla="*/ 587834 w 3609220"/>
              <a:gd name="connsiteY1867" fmla="*/ 850178 h 3597710"/>
              <a:gd name="connsiteX1868" fmla="*/ 587834 w 3609220"/>
              <a:gd name="connsiteY1868" fmla="*/ 844086 h 3597710"/>
              <a:gd name="connsiteX1869" fmla="*/ 590881 w 3609220"/>
              <a:gd name="connsiteY1869" fmla="*/ 837994 h 3597710"/>
              <a:gd name="connsiteX1870" fmla="*/ 593927 w 3609220"/>
              <a:gd name="connsiteY1870" fmla="*/ 837994 h 3597710"/>
              <a:gd name="connsiteX1871" fmla="*/ 596973 w 3609220"/>
              <a:gd name="connsiteY1871" fmla="*/ 834948 h 3597710"/>
              <a:gd name="connsiteX1872" fmla="*/ 596973 w 3609220"/>
              <a:gd name="connsiteY1872" fmla="*/ 831901 h 3597710"/>
              <a:gd name="connsiteX1873" fmla="*/ 603065 w 3609220"/>
              <a:gd name="connsiteY1873" fmla="*/ 825809 h 3597710"/>
              <a:gd name="connsiteX1874" fmla="*/ 606111 w 3609220"/>
              <a:gd name="connsiteY1874" fmla="*/ 822764 h 3597710"/>
              <a:gd name="connsiteX1875" fmla="*/ 606111 w 3609220"/>
              <a:gd name="connsiteY1875" fmla="*/ 825809 h 3597710"/>
              <a:gd name="connsiteX1876" fmla="*/ 609157 w 3609220"/>
              <a:gd name="connsiteY1876" fmla="*/ 822763 h 3597710"/>
              <a:gd name="connsiteX1877" fmla="*/ 612203 w 3609220"/>
              <a:gd name="connsiteY1877" fmla="*/ 816671 h 3597710"/>
              <a:gd name="connsiteX1878" fmla="*/ 621341 w 3609220"/>
              <a:gd name="connsiteY1878" fmla="*/ 810579 h 3597710"/>
              <a:gd name="connsiteX1879" fmla="*/ 624387 w 3609220"/>
              <a:gd name="connsiteY1879" fmla="*/ 816671 h 3597710"/>
              <a:gd name="connsiteX1880" fmla="*/ 633525 w 3609220"/>
              <a:gd name="connsiteY1880" fmla="*/ 804487 h 3597710"/>
              <a:gd name="connsiteX1881" fmla="*/ 636572 w 3609220"/>
              <a:gd name="connsiteY1881" fmla="*/ 804487 h 3597710"/>
              <a:gd name="connsiteX1882" fmla="*/ 636572 w 3609220"/>
              <a:gd name="connsiteY1882" fmla="*/ 807533 h 3597710"/>
              <a:gd name="connsiteX1883" fmla="*/ 633525 w 3609220"/>
              <a:gd name="connsiteY1883" fmla="*/ 810579 h 3597710"/>
              <a:gd name="connsiteX1884" fmla="*/ 633525 w 3609220"/>
              <a:gd name="connsiteY1884" fmla="*/ 813625 h 3597710"/>
              <a:gd name="connsiteX1885" fmla="*/ 636572 w 3609220"/>
              <a:gd name="connsiteY1885" fmla="*/ 813625 h 3597710"/>
              <a:gd name="connsiteX1886" fmla="*/ 636572 w 3609220"/>
              <a:gd name="connsiteY1886" fmla="*/ 810579 h 3597710"/>
              <a:gd name="connsiteX1887" fmla="*/ 639618 w 3609220"/>
              <a:gd name="connsiteY1887" fmla="*/ 807533 h 3597710"/>
              <a:gd name="connsiteX1888" fmla="*/ 639618 w 3609220"/>
              <a:gd name="connsiteY1888" fmla="*/ 801441 h 3597710"/>
              <a:gd name="connsiteX1889" fmla="*/ 636572 w 3609220"/>
              <a:gd name="connsiteY1889" fmla="*/ 801441 h 3597710"/>
              <a:gd name="connsiteX1890" fmla="*/ 648756 w 3609220"/>
              <a:gd name="connsiteY1890" fmla="*/ 780119 h 3597710"/>
              <a:gd name="connsiteX1891" fmla="*/ 639618 w 3609220"/>
              <a:gd name="connsiteY1891" fmla="*/ 783165 h 3597710"/>
              <a:gd name="connsiteX1892" fmla="*/ 648756 w 3609220"/>
              <a:gd name="connsiteY1892" fmla="*/ 774027 h 3597710"/>
              <a:gd name="connsiteX1893" fmla="*/ 657894 w 3609220"/>
              <a:gd name="connsiteY1893" fmla="*/ 764888 h 3597710"/>
              <a:gd name="connsiteX1894" fmla="*/ 663986 w 3609220"/>
              <a:gd name="connsiteY1894" fmla="*/ 758796 h 3597710"/>
              <a:gd name="connsiteX1895" fmla="*/ 663986 w 3609220"/>
              <a:gd name="connsiteY1895" fmla="*/ 764888 h 3597710"/>
              <a:gd name="connsiteX1896" fmla="*/ 673124 w 3609220"/>
              <a:gd name="connsiteY1896" fmla="*/ 752704 h 3597710"/>
              <a:gd name="connsiteX1897" fmla="*/ 676170 w 3609220"/>
              <a:gd name="connsiteY1897" fmla="*/ 752704 h 3597710"/>
              <a:gd name="connsiteX1898" fmla="*/ 676170 w 3609220"/>
              <a:gd name="connsiteY1898" fmla="*/ 758796 h 3597710"/>
              <a:gd name="connsiteX1899" fmla="*/ 679216 w 3609220"/>
              <a:gd name="connsiteY1899" fmla="*/ 758796 h 3597710"/>
              <a:gd name="connsiteX1900" fmla="*/ 679216 w 3609220"/>
              <a:gd name="connsiteY1900" fmla="*/ 755750 h 3597710"/>
              <a:gd name="connsiteX1901" fmla="*/ 682262 w 3609220"/>
              <a:gd name="connsiteY1901" fmla="*/ 755750 h 3597710"/>
              <a:gd name="connsiteX1902" fmla="*/ 682262 w 3609220"/>
              <a:gd name="connsiteY1902" fmla="*/ 749658 h 3597710"/>
              <a:gd name="connsiteX1903" fmla="*/ 685309 w 3609220"/>
              <a:gd name="connsiteY1903" fmla="*/ 746612 h 3597710"/>
              <a:gd name="connsiteX1904" fmla="*/ 688355 w 3609220"/>
              <a:gd name="connsiteY1904" fmla="*/ 743566 h 3597710"/>
              <a:gd name="connsiteX1905" fmla="*/ 691401 w 3609220"/>
              <a:gd name="connsiteY1905" fmla="*/ 743566 h 3597710"/>
              <a:gd name="connsiteX1906" fmla="*/ 691401 w 3609220"/>
              <a:gd name="connsiteY1906" fmla="*/ 746612 h 3597710"/>
              <a:gd name="connsiteX1907" fmla="*/ 688355 w 3609220"/>
              <a:gd name="connsiteY1907" fmla="*/ 752704 h 3597710"/>
              <a:gd name="connsiteX1908" fmla="*/ 685309 w 3609220"/>
              <a:gd name="connsiteY1908" fmla="*/ 758796 h 3597710"/>
              <a:gd name="connsiteX1909" fmla="*/ 691401 w 3609220"/>
              <a:gd name="connsiteY1909" fmla="*/ 755750 h 3597710"/>
              <a:gd name="connsiteX1910" fmla="*/ 697493 w 3609220"/>
              <a:gd name="connsiteY1910" fmla="*/ 743566 h 3597710"/>
              <a:gd name="connsiteX1911" fmla="*/ 697493 w 3609220"/>
              <a:gd name="connsiteY1911" fmla="*/ 740520 h 3597710"/>
              <a:gd name="connsiteX1912" fmla="*/ 700539 w 3609220"/>
              <a:gd name="connsiteY1912" fmla="*/ 731382 h 3597710"/>
              <a:gd name="connsiteX1913" fmla="*/ 703585 w 3609220"/>
              <a:gd name="connsiteY1913" fmla="*/ 731382 h 3597710"/>
              <a:gd name="connsiteX1914" fmla="*/ 737092 w 3609220"/>
              <a:gd name="connsiteY1914" fmla="*/ 697876 h 3597710"/>
              <a:gd name="connsiteX1915" fmla="*/ 740138 w 3609220"/>
              <a:gd name="connsiteY1915" fmla="*/ 694829 h 3597710"/>
              <a:gd name="connsiteX1916" fmla="*/ 743184 w 3609220"/>
              <a:gd name="connsiteY1916" fmla="*/ 691783 h 3597710"/>
              <a:gd name="connsiteX1917" fmla="*/ 749276 w 3609220"/>
              <a:gd name="connsiteY1917" fmla="*/ 685691 h 3597710"/>
              <a:gd name="connsiteX1918" fmla="*/ 752322 w 3609220"/>
              <a:gd name="connsiteY1918" fmla="*/ 682645 h 3597710"/>
              <a:gd name="connsiteX1919" fmla="*/ 761460 w 3609220"/>
              <a:gd name="connsiteY1919" fmla="*/ 673507 h 3597710"/>
              <a:gd name="connsiteX1920" fmla="*/ 767552 w 3609220"/>
              <a:gd name="connsiteY1920" fmla="*/ 667415 h 3597710"/>
              <a:gd name="connsiteX1921" fmla="*/ 770598 w 3609220"/>
              <a:gd name="connsiteY1921" fmla="*/ 667415 h 3597710"/>
              <a:gd name="connsiteX1922" fmla="*/ 794967 w 3609220"/>
              <a:gd name="connsiteY1922" fmla="*/ 646093 h 3597710"/>
              <a:gd name="connsiteX1923" fmla="*/ 819335 w 3609220"/>
              <a:gd name="connsiteY1923" fmla="*/ 615632 h 3597710"/>
              <a:gd name="connsiteX1924" fmla="*/ 831520 w 3609220"/>
              <a:gd name="connsiteY1924" fmla="*/ 606494 h 3597710"/>
              <a:gd name="connsiteX1925" fmla="*/ 822382 w 3609220"/>
              <a:gd name="connsiteY1925" fmla="*/ 603448 h 3597710"/>
              <a:gd name="connsiteX1926" fmla="*/ 801059 w 3609220"/>
              <a:gd name="connsiteY1926" fmla="*/ 621724 h 3597710"/>
              <a:gd name="connsiteX1927" fmla="*/ 773645 w 3609220"/>
              <a:gd name="connsiteY1927" fmla="*/ 649139 h 3597710"/>
              <a:gd name="connsiteX1928" fmla="*/ 767552 w 3609220"/>
              <a:gd name="connsiteY1928" fmla="*/ 661323 h 3597710"/>
              <a:gd name="connsiteX1929" fmla="*/ 767552 w 3609220"/>
              <a:gd name="connsiteY1929" fmla="*/ 658277 h 3597710"/>
              <a:gd name="connsiteX1930" fmla="*/ 767552 w 3609220"/>
              <a:gd name="connsiteY1930" fmla="*/ 655231 h 3597710"/>
              <a:gd name="connsiteX1931" fmla="*/ 764506 w 3609220"/>
              <a:gd name="connsiteY1931" fmla="*/ 655231 h 3597710"/>
              <a:gd name="connsiteX1932" fmla="*/ 761460 w 3609220"/>
              <a:gd name="connsiteY1932" fmla="*/ 658277 h 3597710"/>
              <a:gd name="connsiteX1933" fmla="*/ 761460 w 3609220"/>
              <a:gd name="connsiteY1933" fmla="*/ 667415 h 3597710"/>
              <a:gd name="connsiteX1934" fmla="*/ 755368 w 3609220"/>
              <a:gd name="connsiteY1934" fmla="*/ 676553 h 3597710"/>
              <a:gd name="connsiteX1935" fmla="*/ 749276 w 3609220"/>
              <a:gd name="connsiteY1935" fmla="*/ 676553 h 3597710"/>
              <a:gd name="connsiteX1936" fmla="*/ 749276 w 3609220"/>
              <a:gd name="connsiteY1936" fmla="*/ 673507 h 3597710"/>
              <a:gd name="connsiteX1937" fmla="*/ 746230 w 3609220"/>
              <a:gd name="connsiteY1937" fmla="*/ 673507 h 3597710"/>
              <a:gd name="connsiteX1938" fmla="*/ 746230 w 3609220"/>
              <a:gd name="connsiteY1938" fmla="*/ 676553 h 3597710"/>
              <a:gd name="connsiteX1939" fmla="*/ 746230 w 3609220"/>
              <a:gd name="connsiteY1939" fmla="*/ 679599 h 3597710"/>
              <a:gd name="connsiteX1940" fmla="*/ 743184 w 3609220"/>
              <a:gd name="connsiteY1940" fmla="*/ 685691 h 3597710"/>
              <a:gd name="connsiteX1941" fmla="*/ 740138 w 3609220"/>
              <a:gd name="connsiteY1941" fmla="*/ 688737 h 3597710"/>
              <a:gd name="connsiteX1942" fmla="*/ 737092 w 3609220"/>
              <a:gd name="connsiteY1942" fmla="*/ 688737 h 3597710"/>
              <a:gd name="connsiteX1943" fmla="*/ 734046 w 3609220"/>
              <a:gd name="connsiteY1943" fmla="*/ 691783 h 3597710"/>
              <a:gd name="connsiteX1944" fmla="*/ 737092 w 3609220"/>
              <a:gd name="connsiteY1944" fmla="*/ 691783 h 3597710"/>
              <a:gd name="connsiteX1945" fmla="*/ 734046 w 3609220"/>
              <a:gd name="connsiteY1945" fmla="*/ 694829 h 3597710"/>
              <a:gd name="connsiteX1946" fmla="*/ 700539 w 3609220"/>
              <a:gd name="connsiteY1946" fmla="*/ 728336 h 3597710"/>
              <a:gd name="connsiteX1947" fmla="*/ 697493 w 3609220"/>
              <a:gd name="connsiteY1947" fmla="*/ 728336 h 3597710"/>
              <a:gd name="connsiteX1948" fmla="*/ 697493 w 3609220"/>
              <a:gd name="connsiteY1948" fmla="*/ 731382 h 3597710"/>
              <a:gd name="connsiteX1949" fmla="*/ 694447 w 3609220"/>
              <a:gd name="connsiteY1949" fmla="*/ 734428 h 3597710"/>
              <a:gd name="connsiteX1950" fmla="*/ 694447 w 3609220"/>
              <a:gd name="connsiteY1950" fmla="*/ 737474 h 3597710"/>
              <a:gd name="connsiteX1951" fmla="*/ 691401 w 3609220"/>
              <a:gd name="connsiteY1951" fmla="*/ 731382 h 3597710"/>
              <a:gd name="connsiteX1952" fmla="*/ 679216 w 3609220"/>
              <a:gd name="connsiteY1952" fmla="*/ 743566 h 3597710"/>
              <a:gd name="connsiteX1953" fmla="*/ 676170 w 3609220"/>
              <a:gd name="connsiteY1953" fmla="*/ 743566 h 3597710"/>
              <a:gd name="connsiteX1954" fmla="*/ 675127 w 3609220"/>
              <a:gd name="connsiteY1954" fmla="*/ 741563 h 3597710"/>
              <a:gd name="connsiteX1955" fmla="*/ 676618 w 3609220"/>
              <a:gd name="connsiteY1955" fmla="*/ 740072 h 3597710"/>
              <a:gd name="connsiteX1956" fmla="*/ 678074 w 3609220"/>
              <a:gd name="connsiteY1956" fmla="*/ 738997 h 3597710"/>
              <a:gd name="connsiteX1957" fmla="*/ 682262 w 3609220"/>
              <a:gd name="connsiteY1957" fmla="*/ 734428 h 3597710"/>
              <a:gd name="connsiteX1958" fmla="*/ 676618 w 3609220"/>
              <a:gd name="connsiteY1958" fmla="*/ 740072 h 3597710"/>
              <a:gd name="connsiteX1959" fmla="*/ 674981 w 3609220"/>
              <a:gd name="connsiteY1959" fmla="*/ 741282 h 3597710"/>
              <a:gd name="connsiteX1960" fmla="*/ 675127 w 3609220"/>
              <a:gd name="connsiteY1960" fmla="*/ 741563 h 3597710"/>
              <a:gd name="connsiteX1961" fmla="*/ 660940 w 3609220"/>
              <a:gd name="connsiteY1961" fmla="*/ 755750 h 3597710"/>
              <a:gd name="connsiteX1962" fmla="*/ 645710 w 3609220"/>
              <a:gd name="connsiteY1962" fmla="*/ 770981 h 3597710"/>
              <a:gd name="connsiteX1963" fmla="*/ 633525 w 3609220"/>
              <a:gd name="connsiteY1963" fmla="*/ 786211 h 3597710"/>
              <a:gd name="connsiteX1964" fmla="*/ 606111 w 3609220"/>
              <a:gd name="connsiteY1964" fmla="*/ 813625 h 3597710"/>
              <a:gd name="connsiteX1965" fmla="*/ 600019 w 3609220"/>
              <a:gd name="connsiteY1965" fmla="*/ 822763 h 3597710"/>
              <a:gd name="connsiteX1966" fmla="*/ 593927 w 3609220"/>
              <a:gd name="connsiteY1966" fmla="*/ 825809 h 3597710"/>
              <a:gd name="connsiteX1967" fmla="*/ 590881 w 3609220"/>
              <a:gd name="connsiteY1967" fmla="*/ 828855 h 3597710"/>
              <a:gd name="connsiteX1968" fmla="*/ 581742 w 3609220"/>
              <a:gd name="connsiteY1968" fmla="*/ 841040 h 3597710"/>
              <a:gd name="connsiteX1969" fmla="*/ 575650 w 3609220"/>
              <a:gd name="connsiteY1969" fmla="*/ 850178 h 3597710"/>
              <a:gd name="connsiteX1970" fmla="*/ 566512 w 3609220"/>
              <a:gd name="connsiteY1970" fmla="*/ 859316 h 3597710"/>
              <a:gd name="connsiteX1971" fmla="*/ 487314 w 3609220"/>
              <a:gd name="connsiteY1971" fmla="*/ 950697 h 3597710"/>
              <a:gd name="connsiteX1972" fmla="*/ 484268 w 3609220"/>
              <a:gd name="connsiteY1972" fmla="*/ 950697 h 3597710"/>
              <a:gd name="connsiteX1973" fmla="*/ 481222 w 3609220"/>
              <a:gd name="connsiteY1973" fmla="*/ 947651 h 3597710"/>
              <a:gd name="connsiteX1974" fmla="*/ 484268 w 3609220"/>
              <a:gd name="connsiteY1974" fmla="*/ 944605 h 3597710"/>
              <a:gd name="connsiteX1975" fmla="*/ 490360 w 3609220"/>
              <a:gd name="connsiteY1975" fmla="*/ 935467 h 3597710"/>
              <a:gd name="connsiteX1976" fmla="*/ 493407 w 3609220"/>
              <a:gd name="connsiteY1976" fmla="*/ 929375 h 3597710"/>
              <a:gd name="connsiteX1977" fmla="*/ 496453 w 3609220"/>
              <a:gd name="connsiteY1977" fmla="*/ 929375 h 3597710"/>
              <a:gd name="connsiteX1978" fmla="*/ 496453 w 3609220"/>
              <a:gd name="connsiteY1978" fmla="*/ 926329 h 3597710"/>
              <a:gd name="connsiteX1979" fmla="*/ 508637 w 3609220"/>
              <a:gd name="connsiteY1979" fmla="*/ 911099 h 3597710"/>
              <a:gd name="connsiteX1980" fmla="*/ 508637 w 3609220"/>
              <a:gd name="connsiteY1980" fmla="*/ 905007 h 3597710"/>
              <a:gd name="connsiteX1981" fmla="*/ 504225 w 3609220"/>
              <a:gd name="connsiteY1981" fmla="*/ 907212 h 3597710"/>
              <a:gd name="connsiteX1982" fmla="*/ 515490 w 3609220"/>
              <a:gd name="connsiteY1982" fmla="*/ 891680 h 3597710"/>
              <a:gd name="connsiteX1983" fmla="*/ 536051 w 3609220"/>
              <a:gd name="connsiteY1983" fmla="*/ 868454 h 3597710"/>
              <a:gd name="connsiteX1984" fmla="*/ 536051 w 3609220"/>
              <a:gd name="connsiteY1984" fmla="*/ 865408 h 3597710"/>
              <a:gd name="connsiteX1985" fmla="*/ 560420 w 3609220"/>
              <a:gd name="connsiteY1985" fmla="*/ 841040 h 3597710"/>
              <a:gd name="connsiteX1986" fmla="*/ 572604 w 3609220"/>
              <a:gd name="connsiteY1986" fmla="*/ 819717 h 3597710"/>
              <a:gd name="connsiteX1987" fmla="*/ 575650 w 3609220"/>
              <a:gd name="connsiteY1987" fmla="*/ 819717 h 3597710"/>
              <a:gd name="connsiteX1988" fmla="*/ 578696 w 3609220"/>
              <a:gd name="connsiteY1988" fmla="*/ 810579 h 3597710"/>
              <a:gd name="connsiteX1989" fmla="*/ 593927 w 3609220"/>
              <a:gd name="connsiteY1989" fmla="*/ 795349 h 3597710"/>
              <a:gd name="connsiteX1990" fmla="*/ 609157 w 3609220"/>
              <a:gd name="connsiteY1990" fmla="*/ 786211 h 3597710"/>
              <a:gd name="connsiteX1991" fmla="*/ 663986 w 3609220"/>
              <a:gd name="connsiteY1991" fmla="*/ 722244 h 3597710"/>
              <a:gd name="connsiteX1992" fmla="*/ 676170 w 3609220"/>
              <a:gd name="connsiteY1992" fmla="*/ 710060 h 3597710"/>
              <a:gd name="connsiteX1993" fmla="*/ 752322 w 3609220"/>
              <a:gd name="connsiteY1993" fmla="*/ 643047 h 3597710"/>
              <a:gd name="connsiteX1994" fmla="*/ 770598 w 3609220"/>
              <a:gd name="connsiteY1994" fmla="*/ 627816 h 3597710"/>
              <a:gd name="connsiteX1995" fmla="*/ 770598 w 3609220"/>
              <a:gd name="connsiteY1995" fmla="*/ 624770 h 3597710"/>
              <a:gd name="connsiteX1996" fmla="*/ 773645 w 3609220"/>
              <a:gd name="connsiteY1996" fmla="*/ 627816 h 3597710"/>
              <a:gd name="connsiteX1997" fmla="*/ 779737 w 3609220"/>
              <a:gd name="connsiteY1997" fmla="*/ 621724 h 3597710"/>
              <a:gd name="connsiteX1998" fmla="*/ 782783 w 3609220"/>
              <a:gd name="connsiteY1998" fmla="*/ 618678 h 3597710"/>
              <a:gd name="connsiteX1999" fmla="*/ 779737 w 3609220"/>
              <a:gd name="connsiteY1999" fmla="*/ 618678 h 3597710"/>
              <a:gd name="connsiteX2000" fmla="*/ 822382 w 3609220"/>
              <a:gd name="connsiteY2000" fmla="*/ 585172 h 3597710"/>
              <a:gd name="connsiteX2001" fmla="*/ 855888 w 3609220"/>
              <a:gd name="connsiteY2001" fmla="*/ 560803 h 3597710"/>
              <a:gd name="connsiteX2002" fmla="*/ 868073 w 3609220"/>
              <a:gd name="connsiteY2002" fmla="*/ 551665 h 3597710"/>
              <a:gd name="connsiteX2003" fmla="*/ 898533 w 3609220"/>
              <a:gd name="connsiteY2003" fmla="*/ 530343 h 3597710"/>
              <a:gd name="connsiteX2004" fmla="*/ 919856 w 3609220"/>
              <a:gd name="connsiteY2004" fmla="*/ 512067 h 3597710"/>
              <a:gd name="connsiteX2005" fmla="*/ 1047790 w 3609220"/>
              <a:gd name="connsiteY2005" fmla="*/ 429824 h 3597710"/>
              <a:gd name="connsiteX2006" fmla="*/ 1151357 w 3609220"/>
              <a:gd name="connsiteY2006" fmla="*/ 374995 h 3597710"/>
              <a:gd name="connsiteX2007" fmla="*/ 1257969 w 3609220"/>
              <a:gd name="connsiteY2007" fmla="*/ 329304 h 3597710"/>
              <a:gd name="connsiteX2008" fmla="*/ 1270153 w 3609220"/>
              <a:gd name="connsiteY2008" fmla="*/ 326258 h 3597710"/>
              <a:gd name="connsiteX2009" fmla="*/ 1483378 w 3609220"/>
              <a:gd name="connsiteY2009" fmla="*/ 262291 h 3597710"/>
              <a:gd name="connsiteX2010" fmla="*/ 1593036 w 3609220"/>
              <a:gd name="connsiteY2010" fmla="*/ 244015 h 3597710"/>
              <a:gd name="connsiteX2011" fmla="*/ 1666139 w 3609220"/>
              <a:gd name="connsiteY2011" fmla="*/ 237923 h 3597710"/>
              <a:gd name="connsiteX2012" fmla="*/ 1633396 w 3609220"/>
              <a:gd name="connsiteY2012" fmla="*/ 241349 h 3597710"/>
              <a:gd name="connsiteX2013" fmla="*/ 1605220 w 3609220"/>
              <a:gd name="connsiteY2013" fmla="*/ 247061 h 3597710"/>
              <a:gd name="connsiteX2014" fmla="*/ 1602174 w 3609220"/>
              <a:gd name="connsiteY2014" fmla="*/ 247061 h 3597710"/>
              <a:gd name="connsiteX2015" fmla="*/ 1510792 w 3609220"/>
              <a:gd name="connsiteY2015" fmla="*/ 262291 h 3597710"/>
              <a:gd name="connsiteX2016" fmla="*/ 1507746 w 3609220"/>
              <a:gd name="connsiteY2016" fmla="*/ 262291 h 3597710"/>
              <a:gd name="connsiteX2017" fmla="*/ 1507746 w 3609220"/>
              <a:gd name="connsiteY2017" fmla="*/ 265337 h 3597710"/>
              <a:gd name="connsiteX2018" fmla="*/ 1513838 w 3609220"/>
              <a:gd name="connsiteY2018" fmla="*/ 265337 h 3597710"/>
              <a:gd name="connsiteX2019" fmla="*/ 1602174 w 3609220"/>
              <a:gd name="connsiteY2019" fmla="*/ 250107 h 3597710"/>
              <a:gd name="connsiteX2020" fmla="*/ 1605220 w 3609220"/>
              <a:gd name="connsiteY2020" fmla="*/ 253153 h 3597710"/>
              <a:gd name="connsiteX2021" fmla="*/ 1608266 w 3609220"/>
              <a:gd name="connsiteY2021" fmla="*/ 253153 h 3597710"/>
              <a:gd name="connsiteX2022" fmla="*/ 1608266 w 3609220"/>
              <a:gd name="connsiteY2022" fmla="*/ 250107 h 3597710"/>
              <a:gd name="connsiteX2023" fmla="*/ 1672234 w 3609220"/>
              <a:gd name="connsiteY2023" fmla="*/ 240969 h 3597710"/>
              <a:gd name="connsiteX2024" fmla="*/ 1684418 w 3609220"/>
              <a:gd name="connsiteY2024" fmla="*/ 240969 h 3597710"/>
              <a:gd name="connsiteX2025" fmla="*/ 1690510 w 3609220"/>
              <a:gd name="connsiteY2025" fmla="*/ 240969 h 3597710"/>
              <a:gd name="connsiteX2026" fmla="*/ 1687464 w 3609220"/>
              <a:gd name="connsiteY2026" fmla="*/ 253153 h 3597710"/>
              <a:gd name="connsiteX2027" fmla="*/ 1678326 w 3609220"/>
              <a:gd name="connsiteY2027" fmla="*/ 253153 h 3597710"/>
              <a:gd name="connsiteX2028" fmla="*/ 1657003 w 3609220"/>
              <a:gd name="connsiteY2028" fmla="*/ 256199 h 3597710"/>
              <a:gd name="connsiteX2029" fmla="*/ 1653957 w 3609220"/>
              <a:gd name="connsiteY2029" fmla="*/ 256199 h 3597710"/>
              <a:gd name="connsiteX2030" fmla="*/ 1644819 w 3609220"/>
              <a:gd name="connsiteY2030" fmla="*/ 259245 h 3597710"/>
              <a:gd name="connsiteX2031" fmla="*/ 1641773 w 3609220"/>
              <a:gd name="connsiteY2031" fmla="*/ 259245 h 3597710"/>
              <a:gd name="connsiteX2032" fmla="*/ 1644819 w 3609220"/>
              <a:gd name="connsiteY2032" fmla="*/ 262291 h 3597710"/>
              <a:gd name="connsiteX2033" fmla="*/ 1653957 w 3609220"/>
              <a:gd name="connsiteY2033" fmla="*/ 259245 h 3597710"/>
              <a:gd name="connsiteX2034" fmla="*/ 1657003 w 3609220"/>
              <a:gd name="connsiteY2034" fmla="*/ 259245 h 3597710"/>
              <a:gd name="connsiteX2035" fmla="*/ 1653957 w 3609220"/>
              <a:gd name="connsiteY2035" fmla="*/ 262291 h 3597710"/>
              <a:gd name="connsiteX2036" fmla="*/ 1657003 w 3609220"/>
              <a:gd name="connsiteY2036" fmla="*/ 262291 h 3597710"/>
              <a:gd name="connsiteX2037" fmla="*/ 1663095 w 3609220"/>
              <a:gd name="connsiteY2037" fmla="*/ 262291 h 3597710"/>
              <a:gd name="connsiteX2038" fmla="*/ 1663095 w 3609220"/>
              <a:gd name="connsiteY2038" fmla="*/ 259245 h 3597710"/>
              <a:gd name="connsiteX2039" fmla="*/ 1675280 w 3609220"/>
              <a:gd name="connsiteY2039" fmla="*/ 256199 h 3597710"/>
              <a:gd name="connsiteX2040" fmla="*/ 1690510 w 3609220"/>
              <a:gd name="connsiteY2040" fmla="*/ 256199 h 3597710"/>
              <a:gd name="connsiteX2041" fmla="*/ 1705740 w 3609220"/>
              <a:gd name="connsiteY2041" fmla="*/ 256199 h 3597710"/>
              <a:gd name="connsiteX2042" fmla="*/ 1711833 w 3609220"/>
              <a:gd name="connsiteY2042" fmla="*/ 253153 h 3597710"/>
              <a:gd name="connsiteX2043" fmla="*/ 1705740 w 3609220"/>
              <a:gd name="connsiteY2043" fmla="*/ 253153 h 3597710"/>
              <a:gd name="connsiteX2044" fmla="*/ 1693556 w 3609220"/>
              <a:gd name="connsiteY2044" fmla="*/ 253153 h 3597710"/>
              <a:gd name="connsiteX2045" fmla="*/ 1699648 w 3609220"/>
              <a:gd name="connsiteY2045" fmla="*/ 240969 h 3597710"/>
              <a:gd name="connsiteX2046" fmla="*/ 1699648 w 3609220"/>
              <a:gd name="connsiteY2046" fmla="*/ 237923 h 3597710"/>
              <a:gd name="connsiteX2047" fmla="*/ 1705740 w 3609220"/>
              <a:gd name="connsiteY2047" fmla="*/ 237923 h 3597710"/>
              <a:gd name="connsiteX2048" fmla="*/ 1708786 w 3609220"/>
              <a:gd name="connsiteY2048" fmla="*/ 234877 h 3597710"/>
              <a:gd name="connsiteX2049" fmla="*/ 1705740 w 3609220"/>
              <a:gd name="connsiteY2049" fmla="*/ 231831 h 3597710"/>
              <a:gd name="connsiteX2050" fmla="*/ 1375768 w 3609220"/>
              <a:gd name="connsiteY2050" fmla="*/ 157701 h 3597710"/>
              <a:gd name="connsiteX2051" fmla="*/ 1373719 w 3609220"/>
              <a:gd name="connsiteY2051" fmla="*/ 158725 h 3597710"/>
              <a:gd name="connsiteX2052" fmla="*/ 1370673 w 3609220"/>
              <a:gd name="connsiteY2052" fmla="*/ 158725 h 3597710"/>
              <a:gd name="connsiteX2053" fmla="*/ 1864945 w 3609220"/>
              <a:gd name="connsiteY2053" fmla="*/ 39930 h 3597710"/>
              <a:gd name="connsiteX2054" fmla="*/ 2683527 w 3609220"/>
              <a:gd name="connsiteY2054" fmla="*/ 259245 h 3597710"/>
              <a:gd name="connsiteX2055" fmla="*/ 2674389 w 3609220"/>
              <a:gd name="connsiteY2055" fmla="*/ 259245 h 3597710"/>
              <a:gd name="connsiteX2056" fmla="*/ 2723126 w 3609220"/>
              <a:gd name="connsiteY2056" fmla="*/ 283613 h 3597710"/>
              <a:gd name="connsiteX2057" fmla="*/ 2781001 w 3609220"/>
              <a:gd name="connsiteY2057" fmla="*/ 317120 h 3597710"/>
              <a:gd name="connsiteX2058" fmla="*/ 2814508 w 3609220"/>
              <a:gd name="connsiteY2058" fmla="*/ 338442 h 3597710"/>
              <a:gd name="connsiteX2059" fmla="*/ 2814508 w 3609220"/>
              <a:gd name="connsiteY2059" fmla="*/ 341488 h 3597710"/>
              <a:gd name="connsiteX2060" fmla="*/ 2817554 w 3609220"/>
              <a:gd name="connsiteY2060" fmla="*/ 341488 h 3597710"/>
              <a:gd name="connsiteX2061" fmla="*/ 2820600 w 3609220"/>
              <a:gd name="connsiteY2061" fmla="*/ 344534 h 3597710"/>
              <a:gd name="connsiteX2062" fmla="*/ 2826692 w 3609220"/>
              <a:gd name="connsiteY2062" fmla="*/ 347580 h 3597710"/>
              <a:gd name="connsiteX2063" fmla="*/ 2841923 w 3609220"/>
              <a:gd name="connsiteY2063" fmla="*/ 356718 h 3597710"/>
              <a:gd name="connsiteX2064" fmla="*/ 2890660 w 3609220"/>
              <a:gd name="connsiteY2064" fmla="*/ 390225 h 3597710"/>
              <a:gd name="connsiteX2065" fmla="*/ 2908936 w 3609220"/>
              <a:gd name="connsiteY2065" fmla="*/ 405455 h 3597710"/>
              <a:gd name="connsiteX2066" fmla="*/ 2951581 w 3609220"/>
              <a:gd name="connsiteY2066" fmla="*/ 438962 h 3597710"/>
              <a:gd name="connsiteX2067" fmla="*/ 2948535 w 3609220"/>
              <a:gd name="connsiteY2067" fmla="*/ 438962 h 3597710"/>
              <a:gd name="connsiteX2068" fmla="*/ 2957673 w 3609220"/>
              <a:gd name="connsiteY2068" fmla="*/ 445054 h 3597710"/>
              <a:gd name="connsiteX2069" fmla="*/ 3402398 w 3609220"/>
              <a:gd name="connsiteY2069" fmla="*/ 981158 h 3597710"/>
              <a:gd name="connsiteX2070" fmla="*/ 3600393 w 3609220"/>
              <a:gd name="connsiteY2070" fmla="*/ 1767037 h 3597710"/>
              <a:gd name="connsiteX2071" fmla="*/ 3594301 w 3609220"/>
              <a:gd name="connsiteY2071" fmla="*/ 1767037 h 3597710"/>
              <a:gd name="connsiteX2072" fmla="*/ 3560794 w 3609220"/>
              <a:gd name="connsiteY2072" fmla="*/ 1678702 h 3597710"/>
              <a:gd name="connsiteX2073" fmla="*/ 3557748 w 3609220"/>
              <a:gd name="connsiteY2073" fmla="*/ 1690886 h 3597710"/>
              <a:gd name="connsiteX2074" fmla="*/ 3551656 w 3609220"/>
              <a:gd name="connsiteY2074" fmla="*/ 1636057 h 3597710"/>
              <a:gd name="connsiteX2075" fmla="*/ 3536425 w 3609220"/>
              <a:gd name="connsiteY2075" fmla="*/ 1596459 h 3597710"/>
              <a:gd name="connsiteX2076" fmla="*/ 3530333 w 3609220"/>
              <a:gd name="connsiteY2076" fmla="*/ 1626919 h 3597710"/>
              <a:gd name="connsiteX2077" fmla="*/ 3527287 w 3609220"/>
              <a:gd name="connsiteY2077" fmla="*/ 1623873 h 3597710"/>
              <a:gd name="connsiteX2078" fmla="*/ 3527287 w 3609220"/>
              <a:gd name="connsiteY2078" fmla="*/ 1620827 h 3597710"/>
              <a:gd name="connsiteX2079" fmla="*/ 3527287 w 3609220"/>
              <a:gd name="connsiteY2079" fmla="*/ 1617781 h 3597710"/>
              <a:gd name="connsiteX2080" fmla="*/ 3527287 w 3609220"/>
              <a:gd name="connsiteY2080" fmla="*/ 1611689 h 3597710"/>
              <a:gd name="connsiteX2081" fmla="*/ 3524241 w 3609220"/>
              <a:gd name="connsiteY2081" fmla="*/ 1614735 h 3597710"/>
              <a:gd name="connsiteX2082" fmla="*/ 3524241 w 3609220"/>
              <a:gd name="connsiteY2082" fmla="*/ 1617781 h 3597710"/>
              <a:gd name="connsiteX2083" fmla="*/ 3524241 w 3609220"/>
              <a:gd name="connsiteY2083" fmla="*/ 1620827 h 3597710"/>
              <a:gd name="connsiteX2084" fmla="*/ 3521195 w 3609220"/>
              <a:gd name="connsiteY2084" fmla="*/ 1629965 h 3597710"/>
              <a:gd name="connsiteX2085" fmla="*/ 3524241 w 3609220"/>
              <a:gd name="connsiteY2085" fmla="*/ 1633011 h 3597710"/>
              <a:gd name="connsiteX2086" fmla="*/ 3524241 w 3609220"/>
              <a:gd name="connsiteY2086" fmla="*/ 1629965 h 3597710"/>
              <a:gd name="connsiteX2087" fmla="*/ 3527287 w 3609220"/>
              <a:gd name="connsiteY2087" fmla="*/ 1626919 h 3597710"/>
              <a:gd name="connsiteX2088" fmla="*/ 3527287 w 3609220"/>
              <a:gd name="connsiteY2088" fmla="*/ 1636057 h 3597710"/>
              <a:gd name="connsiteX2089" fmla="*/ 3527287 w 3609220"/>
              <a:gd name="connsiteY2089" fmla="*/ 1639104 h 3597710"/>
              <a:gd name="connsiteX2090" fmla="*/ 3512057 w 3609220"/>
              <a:gd name="connsiteY2090" fmla="*/ 1663472 h 3597710"/>
              <a:gd name="connsiteX2091" fmla="*/ 3509011 w 3609220"/>
              <a:gd name="connsiteY2091" fmla="*/ 1626919 h 3597710"/>
              <a:gd name="connsiteX2092" fmla="*/ 3496826 w 3609220"/>
              <a:gd name="connsiteY2092" fmla="*/ 1639104 h 3597710"/>
              <a:gd name="connsiteX2093" fmla="*/ 3466366 w 3609220"/>
              <a:gd name="connsiteY2093" fmla="*/ 1565998 h 3597710"/>
              <a:gd name="connsiteX2094" fmla="*/ 3466366 w 3609220"/>
              <a:gd name="connsiteY2094" fmla="*/ 1562952 h 3597710"/>
              <a:gd name="connsiteX2095" fmla="*/ 3466366 w 3609220"/>
              <a:gd name="connsiteY2095" fmla="*/ 1556860 h 3597710"/>
              <a:gd name="connsiteX2096" fmla="*/ 3463320 w 3609220"/>
              <a:gd name="connsiteY2096" fmla="*/ 1553814 h 3597710"/>
              <a:gd name="connsiteX2097" fmla="*/ 3454182 w 3609220"/>
              <a:gd name="connsiteY2097" fmla="*/ 1520308 h 3597710"/>
              <a:gd name="connsiteX2098" fmla="*/ 3451135 w 3609220"/>
              <a:gd name="connsiteY2098" fmla="*/ 1508124 h 3597710"/>
              <a:gd name="connsiteX2099" fmla="*/ 3448089 w 3609220"/>
              <a:gd name="connsiteY2099" fmla="*/ 1505078 h 3597710"/>
              <a:gd name="connsiteX2100" fmla="*/ 3448089 w 3609220"/>
              <a:gd name="connsiteY2100" fmla="*/ 1502031 h 3597710"/>
              <a:gd name="connsiteX2101" fmla="*/ 3445043 w 3609220"/>
              <a:gd name="connsiteY2101" fmla="*/ 1502031 h 3597710"/>
              <a:gd name="connsiteX2102" fmla="*/ 3445043 w 3609220"/>
              <a:gd name="connsiteY2102" fmla="*/ 1498985 h 3597710"/>
              <a:gd name="connsiteX2103" fmla="*/ 3438951 w 3609220"/>
              <a:gd name="connsiteY2103" fmla="*/ 1486801 h 3597710"/>
              <a:gd name="connsiteX2104" fmla="*/ 3435905 w 3609220"/>
              <a:gd name="connsiteY2104" fmla="*/ 1495939 h 3597710"/>
              <a:gd name="connsiteX2105" fmla="*/ 3429813 w 3609220"/>
              <a:gd name="connsiteY2105" fmla="*/ 1489847 h 3597710"/>
              <a:gd name="connsiteX2106" fmla="*/ 3426767 w 3609220"/>
              <a:gd name="connsiteY2106" fmla="*/ 1462433 h 3597710"/>
              <a:gd name="connsiteX2107" fmla="*/ 3402398 w 3609220"/>
              <a:gd name="connsiteY2107" fmla="*/ 1389328 h 3597710"/>
              <a:gd name="connsiteX2108" fmla="*/ 3396306 w 3609220"/>
              <a:gd name="connsiteY2108" fmla="*/ 1371052 h 3597710"/>
              <a:gd name="connsiteX2109" fmla="*/ 3374984 w 3609220"/>
              <a:gd name="connsiteY2109" fmla="*/ 1310131 h 3597710"/>
              <a:gd name="connsiteX2110" fmla="*/ 3374984 w 3609220"/>
              <a:gd name="connsiteY2110" fmla="*/ 1300992 h 3597710"/>
              <a:gd name="connsiteX2111" fmla="*/ 3368892 w 3609220"/>
              <a:gd name="connsiteY2111" fmla="*/ 1294900 h 3597710"/>
              <a:gd name="connsiteX2112" fmla="*/ 3371938 w 3609220"/>
              <a:gd name="connsiteY2112" fmla="*/ 1291854 h 3597710"/>
              <a:gd name="connsiteX2113" fmla="*/ 3353661 w 3609220"/>
              <a:gd name="connsiteY2113" fmla="*/ 1249210 h 3597710"/>
              <a:gd name="connsiteX2114" fmla="*/ 3359754 w 3609220"/>
              <a:gd name="connsiteY2114" fmla="*/ 1249210 h 3597710"/>
              <a:gd name="connsiteX2115" fmla="*/ 3350615 w 3609220"/>
              <a:gd name="connsiteY2115" fmla="*/ 1240072 h 3597710"/>
              <a:gd name="connsiteX2116" fmla="*/ 3341477 w 3609220"/>
              <a:gd name="connsiteY2116" fmla="*/ 1218749 h 3597710"/>
              <a:gd name="connsiteX2117" fmla="*/ 3341477 w 3609220"/>
              <a:gd name="connsiteY2117" fmla="*/ 1215703 h 3597710"/>
              <a:gd name="connsiteX2118" fmla="*/ 3344523 w 3609220"/>
              <a:gd name="connsiteY2118" fmla="*/ 1215703 h 3597710"/>
              <a:gd name="connsiteX2119" fmla="*/ 3347569 w 3609220"/>
              <a:gd name="connsiteY2119" fmla="*/ 1215703 h 3597710"/>
              <a:gd name="connsiteX2120" fmla="*/ 3347569 w 3609220"/>
              <a:gd name="connsiteY2120" fmla="*/ 1212657 h 3597710"/>
              <a:gd name="connsiteX2121" fmla="*/ 3344523 w 3609220"/>
              <a:gd name="connsiteY2121" fmla="*/ 1197427 h 3597710"/>
              <a:gd name="connsiteX2122" fmla="*/ 3347569 w 3609220"/>
              <a:gd name="connsiteY2122" fmla="*/ 1197427 h 3597710"/>
              <a:gd name="connsiteX2123" fmla="*/ 3347569 w 3609220"/>
              <a:gd name="connsiteY2123" fmla="*/ 1194381 h 3597710"/>
              <a:gd name="connsiteX2124" fmla="*/ 3344523 w 3609220"/>
              <a:gd name="connsiteY2124" fmla="*/ 1191335 h 3597710"/>
              <a:gd name="connsiteX2125" fmla="*/ 3320155 w 3609220"/>
              <a:gd name="connsiteY2125" fmla="*/ 1133460 h 3597710"/>
              <a:gd name="connsiteX2126" fmla="*/ 3286648 w 3609220"/>
              <a:gd name="connsiteY2126" fmla="*/ 1075585 h 3597710"/>
              <a:gd name="connsiteX2127" fmla="*/ 3259233 w 3609220"/>
              <a:gd name="connsiteY2127" fmla="*/ 1023802 h 3597710"/>
              <a:gd name="connsiteX2128" fmla="*/ 3234865 w 3609220"/>
              <a:gd name="connsiteY2128" fmla="*/ 965927 h 3597710"/>
              <a:gd name="connsiteX2129" fmla="*/ 3219635 w 3609220"/>
              <a:gd name="connsiteY2129" fmla="*/ 950697 h 3597710"/>
              <a:gd name="connsiteX2130" fmla="*/ 3219635 w 3609220"/>
              <a:gd name="connsiteY2130" fmla="*/ 947651 h 3597710"/>
              <a:gd name="connsiteX2131" fmla="*/ 3216588 w 3609220"/>
              <a:gd name="connsiteY2131" fmla="*/ 941559 h 3597710"/>
              <a:gd name="connsiteX2132" fmla="*/ 3213542 w 3609220"/>
              <a:gd name="connsiteY2132" fmla="*/ 944605 h 3597710"/>
              <a:gd name="connsiteX2133" fmla="*/ 3109976 w 3609220"/>
              <a:gd name="connsiteY2133" fmla="*/ 786211 h 3597710"/>
              <a:gd name="connsiteX2134" fmla="*/ 3109976 w 3609220"/>
              <a:gd name="connsiteY2134" fmla="*/ 783165 h 3597710"/>
              <a:gd name="connsiteX2135" fmla="*/ 3134345 w 3609220"/>
              <a:gd name="connsiteY2135" fmla="*/ 807533 h 3597710"/>
              <a:gd name="connsiteX2136" fmla="*/ 3134345 w 3609220"/>
              <a:gd name="connsiteY2136" fmla="*/ 819717 h 3597710"/>
              <a:gd name="connsiteX2137" fmla="*/ 3155667 w 3609220"/>
              <a:gd name="connsiteY2137" fmla="*/ 844086 h 3597710"/>
              <a:gd name="connsiteX2138" fmla="*/ 3173944 w 3609220"/>
              <a:gd name="connsiteY2138" fmla="*/ 871500 h 3597710"/>
              <a:gd name="connsiteX2139" fmla="*/ 3204404 w 3609220"/>
              <a:gd name="connsiteY2139" fmla="*/ 914145 h 3597710"/>
              <a:gd name="connsiteX2140" fmla="*/ 3222681 w 3609220"/>
              <a:gd name="connsiteY2140" fmla="*/ 947651 h 3597710"/>
              <a:gd name="connsiteX2141" fmla="*/ 3250095 w 3609220"/>
              <a:gd name="connsiteY2141" fmla="*/ 987250 h 3597710"/>
              <a:gd name="connsiteX2142" fmla="*/ 3250095 w 3609220"/>
              <a:gd name="connsiteY2142" fmla="*/ 990296 h 3597710"/>
              <a:gd name="connsiteX2143" fmla="*/ 3250095 w 3609220"/>
              <a:gd name="connsiteY2143" fmla="*/ 993342 h 3597710"/>
              <a:gd name="connsiteX2144" fmla="*/ 3253141 w 3609220"/>
              <a:gd name="connsiteY2144" fmla="*/ 993342 h 3597710"/>
              <a:gd name="connsiteX2145" fmla="*/ 3259233 w 3609220"/>
              <a:gd name="connsiteY2145" fmla="*/ 1008572 h 3597710"/>
              <a:gd name="connsiteX2146" fmla="*/ 3259233 w 3609220"/>
              <a:gd name="connsiteY2146" fmla="*/ 1011618 h 3597710"/>
              <a:gd name="connsiteX2147" fmla="*/ 3262279 w 3609220"/>
              <a:gd name="connsiteY2147" fmla="*/ 1014664 h 3597710"/>
              <a:gd name="connsiteX2148" fmla="*/ 3262279 w 3609220"/>
              <a:gd name="connsiteY2148" fmla="*/ 1011618 h 3597710"/>
              <a:gd name="connsiteX2149" fmla="*/ 3283602 w 3609220"/>
              <a:gd name="connsiteY2149" fmla="*/ 1045125 h 3597710"/>
              <a:gd name="connsiteX2150" fmla="*/ 3280556 w 3609220"/>
              <a:gd name="connsiteY2150" fmla="*/ 1045125 h 3597710"/>
              <a:gd name="connsiteX2151" fmla="*/ 3280556 w 3609220"/>
              <a:gd name="connsiteY2151" fmla="*/ 1048171 h 3597710"/>
              <a:gd name="connsiteX2152" fmla="*/ 3283602 w 3609220"/>
              <a:gd name="connsiteY2152" fmla="*/ 1051217 h 3597710"/>
              <a:gd name="connsiteX2153" fmla="*/ 3286648 w 3609220"/>
              <a:gd name="connsiteY2153" fmla="*/ 1051217 h 3597710"/>
              <a:gd name="connsiteX2154" fmla="*/ 3286648 w 3609220"/>
              <a:gd name="connsiteY2154" fmla="*/ 1054263 h 3597710"/>
              <a:gd name="connsiteX2155" fmla="*/ 3292740 w 3609220"/>
              <a:gd name="connsiteY2155" fmla="*/ 1072539 h 3597710"/>
              <a:gd name="connsiteX2156" fmla="*/ 3298832 w 3609220"/>
              <a:gd name="connsiteY2156" fmla="*/ 1075585 h 3597710"/>
              <a:gd name="connsiteX2157" fmla="*/ 3301878 w 3609220"/>
              <a:gd name="connsiteY2157" fmla="*/ 1081677 h 3597710"/>
              <a:gd name="connsiteX2158" fmla="*/ 3298832 w 3609220"/>
              <a:gd name="connsiteY2158" fmla="*/ 1084723 h 3597710"/>
              <a:gd name="connsiteX2159" fmla="*/ 3301878 w 3609220"/>
              <a:gd name="connsiteY2159" fmla="*/ 1087769 h 3597710"/>
              <a:gd name="connsiteX2160" fmla="*/ 3304924 w 3609220"/>
              <a:gd name="connsiteY2160" fmla="*/ 1090815 h 3597710"/>
              <a:gd name="connsiteX2161" fmla="*/ 3320155 w 3609220"/>
              <a:gd name="connsiteY2161" fmla="*/ 1118230 h 3597710"/>
              <a:gd name="connsiteX2162" fmla="*/ 3317109 w 3609220"/>
              <a:gd name="connsiteY2162" fmla="*/ 1106046 h 3597710"/>
              <a:gd name="connsiteX2163" fmla="*/ 3307970 w 3609220"/>
              <a:gd name="connsiteY2163" fmla="*/ 1093861 h 3597710"/>
              <a:gd name="connsiteX2164" fmla="*/ 3307970 w 3609220"/>
              <a:gd name="connsiteY2164" fmla="*/ 1090815 h 3597710"/>
              <a:gd name="connsiteX2165" fmla="*/ 3307970 w 3609220"/>
              <a:gd name="connsiteY2165" fmla="*/ 1087769 h 3597710"/>
              <a:gd name="connsiteX2166" fmla="*/ 3304924 w 3609220"/>
              <a:gd name="connsiteY2166" fmla="*/ 1081677 h 3597710"/>
              <a:gd name="connsiteX2167" fmla="*/ 3289694 w 3609220"/>
              <a:gd name="connsiteY2167" fmla="*/ 1057309 h 3597710"/>
              <a:gd name="connsiteX2168" fmla="*/ 3289694 w 3609220"/>
              <a:gd name="connsiteY2168" fmla="*/ 1051217 h 3597710"/>
              <a:gd name="connsiteX2169" fmla="*/ 3289694 w 3609220"/>
              <a:gd name="connsiteY2169" fmla="*/ 1048171 h 3597710"/>
              <a:gd name="connsiteX2170" fmla="*/ 3289694 w 3609220"/>
              <a:gd name="connsiteY2170" fmla="*/ 1042079 h 3597710"/>
              <a:gd name="connsiteX2171" fmla="*/ 3286648 w 3609220"/>
              <a:gd name="connsiteY2171" fmla="*/ 1042079 h 3597710"/>
              <a:gd name="connsiteX2172" fmla="*/ 3283602 w 3609220"/>
              <a:gd name="connsiteY2172" fmla="*/ 1042079 h 3597710"/>
              <a:gd name="connsiteX2173" fmla="*/ 3274464 w 3609220"/>
              <a:gd name="connsiteY2173" fmla="*/ 1029894 h 3597710"/>
              <a:gd name="connsiteX2174" fmla="*/ 3265326 w 3609220"/>
              <a:gd name="connsiteY2174" fmla="*/ 1011618 h 3597710"/>
              <a:gd name="connsiteX2175" fmla="*/ 3265326 w 3609220"/>
              <a:gd name="connsiteY2175" fmla="*/ 1008572 h 3597710"/>
              <a:gd name="connsiteX2176" fmla="*/ 3265326 w 3609220"/>
              <a:gd name="connsiteY2176" fmla="*/ 1005526 h 3597710"/>
              <a:gd name="connsiteX2177" fmla="*/ 3256187 w 3609220"/>
              <a:gd name="connsiteY2177" fmla="*/ 993342 h 3597710"/>
              <a:gd name="connsiteX2178" fmla="*/ 3259233 w 3609220"/>
              <a:gd name="connsiteY2178" fmla="*/ 996388 h 3597710"/>
              <a:gd name="connsiteX2179" fmla="*/ 3259233 w 3609220"/>
              <a:gd name="connsiteY2179" fmla="*/ 993342 h 3597710"/>
              <a:gd name="connsiteX2180" fmla="*/ 3256187 w 3609220"/>
              <a:gd name="connsiteY2180" fmla="*/ 990296 h 3597710"/>
              <a:gd name="connsiteX2181" fmla="*/ 3253141 w 3609220"/>
              <a:gd name="connsiteY2181" fmla="*/ 987250 h 3597710"/>
              <a:gd name="connsiteX2182" fmla="*/ 3250095 w 3609220"/>
              <a:gd name="connsiteY2182" fmla="*/ 978112 h 3597710"/>
              <a:gd name="connsiteX2183" fmla="*/ 3244003 w 3609220"/>
              <a:gd name="connsiteY2183" fmla="*/ 972020 h 3597710"/>
              <a:gd name="connsiteX2184" fmla="*/ 3250095 w 3609220"/>
              <a:gd name="connsiteY2184" fmla="*/ 975066 h 3597710"/>
              <a:gd name="connsiteX2185" fmla="*/ 3240957 w 3609220"/>
              <a:gd name="connsiteY2185" fmla="*/ 965927 h 3597710"/>
              <a:gd name="connsiteX2186" fmla="*/ 3231819 w 3609220"/>
              <a:gd name="connsiteY2186" fmla="*/ 950697 h 3597710"/>
              <a:gd name="connsiteX2187" fmla="*/ 3240957 w 3609220"/>
              <a:gd name="connsiteY2187" fmla="*/ 950697 h 3597710"/>
              <a:gd name="connsiteX2188" fmla="*/ 3228773 w 3609220"/>
              <a:gd name="connsiteY2188" fmla="*/ 938513 h 3597710"/>
              <a:gd name="connsiteX2189" fmla="*/ 3231819 w 3609220"/>
              <a:gd name="connsiteY2189" fmla="*/ 938513 h 3597710"/>
              <a:gd name="connsiteX2190" fmla="*/ 3231819 w 3609220"/>
              <a:gd name="connsiteY2190" fmla="*/ 935467 h 3597710"/>
              <a:gd name="connsiteX2191" fmla="*/ 3228773 w 3609220"/>
              <a:gd name="connsiteY2191" fmla="*/ 932421 h 3597710"/>
              <a:gd name="connsiteX2192" fmla="*/ 3219635 w 3609220"/>
              <a:gd name="connsiteY2192" fmla="*/ 923283 h 3597710"/>
              <a:gd name="connsiteX2193" fmla="*/ 3216588 w 3609220"/>
              <a:gd name="connsiteY2193" fmla="*/ 917191 h 3597710"/>
              <a:gd name="connsiteX2194" fmla="*/ 3213542 w 3609220"/>
              <a:gd name="connsiteY2194" fmla="*/ 914145 h 3597710"/>
              <a:gd name="connsiteX2195" fmla="*/ 3213542 w 3609220"/>
              <a:gd name="connsiteY2195" fmla="*/ 917191 h 3597710"/>
              <a:gd name="connsiteX2196" fmla="*/ 3213542 w 3609220"/>
              <a:gd name="connsiteY2196" fmla="*/ 920237 h 3597710"/>
              <a:gd name="connsiteX2197" fmla="*/ 3198312 w 3609220"/>
              <a:gd name="connsiteY2197" fmla="*/ 895868 h 3597710"/>
              <a:gd name="connsiteX2198" fmla="*/ 3207450 w 3609220"/>
              <a:gd name="connsiteY2198" fmla="*/ 898914 h 3597710"/>
              <a:gd name="connsiteX2199" fmla="*/ 3189174 w 3609220"/>
              <a:gd name="connsiteY2199" fmla="*/ 880638 h 3597710"/>
              <a:gd name="connsiteX2200" fmla="*/ 3173944 w 3609220"/>
              <a:gd name="connsiteY2200" fmla="*/ 856270 h 3597710"/>
              <a:gd name="connsiteX2201" fmla="*/ 3176990 w 3609220"/>
              <a:gd name="connsiteY2201" fmla="*/ 859316 h 3597710"/>
              <a:gd name="connsiteX2202" fmla="*/ 3180036 w 3609220"/>
              <a:gd name="connsiteY2202" fmla="*/ 859316 h 3597710"/>
              <a:gd name="connsiteX2203" fmla="*/ 3183082 w 3609220"/>
              <a:gd name="connsiteY2203" fmla="*/ 859316 h 3597710"/>
              <a:gd name="connsiteX2204" fmla="*/ 3180036 w 3609220"/>
              <a:gd name="connsiteY2204" fmla="*/ 853224 h 3597710"/>
              <a:gd name="connsiteX2205" fmla="*/ 3183082 w 3609220"/>
              <a:gd name="connsiteY2205" fmla="*/ 853224 h 3597710"/>
              <a:gd name="connsiteX2206" fmla="*/ 3186128 w 3609220"/>
              <a:gd name="connsiteY2206" fmla="*/ 856270 h 3597710"/>
              <a:gd name="connsiteX2207" fmla="*/ 3186128 w 3609220"/>
              <a:gd name="connsiteY2207" fmla="*/ 859316 h 3597710"/>
              <a:gd name="connsiteX2208" fmla="*/ 3189174 w 3609220"/>
              <a:gd name="connsiteY2208" fmla="*/ 862362 h 3597710"/>
              <a:gd name="connsiteX2209" fmla="*/ 3192220 w 3609220"/>
              <a:gd name="connsiteY2209" fmla="*/ 865408 h 3597710"/>
              <a:gd name="connsiteX2210" fmla="*/ 3253141 w 3609220"/>
              <a:gd name="connsiteY2210" fmla="*/ 962881 h 3597710"/>
              <a:gd name="connsiteX2211" fmla="*/ 3253141 w 3609220"/>
              <a:gd name="connsiteY2211" fmla="*/ 965927 h 3597710"/>
              <a:gd name="connsiteX2212" fmla="*/ 3256187 w 3609220"/>
              <a:gd name="connsiteY2212" fmla="*/ 968974 h 3597710"/>
              <a:gd name="connsiteX2213" fmla="*/ 3268372 w 3609220"/>
              <a:gd name="connsiteY2213" fmla="*/ 987250 h 3597710"/>
              <a:gd name="connsiteX2214" fmla="*/ 3271418 w 3609220"/>
              <a:gd name="connsiteY2214" fmla="*/ 996388 h 3597710"/>
              <a:gd name="connsiteX2215" fmla="*/ 3274464 w 3609220"/>
              <a:gd name="connsiteY2215" fmla="*/ 999434 h 3597710"/>
              <a:gd name="connsiteX2216" fmla="*/ 3289694 w 3609220"/>
              <a:gd name="connsiteY2216" fmla="*/ 1020756 h 3597710"/>
              <a:gd name="connsiteX2217" fmla="*/ 3292740 w 3609220"/>
              <a:gd name="connsiteY2217" fmla="*/ 1023802 h 3597710"/>
              <a:gd name="connsiteX2218" fmla="*/ 3292740 w 3609220"/>
              <a:gd name="connsiteY2218" fmla="*/ 1032940 h 3597710"/>
              <a:gd name="connsiteX2219" fmla="*/ 3307970 w 3609220"/>
              <a:gd name="connsiteY2219" fmla="*/ 1054263 h 3597710"/>
              <a:gd name="connsiteX2220" fmla="*/ 3311017 w 3609220"/>
              <a:gd name="connsiteY2220" fmla="*/ 1057309 h 3597710"/>
              <a:gd name="connsiteX2221" fmla="*/ 3311017 w 3609220"/>
              <a:gd name="connsiteY2221" fmla="*/ 1060355 h 3597710"/>
              <a:gd name="connsiteX2222" fmla="*/ 3350615 w 3609220"/>
              <a:gd name="connsiteY2222" fmla="*/ 1145644 h 3597710"/>
              <a:gd name="connsiteX2223" fmla="*/ 3356707 w 3609220"/>
              <a:gd name="connsiteY2223" fmla="*/ 1154782 h 3597710"/>
              <a:gd name="connsiteX2224" fmla="*/ 3356707 w 3609220"/>
              <a:gd name="connsiteY2224" fmla="*/ 1163920 h 3597710"/>
              <a:gd name="connsiteX2225" fmla="*/ 3362800 w 3609220"/>
              <a:gd name="connsiteY2225" fmla="*/ 1163920 h 3597710"/>
              <a:gd name="connsiteX2226" fmla="*/ 3365846 w 3609220"/>
              <a:gd name="connsiteY2226" fmla="*/ 1170013 h 3597710"/>
              <a:gd name="connsiteX2227" fmla="*/ 3381076 w 3609220"/>
              <a:gd name="connsiteY2227" fmla="*/ 1212657 h 3597710"/>
              <a:gd name="connsiteX2228" fmla="*/ 3381076 w 3609220"/>
              <a:gd name="connsiteY2228" fmla="*/ 1215703 h 3597710"/>
              <a:gd name="connsiteX2229" fmla="*/ 3381076 w 3609220"/>
              <a:gd name="connsiteY2229" fmla="*/ 1221795 h 3597710"/>
              <a:gd name="connsiteX2230" fmla="*/ 3384122 w 3609220"/>
              <a:gd name="connsiteY2230" fmla="*/ 1221795 h 3597710"/>
              <a:gd name="connsiteX2231" fmla="*/ 3405445 w 3609220"/>
              <a:gd name="connsiteY2231" fmla="*/ 1267486 h 3597710"/>
              <a:gd name="connsiteX2232" fmla="*/ 3429813 w 3609220"/>
              <a:gd name="connsiteY2232" fmla="*/ 1328407 h 3597710"/>
              <a:gd name="connsiteX2233" fmla="*/ 3441997 w 3609220"/>
              <a:gd name="connsiteY2233" fmla="*/ 1361913 h 3597710"/>
              <a:gd name="connsiteX2234" fmla="*/ 3441997 w 3609220"/>
              <a:gd name="connsiteY2234" fmla="*/ 1364959 h 3597710"/>
              <a:gd name="connsiteX2235" fmla="*/ 3441997 w 3609220"/>
              <a:gd name="connsiteY2235" fmla="*/ 1368005 h 3597710"/>
              <a:gd name="connsiteX2236" fmla="*/ 3441997 w 3609220"/>
              <a:gd name="connsiteY2236" fmla="*/ 1371052 h 3597710"/>
              <a:gd name="connsiteX2237" fmla="*/ 3445043 w 3609220"/>
              <a:gd name="connsiteY2237" fmla="*/ 1371052 h 3597710"/>
              <a:gd name="connsiteX2238" fmla="*/ 3451135 w 3609220"/>
              <a:gd name="connsiteY2238" fmla="*/ 1374098 h 3597710"/>
              <a:gd name="connsiteX2239" fmla="*/ 3457228 w 3609220"/>
              <a:gd name="connsiteY2239" fmla="*/ 1395420 h 3597710"/>
              <a:gd name="connsiteX2240" fmla="*/ 3463320 w 3609220"/>
              <a:gd name="connsiteY2240" fmla="*/ 1401512 h 3597710"/>
              <a:gd name="connsiteX2241" fmla="*/ 3448089 w 3609220"/>
              <a:gd name="connsiteY2241" fmla="*/ 1364959 h 3597710"/>
              <a:gd name="connsiteX2242" fmla="*/ 3448089 w 3609220"/>
              <a:gd name="connsiteY2242" fmla="*/ 1358867 h 3597710"/>
              <a:gd name="connsiteX2243" fmla="*/ 3445043 w 3609220"/>
              <a:gd name="connsiteY2243" fmla="*/ 1355821 h 3597710"/>
              <a:gd name="connsiteX2244" fmla="*/ 3429813 w 3609220"/>
              <a:gd name="connsiteY2244" fmla="*/ 1307085 h 3597710"/>
              <a:gd name="connsiteX2245" fmla="*/ 3387168 w 3609220"/>
              <a:gd name="connsiteY2245" fmla="*/ 1194381 h 3597710"/>
              <a:gd name="connsiteX2246" fmla="*/ 3341477 w 3609220"/>
              <a:gd name="connsiteY2246" fmla="*/ 1087769 h 3597710"/>
              <a:gd name="connsiteX2247" fmla="*/ 3332339 w 3609220"/>
              <a:gd name="connsiteY2247" fmla="*/ 1072539 h 3597710"/>
              <a:gd name="connsiteX2248" fmla="*/ 3295786 w 3609220"/>
              <a:gd name="connsiteY2248" fmla="*/ 996388 h 3597710"/>
              <a:gd name="connsiteX2249" fmla="*/ 3280556 w 3609220"/>
              <a:gd name="connsiteY2249" fmla="*/ 972020 h 3597710"/>
              <a:gd name="connsiteX2250" fmla="*/ 3247049 w 3609220"/>
              <a:gd name="connsiteY2250" fmla="*/ 920237 h 3597710"/>
              <a:gd name="connsiteX2251" fmla="*/ 3189174 w 3609220"/>
              <a:gd name="connsiteY2251" fmla="*/ 831901 h 3597710"/>
              <a:gd name="connsiteX2252" fmla="*/ 3173944 w 3609220"/>
              <a:gd name="connsiteY2252" fmla="*/ 816671 h 3597710"/>
              <a:gd name="connsiteX2253" fmla="*/ 3158713 w 3609220"/>
              <a:gd name="connsiteY2253" fmla="*/ 789257 h 3597710"/>
              <a:gd name="connsiteX2254" fmla="*/ 3152621 w 3609220"/>
              <a:gd name="connsiteY2254" fmla="*/ 786211 h 3597710"/>
              <a:gd name="connsiteX2255" fmla="*/ 3122160 w 3609220"/>
              <a:gd name="connsiteY2255" fmla="*/ 743566 h 3597710"/>
              <a:gd name="connsiteX2256" fmla="*/ 3109976 w 3609220"/>
              <a:gd name="connsiteY2256" fmla="*/ 737474 h 3597710"/>
              <a:gd name="connsiteX2257" fmla="*/ 3103884 w 3609220"/>
              <a:gd name="connsiteY2257" fmla="*/ 725290 h 3597710"/>
              <a:gd name="connsiteX2258" fmla="*/ 3012502 w 3609220"/>
              <a:gd name="connsiteY2258" fmla="*/ 627816 h 3597710"/>
              <a:gd name="connsiteX2259" fmla="*/ 2972903 w 3609220"/>
              <a:gd name="connsiteY2259" fmla="*/ 585172 h 3597710"/>
              <a:gd name="connsiteX2260" fmla="*/ 2948535 w 3609220"/>
              <a:gd name="connsiteY2260" fmla="*/ 566896 h 3597710"/>
              <a:gd name="connsiteX2261" fmla="*/ 2942443 w 3609220"/>
              <a:gd name="connsiteY2261" fmla="*/ 557757 h 3597710"/>
              <a:gd name="connsiteX2262" fmla="*/ 2930258 w 3609220"/>
              <a:gd name="connsiteY2262" fmla="*/ 548619 h 3597710"/>
              <a:gd name="connsiteX2263" fmla="*/ 2930258 w 3609220"/>
              <a:gd name="connsiteY2263" fmla="*/ 545573 h 3597710"/>
              <a:gd name="connsiteX2264" fmla="*/ 2945489 w 3609220"/>
              <a:gd name="connsiteY2264" fmla="*/ 554711 h 3597710"/>
              <a:gd name="connsiteX2265" fmla="*/ 2945489 w 3609220"/>
              <a:gd name="connsiteY2265" fmla="*/ 557757 h 3597710"/>
              <a:gd name="connsiteX2266" fmla="*/ 2951581 w 3609220"/>
              <a:gd name="connsiteY2266" fmla="*/ 560803 h 3597710"/>
              <a:gd name="connsiteX2267" fmla="*/ 2954627 w 3609220"/>
              <a:gd name="connsiteY2267" fmla="*/ 560803 h 3597710"/>
              <a:gd name="connsiteX2268" fmla="*/ 2957673 w 3609220"/>
              <a:gd name="connsiteY2268" fmla="*/ 563850 h 3597710"/>
              <a:gd name="connsiteX2269" fmla="*/ 2960719 w 3609220"/>
              <a:gd name="connsiteY2269" fmla="*/ 563850 h 3597710"/>
              <a:gd name="connsiteX2270" fmla="*/ 2978995 w 3609220"/>
              <a:gd name="connsiteY2270" fmla="*/ 579080 h 3597710"/>
              <a:gd name="connsiteX2271" fmla="*/ 2982042 w 3609220"/>
              <a:gd name="connsiteY2271" fmla="*/ 582126 h 3597710"/>
              <a:gd name="connsiteX2272" fmla="*/ 2985088 w 3609220"/>
              <a:gd name="connsiteY2272" fmla="*/ 582126 h 3597710"/>
              <a:gd name="connsiteX2273" fmla="*/ 2985088 w 3609220"/>
              <a:gd name="connsiteY2273" fmla="*/ 585172 h 3597710"/>
              <a:gd name="connsiteX2274" fmla="*/ 2982042 w 3609220"/>
              <a:gd name="connsiteY2274" fmla="*/ 588218 h 3597710"/>
              <a:gd name="connsiteX2275" fmla="*/ 2997272 w 3609220"/>
              <a:gd name="connsiteY2275" fmla="*/ 591264 h 3597710"/>
              <a:gd name="connsiteX2276" fmla="*/ 3018594 w 3609220"/>
              <a:gd name="connsiteY2276" fmla="*/ 615632 h 3597710"/>
              <a:gd name="connsiteX2277" fmla="*/ 3015548 w 3609220"/>
              <a:gd name="connsiteY2277" fmla="*/ 615632 h 3597710"/>
              <a:gd name="connsiteX2278" fmla="*/ 3018594 w 3609220"/>
              <a:gd name="connsiteY2278" fmla="*/ 618678 h 3597710"/>
              <a:gd name="connsiteX2279" fmla="*/ 3009456 w 3609220"/>
              <a:gd name="connsiteY2279" fmla="*/ 615632 h 3597710"/>
              <a:gd name="connsiteX2280" fmla="*/ 3024686 w 3609220"/>
              <a:gd name="connsiteY2280" fmla="*/ 624770 h 3597710"/>
              <a:gd name="connsiteX2281" fmla="*/ 3027732 w 3609220"/>
              <a:gd name="connsiteY2281" fmla="*/ 630863 h 3597710"/>
              <a:gd name="connsiteX2282" fmla="*/ 3030779 w 3609220"/>
              <a:gd name="connsiteY2282" fmla="*/ 633909 h 3597710"/>
              <a:gd name="connsiteX2283" fmla="*/ 3033825 w 3609220"/>
              <a:gd name="connsiteY2283" fmla="*/ 630863 h 3597710"/>
              <a:gd name="connsiteX2284" fmla="*/ 3052101 w 3609220"/>
              <a:gd name="connsiteY2284" fmla="*/ 649139 h 3597710"/>
              <a:gd name="connsiteX2285" fmla="*/ 3055147 w 3609220"/>
              <a:gd name="connsiteY2285" fmla="*/ 652185 h 3597710"/>
              <a:gd name="connsiteX2286" fmla="*/ 3058193 w 3609220"/>
              <a:gd name="connsiteY2286" fmla="*/ 652185 h 3597710"/>
              <a:gd name="connsiteX2287" fmla="*/ 3116068 w 3609220"/>
              <a:gd name="connsiteY2287" fmla="*/ 710060 h 3597710"/>
              <a:gd name="connsiteX2288" fmla="*/ 3119114 w 3609220"/>
              <a:gd name="connsiteY2288" fmla="*/ 719198 h 3597710"/>
              <a:gd name="connsiteX2289" fmla="*/ 3125207 w 3609220"/>
              <a:gd name="connsiteY2289" fmla="*/ 722244 h 3597710"/>
              <a:gd name="connsiteX2290" fmla="*/ 3167851 w 3609220"/>
              <a:gd name="connsiteY2290" fmla="*/ 774027 h 3597710"/>
              <a:gd name="connsiteX2291" fmla="*/ 3210496 w 3609220"/>
              <a:gd name="connsiteY2291" fmla="*/ 828855 h 3597710"/>
              <a:gd name="connsiteX2292" fmla="*/ 3213542 w 3609220"/>
              <a:gd name="connsiteY2292" fmla="*/ 837994 h 3597710"/>
              <a:gd name="connsiteX2293" fmla="*/ 3216588 w 3609220"/>
              <a:gd name="connsiteY2293" fmla="*/ 834948 h 3597710"/>
              <a:gd name="connsiteX2294" fmla="*/ 3237911 w 3609220"/>
              <a:gd name="connsiteY2294" fmla="*/ 868454 h 3597710"/>
              <a:gd name="connsiteX2295" fmla="*/ 3253141 w 3609220"/>
              <a:gd name="connsiteY2295" fmla="*/ 889776 h 3597710"/>
              <a:gd name="connsiteX2296" fmla="*/ 3277510 w 3609220"/>
              <a:gd name="connsiteY2296" fmla="*/ 926329 h 3597710"/>
              <a:gd name="connsiteX2297" fmla="*/ 3307970 w 3609220"/>
              <a:gd name="connsiteY2297" fmla="*/ 975066 h 3597710"/>
              <a:gd name="connsiteX2298" fmla="*/ 3307970 w 3609220"/>
              <a:gd name="connsiteY2298" fmla="*/ 981158 h 3597710"/>
              <a:gd name="connsiteX2299" fmla="*/ 3338431 w 3609220"/>
              <a:gd name="connsiteY2299" fmla="*/ 1035987 h 3597710"/>
              <a:gd name="connsiteX2300" fmla="*/ 3344523 w 3609220"/>
              <a:gd name="connsiteY2300" fmla="*/ 1042079 h 3597710"/>
              <a:gd name="connsiteX2301" fmla="*/ 3356707 w 3609220"/>
              <a:gd name="connsiteY2301" fmla="*/ 1069493 h 3597710"/>
              <a:gd name="connsiteX2302" fmla="*/ 3368892 w 3609220"/>
              <a:gd name="connsiteY2302" fmla="*/ 1084723 h 3597710"/>
              <a:gd name="connsiteX2303" fmla="*/ 3393260 w 3609220"/>
              <a:gd name="connsiteY2303" fmla="*/ 1151736 h 3597710"/>
              <a:gd name="connsiteX2304" fmla="*/ 3429813 w 3609220"/>
              <a:gd name="connsiteY2304" fmla="*/ 1240072 h 3597710"/>
              <a:gd name="connsiteX2305" fmla="*/ 3441997 w 3609220"/>
              <a:gd name="connsiteY2305" fmla="*/ 1264440 h 3597710"/>
              <a:gd name="connsiteX2306" fmla="*/ 3438951 w 3609220"/>
              <a:gd name="connsiteY2306" fmla="*/ 1261394 h 3597710"/>
              <a:gd name="connsiteX2307" fmla="*/ 3451135 w 3609220"/>
              <a:gd name="connsiteY2307" fmla="*/ 1294900 h 3597710"/>
              <a:gd name="connsiteX2308" fmla="*/ 3451135 w 3609220"/>
              <a:gd name="connsiteY2308" fmla="*/ 1304039 h 3597710"/>
              <a:gd name="connsiteX2309" fmla="*/ 3481596 w 3609220"/>
              <a:gd name="connsiteY2309" fmla="*/ 1401512 h 3597710"/>
              <a:gd name="connsiteX2310" fmla="*/ 3478550 w 3609220"/>
              <a:gd name="connsiteY2310" fmla="*/ 1401512 h 3597710"/>
              <a:gd name="connsiteX2311" fmla="*/ 3478550 w 3609220"/>
              <a:gd name="connsiteY2311" fmla="*/ 1404558 h 3597710"/>
              <a:gd name="connsiteX2312" fmla="*/ 3481596 w 3609220"/>
              <a:gd name="connsiteY2312" fmla="*/ 1407604 h 3597710"/>
              <a:gd name="connsiteX2313" fmla="*/ 3490734 w 3609220"/>
              <a:gd name="connsiteY2313" fmla="*/ 1441111 h 3597710"/>
              <a:gd name="connsiteX2314" fmla="*/ 3490734 w 3609220"/>
              <a:gd name="connsiteY2314" fmla="*/ 1444157 h 3597710"/>
              <a:gd name="connsiteX2315" fmla="*/ 3490734 w 3609220"/>
              <a:gd name="connsiteY2315" fmla="*/ 1447203 h 3597710"/>
              <a:gd name="connsiteX2316" fmla="*/ 3493780 w 3609220"/>
              <a:gd name="connsiteY2316" fmla="*/ 1447203 h 3597710"/>
              <a:gd name="connsiteX2317" fmla="*/ 3493780 w 3609220"/>
              <a:gd name="connsiteY2317" fmla="*/ 1444157 h 3597710"/>
              <a:gd name="connsiteX2318" fmla="*/ 3496826 w 3609220"/>
              <a:gd name="connsiteY2318" fmla="*/ 1456341 h 3597710"/>
              <a:gd name="connsiteX2319" fmla="*/ 3502919 w 3609220"/>
              <a:gd name="connsiteY2319" fmla="*/ 1456341 h 3597710"/>
              <a:gd name="connsiteX2320" fmla="*/ 3499873 w 3609220"/>
              <a:gd name="connsiteY2320" fmla="*/ 1447203 h 3597710"/>
              <a:gd name="connsiteX2321" fmla="*/ 3502919 w 3609220"/>
              <a:gd name="connsiteY2321" fmla="*/ 1447203 h 3597710"/>
              <a:gd name="connsiteX2322" fmla="*/ 3490734 w 3609220"/>
              <a:gd name="connsiteY2322" fmla="*/ 1422834 h 3597710"/>
              <a:gd name="connsiteX2323" fmla="*/ 3490734 w 3609220"/>
              <a:gd name="connsiteY2323" fmla="*/ 1416742 h 3597710"/>
              <a:gd name="connsiteX2324" fmla="*/ 3490734 w 3609220"/>
              <a:gd name="connsiteY2324" fmla="*/ 1413696 h 3597710"/>
              <a:gd name="connsiteX2325" fmla="*/ 3490734 w 3609220"/>
              <a:gd name="connsiteY2325" fmla="*/ 1410650 h 3597710"/>
              <a:gd name="connsiteX2326" fmla="*/ 3487688 w 3609220"/>
              <a:gd name="connsiteY2326" fmla="*/ 1410650 h 3597710"/>
              <a:gd name="connsiteX2327" fmla="*/ 3487688 w 3609220"/>
              <a:gd name="connsiteY2327" fmla="*/ 1404558 h 3597710"/>
              <a:gd name="connsiteX2328" fmla="*/ 3493780 w 3609220"/>
              <a:gd name="connsiteY2328" fmla="*/ 1407604 h 3597710"/>
              <a:gd name="connsiteX2329" fmla="*/ 3490734 w 3609220"/>
              <a:gd name="connsiteY2329" fmla="*/ 1398466 h 3597710"/>
              <a:gd name="connsiteX2330" fmla="*/ 3490734 w 3609220"/>
              <a:gd name="connsiteY2330" fmla="*/ 1395420 h 3597710"/>
              <a:gd name="connsiteX2331" fmla="*/ 3490734 w 3609220"/>
              <a:gd name="connsiteY2331" fmla="*/ 1392374 h 3597710"/>
              <a:gd name="connsiteX2332" fmla="*/ 3490734 w 3609220"/>
              <a:gd name="connsiteY2332" fmla="*/ 1389328 h 3597710"/>
              <a:gd name="connsiteX2333" fmla="*/ 3487688 w 3609220"/>
              <a:gd name="connsiteY2333" fmla="*/ 1377144 h 3597710"/>
              <a:gd name="connsiteX2334" fmla="*/ 3484642 w 3609220"/>
              <a:gd name="connsiteY2334" fmla="*/ 1374098 h 3597710"/>
              <a:gd name="connsiteX2335" fmla="*/ 3484642 w 3609220"/>
              <a:gd name="connsiteY2335" fmla="*/ 1371052 h 3597710"/>
              <a:gd name="connsiteX2336" fmla="*/ 3484642 w 3609220"/>
              <a:gd name="connsiteY2336" fmla="*/ 1374098 h 3597710"/>
              <a:gd name="connsiteX2337" fmla="*/ 3475504 w 3609220"/>
              <a:gd name="connsiteY2337" fmla="*/ 1343637 h 3597710"/>
              <a:gd name="connsiteX2338" fmla="*/ 3475504 w 3609220"/>
              <a:gd name="connsiteY2338" fmla="*/ 1337545 h 3597710"/>
              <a:gd name="connsiteX2339" fmla="*/ 3472458 w 3609220"/>
              <a:gd name="connsiteY2339" fmla="*/ 1337545 h 3597710"/>
              <a:gd name="connsiteX2340" fmla="*/ 3463320 w 3609220"/>
              <a:gd name="connsiteY2340" fmla="*/ 1310131 h 3597710"/>
              <a:gd name="connsiteX2341" fmla="*/ 3460274 w 3609220"/>
              <a:gd name="connsiteY2341" fmla="*/ 1310131 h 3597710"/>
              <a:gd name="connsiteX2342" fmla="*/ 3460274 w 3609220"/>
              <a:gd name="connsiteY2342" fmla="*/ 1307085 h 3597710"/>
              <a:gd name="connsiteX2343" fmla="*/ 3463320 w 3609220"/>
              <a:gd name="connsiteY2343" fmla="*/ 1307085 h 3597710"/>
              <a:gd name="connsiteX2344" fmla="*/ 3463320 w 3609220"/>
              <a:gd name="connsiteY2344" fmla="*/ 1304039 h 3597710"/>
              <a:gd name="connsiteX2345" fmla="*/ 3460274 w 3609220"/>
              <a:gd name="connsiteY2345" fmla="*/ 1300992 h 3597710"/>
              <a:gd name="connsiteX2346" fmla="*/ 3432859 w 3609220"/>
              <a:gd name="connsiteY2346" fmla="*/ 1215703 h 3597710"/>
              <a:gd name="connsiteX2347" fmla="*/ 3426767 w 3609220"/>
              <a:gd name="connsiteY2347" fmla="*/ 1191335 h 3597710"/>
              <a:gd name="connsiteX2348" fmla="*/ 3417629 w 3609220"/>
              <a:gd name="connsiteY2348" fmla="*/ 1176105 h 3597710"/>
              <a:gd name="connsiteX2349" fmla="*/ 3405445 w 3609220"/>
              <a:gd name="connsiteY2349" fmla="*/ 1151736 h 3597710"/>
              <a:gd name="connsiteX2350" fmla="*/ 3320155 w 3609220"/>
              <a:gd name="connsiteY2350" fmla="*/ 975066 h 3597710"/>
              <a:gd name="connsiteX2351" fmla="*/ 3323201 w 3609220"/>
              <a:gd name="connsiteY2351" fmla="*/ 968974 h 3597710"/>
              <a:gd name="connsiteX2352" fmla="*/ 3323201 w 3609220"/>
              <a:gd name="connsiteY2352" fmla="*/ 972020 h 3597710"/>
              <a:gd name="connsiteX2353" fmla="*/ 3326247 w 3609220"/>
              <a:gd name="connsiteY2353" fmla="*/ 972020 h 3597710"/>
              <a:gd name="connsiteX2354" fmla="*/ 3323201 w 3609220"/>
              <a:gd name="connsiteY2354" fmla="*/ 965927 h 3597710"/>
              <a:gd name="connsiteX2355" fmla="*/ 3323201 w 3609220"/>
              <a:gd name="connsiteY2355" fmla="*/ 956789 h 3597710"/>
              <a:gd name="connsiteX2356" fmla="*/ 3311017 w 3609220"/>
              <a:gd name="connsiteY2356" fmla="*/ 947651 h 3597710"/>
              <a:gd name="connsiteX2357" fmla="*/ 3311017 w 3609220"/>
              <a:gd name="connsiteY2357" fmla="*/ 944605 h 3597710"/>
              <a:gd name="connsiteX2358" fmla="*/ 3307970 w 3609220"/>
              <a:gd name="connsiteY2358" fmla="*/ 941559 h 3597710"/>
              <a:gd name="connsiteX2359" fmla="*/ 3307970 w 3609220"/>
              <a:gd name="connsiteY2359" fmla="*/ 938513 h 3597710"/>
              <a:gd name="connsiteX2360" fmla="*/ 3304924 w 3609220"/>
              <a:gd name="connsiteY2360" fmla="*/ 938513 h 3597710"/>
              <a:gd name="connsiteX2361" fmla="*/ 3301878 w 3609220"/>
              <a:gd name="connsiteY2361" fmla="*/ 932421 h 3597710"/>
              <a:gd name="connsiteX2362" fmla="*/ 3295786 w 3609220"/>
              <a:gd name="connsiteY2362" fmla="*/ 917191 h 3597710"/>
              <a:gd name="connsiteX2363" fmla="*/ 3298832 w 3609220"/>
              <a:gd name="connsiteY2363" fmla="*/ 917191 h 3597710"/>
              <a:gd name="connsiteX2364" fmla="*/ 3301878 w 3609220"/>
              <a:gd name="connsiteY2364" fmla="*/ 920237 h 3597710"/>
              <a:gd name="connsiteX2365" fmla="*/ 3298832 w 3609220"/>
              <a:gd name="connsiteY2365" fmla="*/ 914145 h 3597710"/>
              <a:gd name="connsiteX2366" fmla="*/ 3295786 w 3609220"/>
              <a:gd name="connsiteY2366" fmla="*/ 911099 h 3597710"/>
              <a:gd name="connsiteX2367" fmla="*/ 3286648 w 3609220"/>
              <a:gd name="connsiteY2367" fmla="*/ 898914 h 3597710"/>
              <a:gd name="connsiteX2368" fmla="*/ 3286648 w 3609220"/>
              <a:gd name="connsiteY2368" fmla="*/ 895868 h 3597710"/>
              <a:gd name="connsiteX2369" fmla="*/ 3283602 w 3609220"/>
              <a:gd name="connsiteY2369" fmla="*/ 889776 h 3597710"/>
              <a:gd name="connsiteX2370" fmla="*/ 3280556 w 3609220"/>
              <a:gd name="connsiteY2370" fmla="*/ 889776 h 3597710"/>
              <a:gd name="connsiteX2371" fmla="*/ 3280556 w 3609220"/>
              <a:gd name="connsiteY2371" fmla="*/ 892822 h 3597710"/>
              <a:gd name="connsiteX2372" fmla="*/ 3277510 w 3609220"/>
              <a:gd name="connsiteY2372" fmla="*/ 883684 h 3597710"/>
              <a:gd name="connsiteX2373" fmla="*/ 3271418 w 3609220"/>
              <a:gd name="connsiteY2373" fmla="*/ 883684 h 3597710"/>
              <a:gd name="connsiteX2374" fmla="*/ 3271418 w 3609220"/>
              <a:gd name="connsiteY2374" fmla="*/ 877592 h 3597710"/>
              <a:gd name="connsiteX2375" fmla="*/ 3268372 w 3609220"/>
              <a:gd name="connsiteY2375" fmla="*/ 874546 h 3597710"/>
              <a:gd name="connsiteX2376" fmla="*/ 3268372 w 3609220"/>
              <a:gd name="connsiteY2376" fmla="*/ 871500 h 3597710"/>
              <a:gd name="connsiteX2377" fmla="*/ 3265326 w 3609220"/>
              <a:gd name="connsiteY2377" fmla="*/ 871500 h 3597710"/>
              <a:gd name="connsiteX2378" fmla="*/ 3265326 w 3609220"/>
              <a:gd name="connsiteY2378" fmla="*/ 874546 h 3597710"/>
              <a:gd name="connsiteX2379" fmla="*/ 3240957 w 3609220"/>
              <a:gd name="connsiteY2379" fmla="*/ 841040 h 3597710"/>
              <a:gd name="connsiteX2380" fmla="*/ 3237911 w 3609220"/>
              <a:gd name="connsiteY2380" fmla="*/ 834948 h 3597710"/>
              <a:gd name="connsiteX2381" fmla="*/ 3231819 w 3609220"/>
              <a:gd name="connsiteY2381" fmla="*/ 831901 h 3597710"/>
              <a:gd name="connsiteX2382" fmla="*/ 3231819 w 3609220"/>
              <a:gd name="connsiteY2382" fmla="*/ 834123 h 3597710"/>
              <a:gd name="connsiteX2383" fmla="*/ 3216588 w 3609220"/>
              <a:gd name="connsiteY2383" fmla="*/ 814767 h 3597710"/>
              <a:gd name="connsiteX2384" fmla="*/ 3198312 w 3609220"/>
              <a:gd name="connsiteY2384" fmla="*/ 789257 h 3597710"/>
              <a:gd name="connsiteX2385" fmla="*/ 3183082 w 3609220"/>
              <a:gd name="connsiteY2385" fmla="*/ 780119 h 3597710"/>
              <a:gd name="connsiteX2386" fmla="*/ 3183082 w 3609220"/>
              <a:gd name="connsiteY2386" fmla="*/ 770981 h 3597710"/>
              <a:gd name="connsiteX2387" fmla="*/ 3167851 w 3609220"/>
              <a:gd name="connsiteY2387" fmla="*/ 752704 h 3597710"/>
              <a:gd name="connsiteX2388" fmla="*/ 3155667 w 3609220"/>
              <a:gd name="connsiteY2388" fmla="*/ 746612 h 3597710"/>
              <a:gd name="connsiteX2389" fmla="*/ 3146529 w 3609220"/>
              <a:gd name="connsiteY2389" fmla="*/ 731382 h 3597710"/>
              <a:gd name="connsiteX2390" fmla="*/ 3149575 w 3609220"/>
              <a:gd name="connsiteY2390" fmla="*/ 731382 h 3597710"/>
              <a:gd name="connsiteX2391" fmla="*/ 3155667 w 3609220"/>
              <a:gd name="connsiteY2391" fmla="*/ 734428 h 3597710"/>
              <a:gd name="connsiteX2392" fmla="*/ 3152621 w 3609220"/>
              <a:gd name="connsiteY2392" fmla="*/ 728336 h 3597710"/>
              <a:gd name="connsiteX2393" fmla="*/ 3149575 w 3609220"/>
              <a:gd name="connsiteY2393" fmla="*/ 725290 h 3597710"/>
              <a:gd name="connsiteX2394" fmla="*/ 3158713 w 3609220"/>
              <a:gd name="connsiteY2394" fmla="*/ 731382 h 3597710"/>
              <a:gd name="connsiteX2395" fmla="*/ 3146529 w 3609220"/>
              <a:gd name="connsiteY2395" fmla="*/ 719198 h 3597710"/>
              <a:gd name="connsiteX2396" fmla="*/ 3143483 w 3609220"/>
              <a:gd name="connsiteY2396" fmla="*/ 716152 h 3597710"/>
              <a:gd name="connsiteX2397" fmla="*/ 3134345 w 3609220"/>
              <a:gd name="connsiteY2397" fmla="*/ 710060 h 3597710"/>
              <a:gd name="connsiteX2398" fmla="*/ 3137391 w 3609220"/>
              <a:gd name="connsiteY2398" fmla="*/ 716152 h 3597710"/>
              <a:gd name="connsiteX2399" fmla="*/ 3137391 w 3609220"/>
              <a:gd name="connsiteY2399" fmla="*/ 719198 h 3597710"/>
              <a:gd name="connsiteX2400" fmla="*/ 3128253 w 3609220"/>
              <a:gd name="connsiteY2400" fmla="*/ 710060 h 3597710"/>
              <a:gd name="connsiteX2401" fmla="*/ 3131299 w 3609220"/>
              <a:gd name="connsiteY2401" fmla="*/ 722244 h 3597710"/>
              <a:gd name="connsiteX2402" fmla="*/ 3119114 w 3609220"/>
              <a:gd name="connsiteY2402" fmla="*/ 700922 h 3597710"/>
              <a:gd name="connsiteX2403" fmla="*/ 3122160 w 3609220"/>
              <a:gd name="connsiteY2403" fmla="*/ 703968 h 3597710"/>
              <a:gd name="connsiteX2404" fmla="*/ 3128253 w 3609220"/>
              <a:gd name="connsiteY2404" fmla="*/ 703968 h 3597710"/>
              <a:gd name="connsiteX2405" fmla="*/ 3122160 w 3609220"/>
              <a:gd name="connsiteY2405" fmla="*/ 697876 h 3597710"/>
              <a:gd name="connsiteX2406" fmla="*/ 3122160 w 3609220"/>
              <a:gd name="connsiteY2406" fmla="*/ 694829 h 3597710"/>
              <a:gd name="connsiteX2407" fmla="*/ 3122160 w 3609220"/>
              <a:gd name="connsiteY2407" fmla="*/ 691783 h 3597710"/>
              <a:gd name="connsiteX2408" fmla="*/ 3125207 w 3609220"/>
              <a:gd name="connsiteY2408" fmla="*/ 691783 h 3597710"/>
              <a:gd name="connsiteX2409" fmla="*/ 3119114 w 3609220"/>
              <a:gd name="connsiteY2409" fmla="*/ 688737 h 3597710"/>
              <a:gd name="connsiteX2410" fmla="*/ 3116068 w 3609220"/>
              <a:gd name="connsiteY2410" fmla="*/ 685691 h 3597710"/>
              <a:gd name="connsiteX2411" fmla="*/ 3109976 w 3609220"/>
              <a:gd name="connsiteY2411" fmla="*/ 673507 h 3597710"/>
              <a:gd name="connsiteX2412" fmla="*/ 3113022 w 3609220"/>
              <a:gd name="connsiteY2412" fmla="*/ 676553 h 3597710"/>
              <a:gd name="connsiteX2413" fmla="*/ 3119114 w 3609220"/>
              <a:gd name="connsiteY2413" fmla="*/ 679599 h 3597710"/>
              <a:gd name="connsiteX2414" fmla="*/ 3113022 w 3609220"/>
              <a:gd name="connsiteY2414" fmla="*/ 670461 h 3597710"/>
              <a:gd name="connsiteX2415" fmla="*/ 3109976 w 3609220"/>
              <a:gd name="connsiteY2415" fmla="*/ 667415 h 3597710"/>
              <a:gd name="connsiteX2416" fmla="*/ 3106930 w 3609220"/>
              <a:gd name="connsiteY2416" fmla="*/ 664369 h 3597710"/>
              <a:gd name="connsiteX2417" fmla="*/ 3100838 w 3609220"/>
              <a:gd name="connsiteY2417" fmla="*/ 664369 h 3597710"/>
              <a:gd name="connsiteX2418" fmla="*/ 3103884 w 3609220"/>
              <a:gd name="connsiteY2418" fmla="*/ 670461 h 3597710"/>
              <a:gd name="connsiteX2419" fmla="*/ 3106930 w 3609220"/>
              <a:gd name="connsiteY2419" fmla="*/ 670461 h 3597710"/>
              <a:gd name="connsiteX2420" fmla="*/ 3109976 w 3609220"/>
              <a:gd name="connsiteY2420" fmla="*/ 673507 h 3597710"/>
              <a:gd name="connsiteX2421" fmla="*/ 3113022 w 3609220"/>
              <a:gd name="connsiteY2421" fmla="*/ 685691 h 3597710"/>
              <a:gd name="connsiteX2422" fmla="*/ 3109976 w 3609220"/>
              <a:gd name="connsiteY2422" fmla="*/ 682645 h 3597710"/>
              <a:gd name="connsiteX2423" fmla="*/ 3109976 w 3609220"/>
              <a:gd name="connsiteY2423" fmla="*/ 685691 h 3597710"/>
              <a:gd name="connsiteX2424" fmla="*/ 3109976 w 3609220"/>
              <a:gd name="connsiteY2424" fmla="*/ 688737 h 3597710"/>
              <a:gd name="connsiteX2425" fmla="*/ 3113022 w 3609220"/>
              <a:gd name="connsiteY2425" fmla="*/ 688737 h 3597710"/>
              <a:gd name="connsiteX2426" fmla="*/ 3116068 w 3609220"/>
              <a:gd name="connsiteY2426" fmla="*/ 691783 h 3597710"/>
              <a:gd name="connsiteX2427" fmla="*/ 3113022 w 3609220"/>
              <a:gd name="connsiteY2427" fmla="*/ 691783 h 3597710"/>
              <a:gd name="connsiteX2428" fmla="*/ 3116068 w 3609220"/>
              <a:gd name="connsiteY2428" fmla="*/ 694829 h 3597710"/>
              <a:gd name="connsiteX2429" fmla="*/ 3116068 w 3609220"/>
              <a:gd name="connsiteY2429" fmla="*/ 697876 h 3597710"/>
              <a:gd name="connsiteX2430" fmla="*/ 3094746 w 3609220"/>
              <a:gd name="connsiteY2430" fmla="*/ 676553 h 3597710"/>
              <a:gd name="connsiteX2431" fmla="*/ 3097792 w 3609220"/>
              <a:gd name="connsiteY2431" fmla="*/ 676553 h 3597710"/>
              <a:gd name="connsiteX2432" fmla="*/ 3100838 w 3609220"/>
              <a:gd name="connsiteY2432" fmla="*/ 676553 h 3597710"/>
              <a:gd name="connsiteX2433" fmla="*/ 3097792 w 3609220"/>
              <a:gd name="connsiteY2433" fmla="*/ 673507 h 3597710"/>
              <a:gd name="connsiteX2434" fmla="*/ 3094746 w 3609220"/>
              <a:gd name="connsiteY2434" fmla="*/ 673507 h 3597710"/>
              <a:gd name="connsiteX2435" fmla="*/ 3091700 w 3609220"/>
              <a:gd name="connsiteY2435" fmla="*/ 670461 h 3597710"/>
              <a:gd name="connsiteX2436" fmla="*/ 3085608 w 3609220"/>
              <a:gd name="connsiteY2436" fmla="*/ 658277 h 3597710"/>
              <a:gd name="connsiteX2437" fmla="*/ 3085608 w 3609220"/>
              <a:gd name="connsiteY2437" fmla="*/ 655231 h 3597710"/>
              <a:gd name="connsiteX2438" fmla="*/ 3082562 w 3609220"/>
              <a:gd name="connsiteY2438" fmla="*/ 652185 h 3597710"/>
              <a:gd name="connsiteX2439" fmla="*/ 3079516 w 3609220"/>
              <a:gd name="connsiteY2439" fmla="*/ 652185 h 3597710"/>
              <a:gd name="connsiteX2440" fmla="*/ 3079516 w 3609220"/>
              <a:gd name="connsiteY2440" fmla="*/ 655231 h 3597710"/>
              <a:gd name="connsiteX2441" fmla="*/ 3067331 w 3609220"/>
              <a:gd name="connsiteY2441" fmla="*/ 640001 h 3597710"/>
              <a:gd name="connsiteX2442" fmla="*/ 3064285 w 3609220"/>
              <a:gd name="connsiteY2442" fmla="*/ 636955 h 3597710"/>
              <a:gd name="connsiteX2443" fmla="*/ 3061239 w 3609220"/>
              <a:gd name="connsiteY2443" fmla="*/ 636955 h 3597710"/>
              <a:gd name="connsiteX2444" fmla="*/ 3061239 w 3609220"/>
              <a:gd name="connsiteY2444" fmla="*/ 640001 h 3597710"/>
              <a:gd name="connsiteX2445" fmla="*/ 3049055 w 3609220"/>
              <a:gd name="connsiteY2445" fmla="*/ 633909 h 3597710"/>
              <a:gd name="connsiteX2446" fmla="*/ 3012502 w 3609220"/>
              <a:gd name="connsiteY2446" fmla="*/ 588218 h 3597710"/>
              <a:gd name="connsiteX2447" fmla="*/ 3009456 w 3609220"/>
              <a:gd name="connsiteY2447" fmla="*/ 591264 h 3597710"/>
              <a:gd name="connsiteX2448" fmla="*/ 3009456 w 3609220"/>
              <a:gd name="connsiteY2448" fmla="*/ 588218 h 3597710"/>
              <a:gd name="connsiteX2449" fmla="*/ 3006410 w 3609220"/>
              <a:gd name="connsiteY2449" fmla="*/ 585172 h 3597710"/>
              <a:gd name="connsiteX2450" fmla="*/ 3006410 w 3609220"/>
              <a:gd name="connsiteY2450" fmla="*/ 588218 h 3597710"/>
              <a:gd name="connsiteX2451" fmla="*/ 2988134 w 3609220"/>
              <a:gd name="connsiteY2451" fmla="*/ 560803 h 3597710"/>
              <a:gd name="connsiteX2452" fmla="*/ 2982042 w 3609220"/>
              <a:gd name="connsiteY2452" fmla="*/ 563850 h 3597710"/>
              <a:gd name="connsiteX2453" fmla="*/ 2978995 w 3609220"/>
              <a:gd name="connsiteY2453" fmla="*/ 557757 h 3597710"/>
              <a:gd name="connsiteX2454" fmla="*/ 2972903 w 3609220"/>
              <a:gd name="connsiteY2454" fmla="*/ 551665 h 3597710"/>
              <a:gd name="connsiteX2455" fmla="*/ 2975949 w 3609220"/>
              <a:gd name="connsiteY2455" fmla="*/ 551665 h 3597710"/>
              <a:gd name="connsiteX2456" fmla="*/ 2975949 w 3609220"/>
              <a:gd name="connsiteY2456" fmla="*/ 548619 h 3597710"/>
              <a:gd name="connsiteX2457" fmla="*/ 2969857 w 3609220"/>
              <a:gd name="connsiteY2457" fmla="*/ 545573 h 3597710"/>
              <a:gd name="connsiteX2458" fmla="*/ 2966811 w 3609220"/>
              <a:gd name="connsiteY2458" fmla="*/ 545573 h 3597710"/>
              <a:gd name="connsiteX2459" fmla="*/ 2945489 w 3609220"/>
              <a:gd name="connsiteY2459" fmla="*/ 527297 h 3597710"/>
              <a:gd name="connsiteX2460" fmla="*/ 2951581 w 3609220"/>
              <a:gd name="connsiteY2460" fmla="*/ 536435 h 3597710"/>
              <a:gd name="connsiteX2461" fmla="*/ 2963765 w 3609220"/>
              <a:gd name="connsiteY2461" fmla="*/ 542527 h 3597710"/>
              <a:gd name="connsiteX2462" fmla="*/ 2960719 w 3609220"/>
              <a:gd name="connsiteY2462" fmla="*/ 539481 h 3597710"/>
              <a:gd name="connsiteX2463" fmla="*/ 2957673 w 3609220"/>
              <a:gd name="connsiteY2463" fmla="*/ 539481 h 3597710"/>
              <a:gd name="connsiteX2464" fmla="*/ 2957673 w 3609220"/>
              <a:gd name="connsiteY2464" fmla="*/ 542527 h 3597710"/>
              <a:gd name="connsiteX2465" fmla="*/ 2960719 w 3609220"/>
              <a:gd name="connsiteY2465" fmla="*/ 545573 h 3597710"/>
              <a:gd name="connsiteX2466" fmla="*/ 2957673 w 3609220"/>
              <a:gd name="connsiteY2466" fmla="*/ 545573 h 3597710"/>
              <a:gd name="connsiteX2467" fmla="*/ 2954627 w 3609220"/>
              <a:gd name="connsiteY2467" fmla="*/ 542527 h 3597710"/>
              <a:gd name="connsiteX2468" fmla="*/ 2954627 w 3609220"/>
              <a:gd name="connsiteY2468" fmla="*/ 545573 h 3597710"/>
              <a:gd name="connsiteX2469" fmla="*/ 2957673 w 3609220"/>
              <a:gd name="connsiteY2469" fmla="*/ 548619 h 3597710"/>
              <a:gd name="connsiteX2470" fmla="*/ 2960719 w 3609220"/>
              <a:gd name="connsiteY2470" fmla="*/ 551665 h 3597710"/>
              <a:gd name="connsiteX2471" fmla="*/ 2954627 w 3609220"/>
              <a:gd name="connsiteY2471" fmla="*/ 548619 h 3597710"/>
              <a:gd name="connsiteX2472" fmla="*/ 2951581 w 3609220"/>
              <a:gd name="connsiteY2472" fmla="*/ 545573 h 3597710"/>
              <a:gd name="connsiteX2473" fmla="*/ 2948535 w 3609220"/>
              <a:gd name="connsiteY2473" fmla="*/ 542527 h 3597710"/>
              <a:gd name="connsiteX2474" fmla="*/ 2942443 w 3609220"/>
              <a:gd name="connsiteY2474" fmla="*/ 536435 h 3597710"/>
              <a:gd name="connsiteX2475" fmla="*/ 2942443 w 3609220"/>
              <a:gd name="connsiteY2475" fmla="*/ 542527 h 3597710"/>
              <a:gd name="connsiteX2476" fmla="*/ 2942443 w 3609220"/>
              <a:gd name="connsiteY2476" fmla="*/ 545573 h 3597710"/>
              <a:gd name="connsiteX2477" fmla="*/ 2930258 w 3609220"/>
              <a:gd name="connsiteY2477" fmla="*/ 530343 h 3597710"/>
              <a:gd name="connsiteX2478" fmla="*/ 2933304 w 3609220"/>
              <a:gd name="connsiteY2478" fmla="*/ 530343 h 3597710"/>
              <a:gd name="connsiteX2479" fmla="*/ 2933304 w 3609220"/>
              <a:gd name="connsiteY2479" fmla="*/ 527297 h 3597710"/>
              <a:gd name="connsiteX2480" fmla="*/ 2930258 w 3609220"/>
              <a:gd name="connsiteY2480" fmla="*/ 527297 h 3597710"/>
              <a:gd name="connsiteX2481" fmla="*/ 2927212 w 3609220"/>
              <a:gd name="connsiteY2481" fmla="*/ 527297 h 3597710"/>
              <a:gd name="connsiteX2482" fmla="*/ 2924166 w 3609220"/>
              <a:gd name="connsiteY2482" fmla="*/ 524251 h 3597710"/>
              <a:gd name="connsiteX2483" fmla="*/ 2915028 w 3609220"/>
              <a:gd name="connsiteY2483" fmla="*/ 515113 h 3597710"/>
              <a:gd name="connsiteX2484" fmla="*/ 2896752 w 3609220"/>
              <a:gd name="connsiteY2484" fmla="*/ 515113 h 3597710"/>
              <a:gd name="connsiteX2485" fmla="*/ 2911982 w 3609220"/>
              <a:gd name="connsiteY2485" fmla="*/ 524251 h 3597710"/>
              <a:gd name="connsiteX2486" fmla="*/ 2905890 w 3609220"/>
              <a:gd name="connsiteY2486" fmla="*/ 524251 h 3597710"/>
              <a:gd name="connsiteX2487" fmla="*/ 2905890 w 3609220"/>
              <a:gd name="connsiteY2487" fmla="*/ 527297 h 3597710"/>
              <a:gd name="connsiteX2488" fmla="*/ 2881521 w 3609220"/>
              <a:gd name="connsiteY2488" fmla="*/ 502929 h 3597710"/>
              <a:gd name="connsiteX2489" fmla="*/ 2857153 w 3609220"/>
              <a:gd name="connsiteY2489" fmla="*/ 481606 h 3597710"/>
              <a:gd name="connsiteX2490" fmla="*/ 2863245 w 3609220"/>
              <a:gd name="connsiteY2490" fmla="*/ 481606 h 3597710"/>
              <a:gd name="connsiteX2491" fmla="*/ 2851061 w 3609220"/>
              <a:gd name="connsiteY2491" fmla="*/ 469422 h 3597710"/>
              <a:gd name="connsiteX2492" fmla="*/ 2838876 w 3609220"/>
              <a:gd name="connsiteY2492" fmla="*/ 463330 h 3597710"/>
              <a:gd name="connsiteX2493" fmla="*/ 2832784 w 3609220"/>
              <a:gd name="connsiteY2493" fmla="*/ 463330 h 3597710"/>
              <a:gd name="connsiteX2494" fmla="*/ 2790139 w 3609220"/>
              <a:gd name="connsiteY2494" fmla="*/ 429824 h 3597710"/>
              <a:gd name="connsiteX2495" fmla="*/ 2781001 w 3609220"/>
              <a:gd name="connsiteY2495" fmla="*/ 423731 h 3597710"/>
              <a:gd name="connsiteX2496" fmla="*/ 2814508 w 3609220"/>
              <a:gd name="connsiteY2496" fmla="*/ 438962 h 3597710"/>
              <a:gd name="connsiteX2497" fmla="*/ 2814508 w 3609220"/>
              <a:gd name="connsiteY2497" fmla="*/ 435916 h 3597710"/>
              <a:gd name="connsiteX2498" fmla="*/ 2820600 w 3609220"/>
              <a:gd name="connsiteY2498" fmla="*/ 435916 h 3597710"/>
              <a:gd name="connsiteX2499" fmla="*/ 2781001 w 3609220"/>
              <a:gd name="connsiteY2499" fmla="*/ 420685 h 3597710"/>
              <a:gd name="connsiteX2500" fmla="*/ 2781001 w 3609220"/>
              <a:gd name="connsiteY2500" fmla="*/ 417639 h 3597710"/>
              <a:gd name="connsiteX2501" fmla="*/ 2784047 w 3609220"/>
              <a:gd name="connsiteY2501" fmla="*/ 417639 h 3597710"/>
              <a:gd name="connsiteX2502" fmla="*/ 2781001 w 3609220"/>
              <a:gd name="connsiteY2502" fmla="*/ 414593 h 3597710"/>
              <a:gd name="connsiteX2503" fmla="*/ 2768817 w 3609220"/>
              <a:gd name="connsiteY2503" fmla="*/ 405455 h 3597710"/>
              <a:gd name="connsiteX2504" fmla="*/ 2765771 w 3609220"/>
              <a:gd name="connsiteY2504" fmla="*/ 405455 h 3597710"/>
              <a:gd name="connsiteX2505" fmla="*/ 2762725 w 3609220"/>
              <a:gd name="connsiteY2505" fmla="*/ 402409 h 3597710"/>
              <a:gd name="connsiteX2506" fmla="*/ 2756633 w 3609220"/>
              <a:gd name="connsiteY2506" fmla="*/ 396317 h 3597710"/>
              <a:gd name="connsiteX2507" fmla="*/ 2756633 w 3609220"/>
              <a:gd name="connsiteY2507" fmla="*/ 393271 h 3597710"/>
              <a:gd name="connsiteX2508" fmla="*/ 2753587 w 3609220"/>
              <a:gd name="connsiteY2508" fmla="*/ 390225 h 3597710"/>
              <a:gd name="connsiteX2509" fmla="*/ 2750541 w 3609220"/>
              <a:gd name="connsiteY2509" fmla="*/ 393271 h 3597710"/>
              <a:gd name="connsiteX2510" fmla="*/ 2732264 w 3609220"/>
              <a:gd name="connsiteY2510" fmla="*/ 384133 h 3597710"/>
              <a:gd name="connsiteX2511" fmla="*/ 2735310 w 3609220"/>
              <a:gd name="connsiteY2511" fmla="*/ 384133 h 3597710"/>
              <a:gd name="connsiteX2512" fmla="*/ 2735310 w 3609220"/>
              <a:gd name="connsiteY2512" fmla="*/ 381087 h 3597710"/>
              <a:gd name="connsiteX2513" fmla="*/ 2732264 w 3609220"/>
              <a:gd name="connsiteY2513" fmla="*/ 381087 h 3597710"/>
              <a:gd name="connsiteX2514" fmla="*/ 2729218 w 3609220"/>
              <a:gd name="connsiteY2514" fmla="*/ 381087 h 3597710"/>
              <a:gd name="connsiteX2515" fmla="*/ 2720080 w 3609220"/>
              <a:gd name="connsiteY2515" fmla="*/ 378041 h 3597710"/>
              <a:gd name="connsiteX2516" fmla="*/ 2723126 w 3609220"/>
              <a:gd name="connsiteY2516" fmla="*/ 381087 h 3597710"/>
              <a:gd name="connsiteX2517" fmla="*/ 2750541 w 3609220"/>
              <a:gd name="connsiteY2517" fmla="*/ 393271 h 3597710"/>
              <a:gd name="connsiteX2518" fmla="*/ 2744448 w 3609220"/>
              <a:gd name="connsiteY2518" fmla="*/ 393271 h 3597710"/>
              <a:gd name="connsiteX2519" fmla="*/ 2744448 w 3609220"/>
              <a:gd name="connsiteY2519" fmla="*/ 396317 h 3597710"/>
              <a:gd name="connsiteX2520" fmla="*/ 2747495 w 3609220"/>
              <a:gd name="connsiteY2520" fmla="*/ 396317 h 3597710"/>
              <a:gd name="connsiteX2521" fmla="*/ 2750541 w 3609220"/>
              <a:gd name="connsiteY2521" fmla="*/ 399363 h 3597710"/>
              <a:gd name="connsiteX2522" fmla="*/ 2753587 w 3609220"/>
              <a:gd name="connsiteY2522" fmla="*/ 399363 h 3597710"/>
              <a:gd name="connsiteX2523" fmla="*/ 2750541 w 3609220"/>
              <a:gd name="connsiteY2523" fmla="*/ 402409 h 3597710"/>
              <a:gd name="connsiteX2524" fmla="*/ 2732264 w 3609220"/>
              <a:gd name="connsiteY2524" fmla="*/ 393271 h 3597710"/>
              <a:gd name="connsiteX2525" fmla="*/ 2671343 w 3609220"/>
              <a:gd name="connsiteY2525" fmla="*/ 356718 h 3597710"/>
              <a:gd name="connsiteX2526" fmla="*/ 2570823 w 3609220"/>
              <a:gd name="connsiteY2526" fmla="*/ 298844 h 3597710"/>
              <a:gd name="connsiteX2527" fmla="*/ 2488579 w 3609220"/>
              <a:gd name="connsiteY2527" fmla="*/ 265337 h 3597710"/>
              <a:gd name="connsiteX2528" fmla="*/ 2433750 w 3609220"/>
              <a:gd name="connsiteY2528" fmla="*/ 240969 h 3597710"/>
              <a:gd name="connsiteX2529" fmla="*/ 2366736 w 3609220"/>
              <a:gd name="connsiteY2529" fmla="*/ 210508 h 3597710"/>
              <a:gd name="connsiteX2530" fmla="*/ 2302769 w 3609220"/>
              <a:gd name="connsiteY2530" fmla="*/ 180048 h 3597710"/>
              <a:gd name="connsiteX2531" fmla="*/ 2272308 w 3609220"/>
              <a:gd name="connsiteY2531" fmla="*/ 170910 h 3597710"/>
              <a:gd name="connsiteX2532" fmla="*/ 2229663 w 3609220"/>
              <a:gd name="connsiteY2532" fmla="*/ 158725 h 3597710"/>
              <a:gd name="connsiteX2533" fmla="*/ 2043854 w 3609220"/>
              <a:gd name="connsiteY2533" fmla="*/ 119127 h 3597710"/>
              <a:gd name="connsiteX2534" fmla="*/ 2046900 w 3609220"/>
              <a:gd name="connsiteY2534" fmla="*/ 116081 h 3597710"/>
              <a:gd name="connsiteX2535" fmla="*/ 2031669 w 3609220"/>
              <a:gd name="connsiteY2535" fmla="*/ 116081 h 3597710"/>
              <a:gd name="connsiteX2536" fmla="*/ 1998163 w 3609220"/>
              <a:gd name="connsiteY2536" fmla="*/ 113035 h 3597710"/>
              <a:gd name="connsiteX2537" fmla="*/ 1998163 w 3609220"/>
              <a:gd name="connsiteY2537" fmla="*/ 109989 h 3597710"/>
              <a:gd name="connsiteX2538" fmla="*/ 1992070 w 3609220"/>
              <a:gd name="connsiteY2538" fmla="*/ 113035 h 3597710"/>
              <a:gd name="connsiteX2539" fmla="*/ 1955518 w 3609220"/>
              <a:gd name="connsiteY2539" fmla="*/ 106943 h 3597710"/>
              <a:gd name="connsiteX2540" fmla="*/ 1952472 w 3609220"/>
              <a:gd name="connsiteY2540" fmla="*/ 106943 h 3597710"/>
              <a:gd name="connsiteX2541" fmla="*/ 1943333 w 3609220"/>
              <a:gd name="connsiteY2541" fmla="*/ 106943 h 3597710"/>
              <a:gd name="connsiteX2542" fmla="*/ 1937241 w 3609220"/>
              <a:gd name="connsiteY2542" fmla="*/ 103897 h 3597710"/>
              <a:gd name="connsiteX2543" fmla="*/ 1928103 w 3609220"/>
              <a:gd name="connsiteY2543" fmla="*/ 103897 h 3597710"/>
              <a:gd name="connsiteX2544" fmla="*/ 1928103 w 3609220"/>
              <a:gd name="connsiteY2544" fmla="*/ 106943 h 3597710"/>
              <a:gd name="connsiteX2545" fmla="*/ 1922011 w 3609220"/>
              <a:gd name="connsiteY2545" fmla="*/ 106943 h 3597710"/>
              <a:gd name="connsiteX2546" fmla="*/ 1827583 w 3609220"/>
              <a:gd name="connsiteY2546" fmla="*/ 103897 h 3597710"/>
              <a:gd name="connsiteX2547" fmla="*/ 1736201 w 3609220"/>
              <a:gd name="connsiteY2547" fmla="*/ 103897 h 3597710"/>
              <a:gd name="connsiteX2548" fmla="*/ 1690510 w 3609220"/>
              <a:gd name="connsiteY2548" fmla="*/ 103897 h 3597710"/>
              <a:gd name="connsiteX2549" fmla="*/ 1687464 w 3609220"/>
              <a:gd name="connsiteY2549" fmla="*/ 103897 h 3597710"/>
              <a:gd name="connsiteX2550" fmla="*/ 1684418 w 3609220"/>
              <a:gd name="connsiteY2550" fmla="*/ 103897 h 3597710"/>
              <a:gd name="connsiteX2551" fmla="*/ 1681372 w 3609220"/>
              <a:gd name="connsiteY2551" fmla="*/ 103897 h 3597710"/>
              <a:gd name="connsiteX2552" fmla="*/ 1684418 w 3609220"/>
              <a:gd name="connsiteY2552" fmla="*/ 106943 h 3597710"/>
              <a:gd name="connsiteX2553" fmla="*/ 1669188 w 3609220"/>
              <a:gd name="connsiteY2553" fmla="*/ 109989 h 3597710"/>
              <a:gd name="connsiteX2554" fmla="*/ 1657003 w 3609220"/>
              <a:gd name="connsiteY2554" fmla="*/ 109989 h 3597710"/>
              <a:gd name="connsiteX2555" fmla="*/ 1632635 w 3609220"/>
              <a:gd name="connsiteY2555" fmla="*/ 109989 h 3597710"/>
              <a:gd name="connsiteX2556" fmla="*/ 1589990 w 3609220"/>
              <a:gd name="connsiteY2556" fmla="*/ 113035 h 3597710"/>
              <a:gd name="connsiteX2557" fmla="*/ 1586944 w 3609220"/>
              <a:gd name="connsiteY2557" fmla="*/ 109989 h 3597710"/>
              <a:gd name="connsiteX2558" fmla="*/ 1580852 w 3609220"/>
              <a:gd name="connsiteY2558" fmla="*/ 113035 h 3597710"/>
              <a:gd name="connsiteX2559" fmla="*/ 1577806 w 3609220"/>
              <a:gd name="connsiteY2559" fmla="*/ 113035 h 3597710"/>
              <a:gd name="connsiteX2560" fmla="*/ 1571714 w 3609220"/>
              <a:gd name="connsiteY2560" fmla="*/ 109989 h 3597710"/>
              <a:gd name="connsiteX2561" fmla="*/ 1571714 w 3609220"/>
              <a:gd name="connsiteY2561" fmla="*/ 116081 h 3597710"/>
              <a:gd name="connsiteX2562" fmla="*/ 1568667 w 3609220"/>
              <a:gd name="connsiteY2562" fmla="*/ 116081 h 3597710"/>
              <a:gd name="connsiteX2563" fmla="*/ 1562575 w 3609220"/>
              <a:gd name="connsiteY2563" fmla="*/ 119127 h 3597710"/>
              <a:gd name="connsiteX2564" fmla="*/ 1565621 w 3609220"/>
              <a:gd name="connsiteY2564" fmla="*/ 119127 h 3597710"/>
              <a:gd name="connsiteX2565" fmla="*/ 1568667 w 3609220"/>
              <a:gd name="connsiteY2565" fmla="*/ 119127 h 3597710"/>
              <a:gd name="connsiteX2566" fmla="*/ 1492516 w 3609220"/>
              <a:gd name="connsiteY2566" fmla="*/ 137403 h 3597710"/>
              <a:gd name="connsiteX2567" fmla="*/ 1440733 w 3609220"/>
              <a:gd name="connsiteY2567" fmla="*/ 144638 h 3597710"/>
              <a:gd name="connsiteX2568" fmla="*/ 1375768 w 3609220"/>
              <a:gd name="connsiteY2568" fmla="*/ 157701 h 3597710"/>
              <a:gd name="connsiteX2569" fmla="*/ 1379811 w 3609220"/>
              <a:gd name="connsiteY2569" fmla="*/ 155679 h 3597710"/>
              <a:gd name="connsiteX2570" fmla="*/ 1370673 w 3609220"/>
              <a:gd name="connsiteY2570" fmla="*/ 155679 h 3597710"/>
              <a:gd name="connsiteX2571" fmla="*/ 1364581 w 3609220"/>
              <a:gd name="connsiteY2571" fmla="*/ 155679 h 3597710"/>
              <a:gd name="connsiteX2572" fmla="*/ 1355443 w 3609220"/>
              <a:gd name="connsiteY2572" fmla="*/ 152633 h 3597710"/>
              <a:gd name="connsiteX2573" fmla="*/ 1361535 w 3609220"/>
              <a:gd name="connsiteY2573" fmla="*/ 158725 h 3597710"/>
              <a:gd name="connsiteX2574" fmla="*/ 1358489 w 3609220"/>
              <a:gd name="connsiteY2574" fmla="*/ 158725 h 3597710"/>
              <a:gd name="connsiteX2575" fmla="*/ 1352397 w 3609220"/>
              <a:gd name="connsiteY2575" fmla="*/ 161772 h 3597710"/>
              <a:gd name="connsiteX2576" fmla="*/ 1361535 w 3609220"/>
              <a:gd name="connsiteY2576" fmla="*/ 161772 h 3597710"/>
              <a:gd name="connsiteX2577" fmla="*/ 1328028 w 3609220"/>
              <a:gd name="connsiteY2577" fmla="*/ 180048 h 3597710"/>
              <a:gd name="connsiteX2578" fmla="*/ 1324982 w 3609220"/>
              <a:gd name="connsiteY2578" fmla="*/ 177002 h 3597710"/>
              <a:gd name="connsiteX2579" fmla="*/ 1282337 w 3609220"/>
              <a:gd name="connsiteY2579" fmla="*/ 195278 h 3597710"/>
              <a:gd name="connsiteX2580" fmla="*/ 1285383 w 3609220"/>
              <a:gd name="connsiteY2580" fmla="*/ 192232 h 3597710"/>
              <a:gd name="connsiteX2581" fmla="*/ 1239692 w 3609220"/>
              <a:gd name="connsiteY2581" fmla="*/ 207462 h 3597710"/>
              <a:gd name="connsiteX2582" fmla="*/ 1236646 w 3609220"/>
              <a:gd name="connsiteY2582" fmla="*/ 210508 h 3597710"/>
              <a:gd name="connsiteX2583" fmla="*/ 1245785 w 3609220"/>
              <a:gd name="connsiteY2583" fmla="*/ 210508 h 3597710"/>
              <a:gd name="connsiteX2584" fmla="*/ 1212278 w 3609220"/>
              <a:gd name="connsiteY2584" fmla="*/ 225738 h 3597710"/>
              <a:gd name="connsiteX2585" fmla="*/ 1206186 w 3609220"/>
              <a:gd name="connsiteY2585" fmla="*/ 219646 h 3597710"/>
              <a:gd name="connsiteX2586" fmla="*/ 1203140 w 3609220"/>
              <a:gd name="connsiteY2586" fmla="*/ 231831 h 3597710"/>
              <a:gd name="connsiteX2587" fmla="*/ 1197048 w 3609220"/>
              <a:gd name="connsiteY2587" fmla="*/ 231831 h 3597710"/>
              <a:gd name="connsiteX2588" fmla="*/ 1190955 w 3609220"/>
              <a:gd name="connsiteY2588" fmla="*/ 237923 h 3597710"/>
              <a:gd name="connsiteX2589" fmla="*/ 1197048 w 3609220"/>
              <a:gd name="connsiteY2589" fmla="*/ 237923 h 3597710"/>
              <a:gd name="connsiteX2590" fmla="*/ 1200094 w 3609220"/>
              <a:gd name="connsiteY2590" fmla="*/ 237923 h 3597710"/>
              <a:gd name="connsiteX2591" fmla="*/ 1126988 w 3609220"/>
              <a:gd name="connsiteY2591" fmla="*/ 274475 h 3597710"/>
              <a:gd name="connsiteX2592" fmla="*/ 1102620 w 3609220"/>
              <a:gd name="connsiteY2592" fmla="*/ 277521 h 3597710"/>
              <a:gd name="connsiteX2593" fmla="*/ 1102620 w 3609220"/>
              <a:gd name="connsiteY2593" fmla="*/ 274475 h 3597710"/>
              <a:gd name="connsiteX2594" fmla="*/ 1099573 w 3609220"/>
              <a:gd name="connsiteY2594" fmla="*/ 274475 h 3597710"/>
              <a:gd name="connsiteX2595" fmla="*/ 1090435 w 3609220"/>
              <a:gd name="connsiteY2595" fmla="*/ 277521 h 3597710"/>
              <a:gd name="connsiteX2596" fmla="*/ 1090435 w 3609220"/>
              <a:gd name="connsiteY2596" fmla="*/ 280567 h 3597710"/>
              <a:gd name="connsiteX2597" fmla="*/ 1087389 w 3609220"/>
              <a:gd name="connsiteY2597" fmla="*/ 289705 h 3597710"/>
              <a:gd name="connsiteX2598" fmla="*/ 1072159 w 3609220"/>
              <a:gd name="connsiteY2598" fmla="*/ 298844 h 3597710"/>
              <a:gd name="connsiteX2599" fmla="*/ 1090435 w 3609220"/>
              <a:gd name="connsiteY2599" fmla="*/ 289705 h 3597710"/>
              <a:gd name="connsiteX2600" fmla="*/ 1093481 w 3609220"/>
              <a:gd name="connsiteY2600" fmla="*/ 283613 h 3597710"/>
              <a:gd name="connsiteX2601" fmla="*/ 1096527 w 3609220"/>
              <a:gd name="connsiteY2601" fmla="*/ 283613 h 3597710"/>
              <a:gd name="connsiteX2602" fmla="*/ 1102620 w 3609220"/>
              <a:gd name="connsiteY2602" fmla="*/ 277521 h 3597710"/>
              <a:gd name="connsiteX2603" fmla="*/ 1160495 w 3609220"/>
              <a:gd name="connsiteY2603" fmla="*/ 265337 h 3597710"/>
              <a:gd name="connsiteX2604" fmla="*/ 1166587 w 3609220"/>
              <a:gd name="connsiteY2604" fmla="*/ 265337 h 3597710"/>
              <a:gd name="connsiteX2605" fmla="*/ 1163541 w 3609220"/>
              <a:gd name="connsiteY2605" fmla="*/ 268383 h 3597710"/>
              <a:gd name="connsiteX2606" fmla="*/ 1169633 w 3609220"/>
              <a:gd name="connsiteY2606" fmla="*/ 268383 h 3597710"/>
              <a:gd name="connsiteX2607" fmla="*/ 1142599 w 3609220"/>
              <a:gd name="connsiteY2607" fmla="*/ 285517 h 3597710"/>
              <a:gd name="connsiteX2608" fmla="*/ 1111758 w 3609220"/>
              <a:gd name="connsiteY2608" fmla="*/ 294874 h 3597710"/>
              <a:gd name="connsiteX2609" fmla="*/ 1111758 w 3609220"/>
              <a:gd name="connsiteY2609" fmla="*/ 292751 h 3597710"/>
              <a:gd name="connsiteX2610" fmla="*/ 1108712 w 3609220"/>
              <a:gd name="connsiteY2610" fmla="*/ 295798 h 3597710"/>
              <a:gd name="connsiteX2611" fmla="*/ 1096527 w 3609220"/>
              <a:gd name="connsiteY2611" fmla="*/ 298844 h 3597710"/>
              <a:gd name="connsiteX2612" fmla="*/ 1093481 w 3609220"/>
              <a:gd name="connsiteY2612" fmla="*/ 298844 h 3597710"/>
              <a:gd name="connsiteX2613" fmla="*/ 1093481 w 3609220"/>
              <a:gd name="connsiteY2613" fmla="*/ 301890 h 3597710"/>
              <a:gd name="connsiteX2614" fmla="*/ 1090435 w 3609220"/>
              <a:gd name="connsiteY2614" fmla="*/ 301890 h 3597710"/>
              <a:gd name="connsiteX2615" fmla="*/ 1041698 w 3609220"/>
              <a:gd name="connsiteY2615" fmla="*/ 317120 h 3597710"/>
              <a:gd name="connsiteX2616" fmla="*/ 1035606 w 3609220"/>
              <a:gd name="connsiteY2616" fmla="*/ 314074 h 3597710"/>
              <a:gd name="connsiteX2617" fmla="*/ 1053882 w 3609220"/>
              <a:gd name="connsiteY2617" fmla="*/ 301890 h 3597710"/>
              <a:gd name="connsiteX2618" fmla="*/ 989915 w 3609220"/>
              <a:gd name="connsiteY2618" fmla="*/ 332350 h 3597710"/>
              <a:gd name="connsiteX2619" fmla="*/ 989915 w 3609220"/>
              <a:gd name="connsiteY2619" fmla="*/ 329304 h 3597710"/>
              <a:gd name="connsiteX2620" fmla="*/ 983823 w 3609220"/>
              <a:gd name="connsiteY2620" fmla="*/ 332350 h 3597710"/>
              <a:gd name="connsiteX2621" fmla="*/ 977731 w 3609220"/>
              <a:gd name="connsiteY2621" fmla="*/ 338442 h 3597710"/>
              <a:gd name="connsiteX2622" fmla="*/ 962501 w 3609220"/>
              <a:gd name="connsiteY2622" fmla="*/ 350626 h 3597710"/>
              <a:gd name="connsiteX2623" fmla="*/ 959454 w 3609220"/>
              <a:gd name="connsiteY2623" fmla="*/ 347580 h 3597710"/>
              <a:gd name="connsiteX2624" fmla="*/ 953362 w 3609220"/>
              <a:gd name="connsiteY2624" fmla="*/ 353672 h 3597710"/>
              <a:gd name="connsiteX2625" fmla="*/ 947270 w 3609220"/>
              <a:gd name="connsiteY2625" fmla="*/ 356718 h 3597710"/>
              <a:gd name="connsiteX2626" fmla="*/ 944224 w 3609220"/>
              <a:gd name="connsiteY2626" fmla="*/ 356718 h 3597710"/>
              <a:gd name="connsiteX2627" fmla="*/ 946835 w 3609220"/>
              <a:gd name="connsiteY2627" fmla="*/ 359329 h 3597710"/>
              <a:gd name="connsiteX2628" fmla="*/ 939655 w 3609220"/>
              <a:gd name="connsiteY2628" fmla="*/ 364714 h 3597710"/>
              <a:gd name="connsiteX2629" fmla="*/ 938132 w 3609220"/>
              <a:gd name="connsiteY2629" fmla="*/ 365857 h 3597710"/>
              <a:gd name="connsiteX2630" fmla="*/ 938132 w 3609220"/>
              <a:gd name="connsiteY2630" fmla="*/ 362811 h 3597710"/>
              <a:gd name="connsiteX2631" fmla="*/ 855888 w 3609220"/>
              <a:gd name="connsiteY2631" fmla="*/ 438962 h 3597710"/>
              <a:gd name="connsiteX2632" fmla="*/ 779737 w 3609220"/>
              <a:gd name="connsiteY2632" fmla="*/ 521205 h 3597710"/>
              <a:gd name="connsiteX2633" fmla="*/ 773645 w 3609220"/>
              <a:gd name="connsiteY2633" fmla="*/ 515113 h 3597710"/>
              <a:gd name="connsiteX2634" fmla="*/ 727954 w 3609220"/>
              <a:gd name="connsiteY2634" fmla="*/ 576034 h 3597710"/>
              <a:gd name="connsiteX2635" fmla="*/ 679216 w 3609220"/>
              <a:gd name="connsiteY2635" fmla="*/ 640001 h 3597710"/>
              <a:gd name="connsiteX2636" fmla="*/ 679216 w 3609220"/>
              <a:gd name="connsiteY2636" fmla="*/ 633909 h 3597710"/>
              <a:gd name="connsiteX2637" fmla="*/ 673124 w 3609220"/>
              <a:gd name="connsiteY2637" fmla="*/ 636955 h 3597710"/>
              <a:gd name="connsiteX2638" fmla="*/ 673124 w 3609220"/>
              <a:gd name="connsiteY2638" fmla="*/ 640001 h 3597710"/>
              <a:gd name="connsiteX2639" fmla="*/ 670078 w 3609220"/>
              <a:gd name="connsiteY2639" fmla="*/ 636955 h 3597710"/>
              <a:gd name="connsiteX2640" fmla="*/ 660940 w 3609220"/>
              <a:gd name="connsiteY2640" fmla="*/ 652185 h 3597710"/>
              <a:gd name="connsiteX2641" fmla="*/ 654848 w 3609220"/>
              <a:gd name="connsiteY2641" fmla="*/ 655231 h 3597710"/>
              <a:gd name="connsiteX2642" fmla="*/ 654848 w 3609220"/>
              <a:gd name="connsiteY2642" fmla="*/ 658277 h 3597710"/>
              <a:gd name="connsiteX2643" fmla="*/ 657894 w 3609220"/>
              <a:gd name="connsiteY2643" fmla="*/ 658277 h 3597710"/>
              <a:gd name="connsiteX2644" fmla="*/ 630479 w 3609220"/>
              <a:gd name="connsiteY2644" fmla="*/ 694829 h 3597710"/>
              <a:gd name="connsiteX2645" fmla="*/ 627433 w 3609220"/>
              <a:gd name="connsiteY2645" fmla="*/ 703968 h 3597710"/>
              <a:gd name="connsiteX2646" fmla="*/ 639618 w 3609220"/>
              <a:gd name="connsiteY2646" fmla="*/ 697876 h 3597710"/>
              <a:gd name="connsiteX2647" fmla="*/ 639618 w 3609220"/>
              <a:gd name="connsiteY2647" fmla="*/ 691783 h 3597710"/>
              <a:gd name="connsiteX2648" fmla="*/ 649898 w 3609220"/>
              <a:gd name="connsiteY2648" fmla="*/ 681884 h 3597710"/>
              <a:gd name="connsiteX2649" fmla="*/ 652411 w 3609220"/>
              <a:gd name="connsiteY2649" fmla="*/ 680208 h 3597710"/>
              <a:gd name="connsiteX2650" fmla="*/ 651802 w 3609220"/>
              <a:gd name="connsiteY2650" fmla="*/ 682645 h 3597710"/>
              <a:gd name="connsiteX2651" fmla="*/ 700539 w 3609220"/>
              <a:gd name="connsiteY2651" fmla="*/ 636955 h 3597710"/>
              <a:gd name="connsiteX2652" fmla="*/ 752322 w 3609220"/>
              <a:gd name="connsiteY2652" fmla="*/ 582126 h 3597710"/>
              <a:gd name="connsiteX2653" fmla="*/ 755368 w 3609220"/>
              <a:gd name="connsiteY2653" fmla="*/ 582126 h 3597710"/>
              <a:gd name="connsiteX2654" fmla="*/ 810197 w 3609220"/>
              <a:gd name="connsiteY2654" fmla="*/ 539481 h 3597710"/>
              <a:gd name="connsiteX2655" fmla="*/ 828474 w 3609220"/>
              <a:gd name="connsiteY2655" fmla="*/ 524251 h 3597710"/>
              <a:gd name="connsiteX2656" fmla="*/ 837612 w 3609220"/>
              <a:gd name="connsiteY2656" fmla="*/ 515113 h 3597710"/>
              <a:gd name="connsiteX2657" fmla="*/ 855888 w 3609220"/>
              <a:gd name="connsiteY2657" fmla="*/ 505975 h 3597710"/>
              <a:gd name="connsiteX2658" fmla="*/ 886349 w 3609220"/>
              <a:gd name="connsiteY2658" fmla="*/ 478560 h 3597710"/>
              <a:gd name="connsiteX2659" fmla="*/ 916810 w 3609220"/>
              <a:gd name="connsiteY2659" fmla="*/ 454192 h 3597710"/>
              <a:gd name="connsiteX2660" fmla="*/ 1008191 w 3609220"/>
              <a:gd name="connsiteY2660" fmla="*/ 396317 h 3597710"/>
              <a:gd name="connsiteX2661" fmla="*/ 1035606 w 3609220"/>
              <a:gd name="connsiteY2661" fmla="*/ 378041 h 3597710"/>
              <a:gd name="connsiteX2662" fmla="*/ 1038652 w 3609220"/>
              <a:gd name="connsiteY2662" fmla="*/ 381087 h 3597710"/>
              <a:gd name="connsiteX2663" fmla="*/ 1133080 w 3609220"/>
              <a:gd name="connsiteY2663" fmla="*/ 332350 h 3597710"/>
              <a:gd name="connsiteX2664" fmla="*/ 1157449 w 3609220"/>
              <a:gd name="connsiteY2664" fmla="*/ 323212 h 3597710"/>
              <a:gd name="connsiteX2665" fmla="*/ 1194001 w 3609220"/>
              <a:gd name="connsiteY2665" fmla="*/ 304936 h 3597710"/>
              <a:gd name="connsiteX2666" fmla="*/ 1324982 w 3609220"/>
              <a:gd name="connsiteY2666" fmla="*/ 259245 h 3597710"/>
              <a:gd name="connsiteX2667" fmla="*/ 1367627 w 3609220"/>
              <a:gd name="connsiteY2667" fmla="*/ 240969 h 3597710"/>
              <a:gd name="connsiteX2668" fmla="*/ 1391996 w 3609220"/>
              <a:gd name="connsiteY2668" fmla="*/ 240969 h 3597710"/>
              <a:gd name="connsiteX2669" fmla="*/ 1331074 w 3609220"/>
              <a:gd name="connsiteY2669" fmla="*/ 262291 h 3597710"/>
              <a:gd name="connsiteX2670" fmla="*/ 1264061 w 3609220"/>
              <a:gd name="connsiteY2670" fmla="*/ 286659 h 3597710"/>
              <a:gd name="connsiteX2671" fmla="*/ 1236646 w 3609220"/>
              <a:gd name="connsiteY2671" fmla="*/ 298844 h 3597710"/>
              <a:gd name="connsiteX2672" fmla="*/ 1227508 w 3609220"/>
              <a:gd name="connsiteY2672" fmla="*/ 295798 h 3597710"/>
              <a:gd name="connsiteX2673" fmla="*/ 1218370 w 3609220"/>
              <a:gd name="connsiteY2673" fmla="*/ 307982 h 3597710"/>
              <a:gd name="connsiteX2674" fmla="*/ 1190955 w 3609220"/>
              <a:gd name="connsiteY2674" fmla="*/ 314074 h 3597710"/>
              <a:gd name="connsiteX2675" fmla="*/ 1111758 w 3609220"/>
              <a:gd name="connsiteY2675" fmla="*/ 350626 h 3597710"/>
              <a:gd name="connsiteX2676" fmla="*/ 1096527 w 3609220"/>
              <a:gd name="connsiteY2676" fmla="*/ 362811 h 3597710"/>
              <a:gd name="connsiteX2677" fmla="*/ 1017330 w 3609220"/>
              <a:gd name="connsiteY2677" fmla="*/ 405455 h 3597710"/>
              <a:gd name="connsiteX2678" fmla="*/ 944224 w 3609220"/>
              <a:gd name="connsiteY2678" fmla="*/ 451146 h 3597710"/>
              <a:gd name="connsiteX2679" fmla="*/ 938132 w 3609220"/>
              <a:gd name="connsiteY2679" fmla="*/ 457238 h 3597710"/>
              <a:gd name="connsiteX2680" fmla="*/ 935086 w 3609220"/>
              <a:gd name="connsiteY2680" fmla="*/ 454192 h 3597710"/>
              <a:gd name="connsiteX2681" fmla="*/ 904625 w 3609220"/>
              <a:gd name="connsiteY2681" fmla="*/ 481606 h 3597710"/>
              <a:gd name="connsiteX2682" fmla="*/ 883303 w 3609220"/>
              <a:gd name="connsiteY2682" fmla="*/ 490744 h 3597710"/>
              <a:gd name="connsiteX2683" fmla="*/ 886349 w 3609220"/>
              <a:gd name="connsiteY2683" fmla="*/ 496837 h 3597710"/>
              <a:gd name="connsiteX2684" fmla="*/ 874165 w 3609220"/>
              <a:gd name="connsiteY2684" fmla="*/ 505975 h 3597710"/>
              <a:gd name="connsiteX2685" fmla="*/ 861980 w 3609220"/>
              <a:gd name="connsiteY2685" fmla="*/ 505975 h 3597710"/>
              <a:gd name="connsiteX2686" fmla="*/ 801059 w 3609220"/>
              <a:gd name="connsiteY2686" fmla="*/ 560803 h 3597710"/>
              <a:gd name="connsiteX2687" fmla="*/ 794967 w 3609220"/>
              <a:gd name="connsiteY2687" fmla="*/ 563850 h 3597710"/>
              <a:gd name="connsiteX2688" fmla="*/ 791921 w 3609220"/>
              <a:gd name="connsiteY2688" fmla="*/ 566896 h 3597710"/>
              <a:gd name="connsiteX2689" fmla="*/ 788875 w 3609220"/>
              <a:gd name="connsiteY2689" fmla="*/ 572988 h 3597710"/>
              <a:gd name="connsiteX2690" fmla="*/ 791921 w 3609220"/>
              <a:gd name="connsiteY2690" fmla="*/ 569942 h 3597710"/>
              <a:gd name="connsiteX2691" fmla="*/ 794246 w 3609220"/>
              <a:gd name="connsiteY2691" fmla="*/ 569942 h 3597710"/>
              <a:gd name="connsiteX2692" fmla="*/ 762222 w 3609220"/>
              <a:gd name="connsiteY2692" fmla="*/ 595833 h 3597710"/>
              <a:gd name="connsiteX2693" fmla="*/ 731000 w 3609220"/>
              <a:gd name="connsiteY2693" fmla="*/ 624770 h 3597710"/>
              <a:gd name="connsiteX2694" fmla="*/ 718815 w 3609220"/>
              <a:gd name="connsiteY2694" fmla="*/ 624770 h 3597710"/>
              <a:gd name="connsiteX2695" fmla="*/ 621341 w 3609220"/>
              <a:gd name="connsiteY2695" fmla="*/ 725290 h 3597710"/>
              <a:gd name="connsiteX2696" fmla="*/ 569558 w 3609220"/>
              <a:gd name="connsiteY2696" fmla="*/ 780119 h 3597710"/>
              <a:gd name="connsiteX2697" fmla="*/ 566512 w 3609220"/>
              <a:gd name="connsiteY2697" fmla="*/ 780119 h 3597710"/>
              <a:gd name="connsiteX2698" fmla="*/ 575650 w 3609220"/>
              <a:gd name="connsiteY2698" fmla="*/ 764888 h 3597710"/>
              <a:gd name="connsiteX2699" fmla="*/ 575650 w 3609220"/>
              <a:gd name="connsiteY2699" fmla="*/ 761842 h 3597710"/>
              <a:gd name="connsiteX2700" fmla="*/ 587834 w 3609220"/>
              <a:gd name="connsiteY2700" fmla="*/ 749658 h 3597710"/>
              <a:gd name="connsiteX2701" fmla="*/ 590881 w 3609220"/>
              <a:gd name="connsiteY2701" fmla="*/ 746612 h 3597710"/>
              <a:gd name="connsiteX2702" fmla="*/ 590881 w 3609220"/>
              <a:gd name="connsiteY2702" fmla="*/ 743566 h 3597710"/>
              <a:gd name="connsiteX2703" fmla="*/ 600780 w 3609220"/>
              <a:gd name="connsiteY2703" fmla="*/ 725671 h 3597710"/>
              <a:gd name="connsiteX2704" fmla="*/ 603651 w 3609220"/>
              <a:gd name="connsiteY2704" fmla="*/ 721658 h 3597710"/>
              <a:gd name="connsiteX2705" fmla="*/ 606111 w 3609220"/>
              <a:gd name="connsiteY2705" fmla="*/ 719198 h 3597710"/>
              <a:gd name="connsiteX2706" fmla="*/ 605445 w 3609220"/>
              <a:gd name="connsiteY2706" fmla="*/ 719150 h 3597710"/>
              <a:gd name="connsiteX2707" fmla="*/ 603651 w 3609220"/>
              <a:gd name="connsiteY2707" fmla="*/ 721658 h 3597710"/>
              <a:gd name="connsiteX2708" fmla="*/ 603065 w 3609220"/>
              <a:gd name="connsiteY2708" fmla="*/ 722244 h 3597710"/>
              <a:gd name="connsiteX2709" fmla="*/ 603065 w 3609220"/>
              <a:gd name="connsiteY2709" fmla="*/ 716152 h 3597710"/>
              <a:gd name="connsiteX2710" fmla="*/ 596973 w 3609220"/>
              <a:gd name="connsiteY2710" fmla="*/ 719198 h 3597710"/>
              <a:gd name="connsiteX2711" fmla="*/ 596973 w 3609220"/>
              <a:gd name="connsiteY2711" fmla="*/ 722244 h 3597710"/>
              <a:gd name="connsiteX2712" fmla="*/ 593927 w 3609220"/>
              <a:gd name="connsiteY2712" fmla="*/ 719198 h 3597710"/>
              <a:gd name="connsiteX2713" fmla="*/ 596973 w 3609220"/>
              <a:gd name="connsiteY2713" fmla="*/ 716152 h 3597710"/>
              <a:gd name="connsiteX2714" fmla="*/ 600019 w 3609220"/>
              <a:gd name="connsiteY2714" fmla="*/ 713106 h 3597710"/>
              <a:gd name="connsiteX2715" fmla="*/ 600019 w 3609220"/>
              <a:gd name="connsiteY2715" fmla="*/ 710060 h 3597710"/>
              <a:gd name="connsiteX2716" fmla="*/ 603065 w 3609220"/>
              <a:gd name="connsiteY2716" fmla="*/ 710060 h 3597710"/>
              <a:gd name="connsiteX2717" fmla="*/ 615249 w 3609220"/>
              <a:gd name="connsiteY2717" fmla="*/ 691783 h 3597710"/>
              <a:gd name="connsiteX2718" fmla="*/ 612203 w 3609220"/>
              <a:gd name="connsiteY2718" fmla="*/ 691783 h 3597710"/>
              <a:gd name="connsiteX2719" fmla="*/ 615249 w 3609220"/>
              <a:gd name="connsiteY2719" fmla="*/ 688737 h 3597710"/>
              <a:gd name="connsiteX2720" fmla="*/ 609157 w 3609220"/>
              <a:gd name="connsiteY2720" fmla="*/ 691783 h 3597710"/>
              <a:gd name="connsiteX2721" fmla="*/ 606111 w 3609220"/>
              <a:gd name="connsiteY2721" fmla="*/ 691783 h 3597710"/>
              <a:gd name="connsiteX2722" fmla="*/ 642664 w 3609220"/>
              <a:gd name="connsiteY2722" fmla="*/ 643047 h 3597710"/>
              <a:gd name="connsiteX2723" fmla="*/ 685309 w 3609220"/>
              <a:gd name="connsiteY2723" fmla="*/ 597356 h 3597710"/>
              <a:gd name="connsiteX2724" fmla="*/ 685309 w 3609220"/>
              <a:gd name="connsiteY2724" fmla="*/ 591264 h 3597710"/>
              <a:gd name="connsiteX2725" fmla="*/ 685309 w 3609220"/>
              <a:gd name="connsiteY2725" fmla="*/ 594310 h 3597710"/>
              <a:gd name="connsiteX2726" fmla="*/ 688355 w 3609220"/>
              <a:gd name="connsiteY2726" fmla="*/ 594310 h 3597710"/>
              <a:gd name="connsiteX2727" fmla="*/ 688355 w 3609220"/>
              <a:gd name="connsiteY2727" fmla="*/ 591264 h 3597710"/>
              <a:gd name="connsiteX2728" fmla="*/ 691401 w 3609220"/>
              <a:gd name="connsiteY2728" fmla="*/ 588218 h 3597710"/>
              <a:gd name="connsiteX2729" fmla="*/ 700539 w 3609220"/>
              <a:gd name="connsiteY2729" fmla="*/ 582126 h 3597710"/>
              <a:gd name="connsiteX2730" fmla="*/ 700539 w 3609220"/>
              <a:gd name="connsiteY2730" fmla="*/ 572988 h 3597710"/>
              <a:gd name="connsiteX2731" fmla="*/ 691401 w 3609220"/>
              <a:gd name="connsiteY2731" fmla="*/ 585172 h 3597710"/>
              <a:gd name="connsiteX2732" fmla="*/ 688355 w 3609220"/>
              <a:gd name="connsiteY2732" fmla="*/ 585172 h 3597710"/>
              <a:gd name="connsiteX2733" fmla="*/ 691401 w 3609220"/>
              <a:gd name="connsiteY2733" fmla="*/ 582126 h 3597710"/>
              <a:gd name="connsiteX2734" fmla="*/ 688355 w 3609220"/>
              <a:gd name="connsiteY2734" fmla="*/ 582126 h 3597710"/>
              <a:gd name="connsiteX2735" fmla="*/ 685309 w 3609220"/>
              <a:gd name="connsiteY2735" fmla="*/ 585172 h 3597710"/>
              <a:gd name="connsiteX2736" fmla="*/ 685309 w 3609220"/>
              <a:gd name="connsiteY2736" fmla="*/ 588218 h 3597710"/>
              <a:gd name="connsiteX2737" fmla="*/ 673124 w 3609220"/>
              <a:gd name="connsiteY2737" fmla="*/ 597356 h 3597710"/>
              <a:gd name="connsiteX2738" fmla="*/ 676170 w 3609220"/>
              <a:gd name="connsiteY2738" fmla="*/ 603448 h 3597710"/>
              <a:gd name="connsiteX2739" fmla="*/ 670078 w 3609220"/>
              <a:gd name="connsiteY2739" fmla="*/ 603448 h 3597710"/>
              <a:gd name="connsiteX2740" fmla="*/ 657894 w 3609220"/>
              <a:gd name="connsiteY2740" fmla="*/ 621724 h 3597710"/>
              <a:gd name="connsiteX2741" fmla="*/ 624387 w 3609220"/>
              <a:gd name="connsiteY2741" fmla="*/ 658277 h 3597710"/>
              <a:gd name="connsiteX2742" fmla="*/ 630479 w 3609220"/>
              <a:gd name="connsiteY2742" fmla="*/ 655231 h 3597710"/>
              <a:gd name="connsiteX2743" fmla="*/ 624387 w 3609220"/>
              <a:gd name="connsiteY2743" fmla="*/ 661323 h 3597710"/>
              <a:gd name="connsiteX2744" fmla="*/ 624387 w 3609220"/>
              <a:gd name="connsiteY2744" fmla="*/ 667415 h 3597710"/>
              <a:gd name="connsiteX2745" fmla="*/ 618295 w 3609220"/>
              <a:gd name="connsiteY2745" fmla="*/ 667415 h 3597710"/>
              <a:gd name="connsiteX2746" fmla="*/ 612203 w 3609220"/>
              <a:gd name="connsiteY2746" fmla="*/ 673507 h 3597710"/>
              <a:gd name="connsiteX2747" fmla="*/ 584788 w 3609220"/>
              <a:gd name="connsiteY2747" fmla="*/ 710060 h 3597710"/>
              <a:gd name="connsiteX2748" fmla="*/ 590881 w 3609220"/>
              <a:gd name="connsiteY2748" fmla="*/ 710060 h 3597710"/>
              <a:gd name="connsiteX2749" fmla="*/ 545190 w 3609220"/>
              <a:gd name="connsiteY2749" fmla="*/ 770981 h 3597710"/>
              <a:gd name="connsiteX2750" fmla="*/ 511683 w 3609220"/>
              <a:gd name="connsiteY2750" fmla="*/ 825809 h 3597710"/>
              <a:gd name="connsiteX2751" fmla="*/ 508637 w 3609220"/>
              <a:gd name="connsiteY2751" fmla="*/ 822763 h 3597710"/>
              <a:gd name="connsiteX2752" fmla="*/ 497595 w 3609220"/>
              <a:gd name="connsiteY2752" fmla="*/ 840659 h 3597710"/>
              <a:gd name="connsiteX2753" fmla="*/ 484376 w 3609220"/>
              <a:gd name="connsiteY2753" fmla="*/ 856144 h 3597710"/>
              <a:gd name="connsiteX2754" fmla="*/ 487314 w 3609220"/>
              <a:gd name="connsiteY2754" fmla="*/ 850178 h 3597710"/>
              <a:gd name="connsiteX2755" fmla="*/ 484268 w 3609220"/>
              <a:gd name="connsiteY2755" fmla="*/ 856270 h 3597710"/>
              <a:gd name="connsiteX2756" fmla="*/ 484376 w 3609220"/>
              <a:gd name="connsiteY2756" fmla="*/ 856144 h 3597710"/>
              <a:gd name="connsiteX2757" fmla="*/ 482602 w 3609220"/>
              <a:gd name="connsiteY2757" fmla="*/ 859744 h 3597710"/>
              <a:gd name="connsiteX2758" fmla="*/ 487314 w 3609220"/>
              <a:gd name="connsiteY2758" fmla="*/ 859316 h 3597710"/>
              <a:gd name="connsiteX2759" fmla="*/ 459900 w 3609220"/>
              <a:gd name="connsiteY2759" fmla="*/ 895868 h 3597710"/>
              <a:gd name="connsiteX2760" fmla="*/ 456854 w 3609220"/>
              <a:gd name="connsiteY2760" fmla="*/ 895868 h 3597710"/>
              <a:gd name="connsiteX2761" fmla="*/ 453808 w 3609220"/>
              <a:gd name="connsiteY2761" fmla="*/ 898914 h 3597710"/>
              <a:gd name="connsiteX2762" fmla="*/ 453808 w 3609220"/>
              <a:gd name="connsiteY2762" fmla="*/ 901961 h 3597710"/>
              <a:gd name="connsiteX2763" fmla="*/ 456854 w 3609220"/>
              <a:gd name="connsiteY2763" fmla="*/ 901961 h 3597710"/>
              <a:gd name="connsiteX2764" fmla="*/ 453808 w 3609220"/>
              <a:gd name="connsiteY2764" fmla="*/ 908053 h 3597710"/>
              <a:gd name="connsiteX2765" fmla="*/ 453808 w 3609220"/>
              <a:gd name="connsiteY2765" fmla="*/ 905007 h 3597710"/>
              <a:gd name="connsiteX2766" fmla="*/ 450762 w 3609220"/>
              <a:gd name="connsiteY2766" fmla="*/ 905007 h 3597710"/>
              <a:gd name="connsiteX2767" fmla="*/ 447715 w 3609220"/>
              <a:gd name="connsiteY2767" fmla="*/ 911099 h 3597710"/>
              <a:gd name="connsiteX2768" fmla="*/ 447715 w 3609220"/>
              <a:gd name="connsiteY2768" fmla="*/ 914145 h 3597710"/>
              <a:gd name="connsiteX2769" fmla="*/ 444669 w 3609220"/>
              <a:gd name="connsiteY2769" fmla="*/ 920237 h 3597710"/>
              <a:gd name="connsiteX2770" fmla="*/ 447715 w 3609220"/>
              <a:gd name="connsiteY2770" fmla="*/ 917191 h 3597710"/>
              <a:gd name="connsiteX2771" fmla="*/ 444669 w 3609220"/>
              <a:gd name="connsiteY2771" fmla="*/ 923283 h 3597710"/>
              <a:gd name="connsiteX2772" fmla="*/ 441623 w 3609220"/>
              <a:gd name="connsiteY2772" fmla="*/ 926329 h 3597710"/>
              <a:gd name="connsiteX2773" fmla="*/ 429439 w 3609220"/>
              <a:gd name="connsiteY2773" fmla="*/ 941559 h 3597710"/>
              <a:gd name="connsiteX2774" fmla="*/ 435531 w 3609220"/>
              <a:gd name="connsiteY2774" fmla="*/ 941559 h 3597710"/>
              <a:gd name="connsiteX2775" fmla="*/ 444669 w 3609220"/>
              <a:gd name="connsiteY2775" fmla="*/ 926329 h 3597710"/>
              <a:gd name="connsiteX2776" fmla="*/ 447715 w 3609220"/>
              <a:gd name="connsiteY2776" fmla="*/ 923283 h 3597710"/>
              <a:gd name="connsiteX2777" fmla="*/ 447715 w 3609220"/>
              <a:gd name="connsiteY2777" fmla="*/ 929375 h 3597710"/>
              <a:gd name="connsiteX2778" fmla="*/ 411163 w 3609220"/>
              <a:gd name="connsiteY2778" fmla="*/ 981158 h 3597710"/>
              <a:gd name="connsiteX2779" fmla="*/ 383748 w 3609220"/>
              <a:gd name="connsiteY2779" fmla="*/ 1026848 h 3597710"/>
              <a:gd name="connsiteX2780" fmla="*/ 380702 w 3609220"/>
              <a:gd name="connsiteY2780" fmla="*/ 1026848 h 3597710"/>
              <a:gd name="connsiteX2781" fmla="*/ 377656 w 3609220"/>
              <a:gd name="connsiteY2781" fmla="*/ 1032940 h 3597710"/>
              <a:gd name="connsiteX2782" fmla="*/ 380702 w 3609220"/>
              <a:gd name="connsiteY2782" fmla="*/ 1035987 h 3597710"/>
              <a:gd name="connsiteX2783" fmla="*/ 371564 w 3609220"/>
              <a:gd name="connsiteY2783" fmla="*/ 1051217 h 3597710"/>
              <a:gd name="connsiteX2784" fmla="*/ 368518 w 3609220"/>
              <a:gd name="connsiteY2784" fmla="*/ 1051217 h 3597710"/>
              <a:gd name="connsiteX2785" fmla="*/ 365472 w 3609220"/>
              <a:gd name="connsiteY2785" fmla="*/ 1054263 h 3597710"/>
              <a:gd name="connsiteX2786" fmla="*/ 365472 w 3609220"/>
              <a:gd name="connsiteY2786" fmla="*/ 1060355 h 3597710"/>
              <a:gd name="connsiteX2787" fmla="*/ 360903 w 3609220"/>
              <a:gd name="connsiteY2787" fmla="*/ 1071778 h 3597710"/>
              <a:gd name="connsiteX2788" fmla="*/ 359989 w 3609220"/>
              <a:gd name="connsiteY2788" fmla="*/ 1073148 h 3597710"/>
              <a:gd name="connsiteX2789" fmla="*/ 360522 w 3609220"/>
              <a:gd name="connsiteY2789" fmla="*/ 1071016 h 3597710"/>
              <a:gd name="connsiteX2790" fmla="*/ 359380 w 3609220"/>
              <a:gd name="connsiteY2790" fmla="*/ 1066447 h 3597710"/>
              <a:gd name="connsiteX2791" fmla="*/ 353287 w 3609220"/>
              <a:gd name="connsiteY2791" fmla="*/ 1072539 h 3597710"/>
              <a:gd name="connsiteX2792" fmla="*/ 353287 w 3609220"/>
              <a:gd name="connsiteY2792" fmla="*/ 1075585 h 3597710"/>
              <a:gd name="connsiteX2793" fmla="*/ 356334 w 3609220"/>
              <a:gd name="connsiteY2793" fmla="*/ 1063401 h 3597710"/>
              <a:gd name="connsiteX2794" fmla="*/ 350241 w 3609220"/>
              <a:gd name="connsiteY2794" fmla="*/ 1060355 h 3597710"/>
              <a:gd name="connsiteX2795" fmla="*/ 338057 w 3609220"/>
              <a:gd name="connsiteY2795" fmla="*/ 1078631 h 3597710"/>
              <a:gd name="connsiteX2796" fmla="*/ 338057 w 3609220"/>
              <a:gd name="connsiteY2796" fmla="*/ 1081677 h 3597710"/>
              <a:gd name="connsiteX2797" fmla="*/ 335011 w 3609220"/>
              <a:gd name="connsiteY2797" fmla="*/ 1081677 h 3597710"/>
              <a:gd name="connsiteX2798" fmla="*/ 335011 w 3609220"/>
              <a:gd name="connsiteY2798" fmla="*/ 1084723 h 3597710"/>
              <a:gd name="connsiteX2799" fmla="*/ 335011 w 3609220"/>
              <a:gd name="connsiteY2799" fmla="*/ 1087769 h 3597710"/>
              <a:gd name="connsiteX2800" fmla="*/ 338057 w 3609220"/>
              <a:gd name="connsiteY2800" fmla="*/ 1084723 h 3597710"/>
              <a:gd name="connsiteX2801" fmla="*/ 335011 w 3609220"/>
              <a:gd name="connsiteY2801" fmla="*/ 1096907 h 3597710"/>
              <a:gd name="connsiteX2802" fmla="*/ 338057 w 3609220"/>
              <a:gd name="connsiteY2802" fmla="*/ 1096907 h 3597710"/>
              <a:gd name="connsiteX2803" fmla="*/ 347195 w 3609220"/>
              <a:gd name="connsiteY2803" fmla="*/ 1084723 h 3597710"/>
              <a:gd name="connsiteX2804" fmla="*/ 350241 w 3609220"/>
              <a:gd name="connsiteY2804" fmla="*/ 1084723 h 3597710"/>
              <a:gd name="connsiteX2805" fmla="*/ 347195 w 3609220"/>
              <a:gd name="connsiteY2805" fmla="*/ 1087769 h 3597710"/>
              <a:gd name="connsiteX2806" fmla="*/ 350241 w 3609220"/>
              <a:gd name="connsiteY2806" fmla="*/ 1093861 h 3597710"/>
              <a:gd name="connsiteX2807" fmla="*/ 353287 w 3609220"/>
              <a:gd name="connsiteY2807" fmla="*/ 1087769 h 3597710"/>
              <a:gd name="connsiteX2808" fmla="*/ 353287 w 3609220"/>
              <a:gd name="connsiteY2808" fmla="*/ 1084723 h 3597710"/>
              <a:gd name="connsiteX2809" fmla="*/ 356334 w 3609220"/>
              <a:gd name="connsiteY2809" fmla="*/ 1081677 h 3597710"/>
              <a:gd name="connsiteX2810" fmla="*/ 344149 w 3609220"/>
              <a:gd name="connsiteY2810" fmla="*/ 1109092 h 3597710"/>
              <a:gd name="connsiteX2811" fmla="*/ 350241 w 3609220"/>
              <a:gd name="connsiteY2811" fmla="*/ 1115184 h 3597710"/>
              <a:gd name="connsiteX2812" fmla="*/ 350241 w 3609220"/>
              <a:gd name="connsiteY2812" fmla="*/ 1118230 h 3597710"/>
              <a:gd name="connsiteX2813" fmla="*/ 347195 w 3609220"/>
              <a:gd name="connsiteY2813" fmla="*/ 1115184 h 3597710"/>
              <a:gd name="connsiteX2814" fmla="*/ 347195 w 3609220"/>
              <a:gd name="connsiteY2814" fmla="*/ 1112138 h 3597710"/>
              <a:gd name="connsiteX2815" fmla="*/ 344149 w 3609220"/>
              <a:gd name="connsiteY2815" fmla="*/ 1112138 h 3597710"/>
              <a:gd name="connsiteX2816" fmla="*/ 341103 w 3609220"/>
              <a:gd name="connsiteY2816" fmla="*/ 1118230 h 3597710"/>
              <a:gd name="connsiteX2817" fmla="*/ 341103 w 3609220"/>
              <a:gd name="connsiteY2817" fmla="*/ 1121276 h 3597710"/>
              <a:gd name="connsiteX2818" fmla="*/ 335011 w 3609220"/>
              <a:gd name="connsiteY2818" fmla="*/ 1127368 h 3597710"/>
              <a:gd name="connsiteX2819" fmla="*/ 335011 w 3609220"/>
              <a:gd name="connsiteY2819" fmla="*/ 1121276 h 3597710"/>
              <a:gd name="connsiteX2820" fmla="*/ 331965 w 3609220"/>
              <a:gd name="connsiteY2820" fmla="*/ 1121276 h 3597710"/>
              <a:gd name="connsiteX2821" fmla="*/ 328919 w 3609220"/>
              <a:gd name="connsiteY2821" fmla="*/ 1127368 h 3597710"/>
              <a:gd name="connsiteX2822" fmla="*/ 328919 w 3609220"/>
              <a:gd name="connsiteY2822" fmla="*/ 1133460 h 3597710"/>
              <a:gd name="connsiteX2823" fmla="*/ 335011 w 3609220"/>
              <a:gd name="connsiteY2823" fmla="*/ 1142598 h 3597710"/>
              <a:gd name="connsiteX2824" fmla="*/ 331965 w 3609220"/>
              <a:gd name="connsiteY2824" fmla="*/ 1151736 h 3597710"/>
              <a:gd name="connsiteX2825" fmla="*/ 310643 w 3609220"/>
              <a:gd name="connsiteY2825" fmla="*/ 1197427 h 3597710"/>
              <a:gd name="connsiteX2826" fmla="*/ 307597 w 3609220"/>
              <a:gd name="connsiteY2826" fmla="*/ 1194381 h 3597710"/>
              <a:gd name="connsiteX2827" fmla="*/ 307597 w 3609220"/>
              <a:gd name="connsiteY2827" fmla="*/ 1197427 h 3597710"/>
              <a:gd name="connsiteX2828" fmla="*/ 304550 w 3609220"/>
              <a:gd name="connsiteY2828" fmla="*/ 1197427 h 3597710"/>
              <a:gd name="connsiteX2829" fmla="*/ 301504 w 3609220"/>
              <a:gd name="connsiteY2829" fmla="*/ 1194381 h 3597710"/>
              <a:gd name="connsiteX2830" fmla="*/ 310643 w 3609220"/>
              <a:gd name="connsiteY2830" fmla="*/ 1166966 h 3597710"/>
              <a:gd name="connsiteX2831" fmla="*/ 313689 w 3609220"/>
              <a:gd name="connsiteY2831" fmla="*/ 1170013 h 3597710"/>
              <a:gd name="connsiteX2832" fmla="*/ 319781 w 3609220"/>
              <a:gd name="connsiteY2832" fmla="*/ 1157828 h 3597710"/>
              <a:gd name="connsiteX2833" fmla="*/ 313689 w 3609220"/>
              <a:gd name="connsiteY2833" fmla="*/ 1163920 h 3597710"/>
              <a:gd name="connsiteX2834" fmla="*/ 316735 w 3609220"/>
              <a:gd name="connsiteY2834" fmla="*/ 1151736 h 3597710"/>
              <a:gd name="connsiteX2835" fmla="*/ 316735 w 3609220"/>
              <a:gd name="connsiteY2835" fmla="*/ 1148690 h 3597710"/>
              <a:gd name="connsiteX2836" fmla="*/ 319781 w 3609220"/>
              <a:gd name="connsiteY2836" fmla="*/ 1145644 h 3597710"/>
              <a:gd name="connsiteX2837" fmla="*/ 319781 w 3609220"/>
              <a:gd name="connsiteY2837" fmla="*/ 1142598 h 3597710"/>
              <a:gd name="connsiteX2838" fmla="*/ 319781 w 3609220"/>
              <a:gd name="connsiteY2838" fmla="*/ 1139552 h 3597710"/>
              <a:gd name="connsiteX2839" fmla="*/ 313689 w 3609220"/>
              <a:gd name="connsiteY2839" fmla="*/ 1142598 h 3597710"/>
              <a:gd name="connsiteX2840" fmla="*/ 310643 w 3609220"/>
              <a:gd name="connsiteY2840" fmla="*/ 1148690 h 3597710"/>
              <a:gd name="connsiteX2841" fmla="*/ 310643 w 3609220"/>
              <a:gd name="connsiteY2841" fmla="*/ 1151736 h 3597710"/>
              <a:gd name="connsiteX2842" fmla="*/ 313689 w 3609220"/>
              <a:gd name="connsiteY2842" fmla="*/ 1151736 h 3597710"/>
              <a:gd name="connsiteX2843" fmla="*/ 298458 w 3609220"/>
              <a:gd name="connsiteY2843" fmla="*/ 1194381 h 3597710"/>
              <a:gd name="connsiteX2844" fmla="*/ 295412 w 3609220"/>
              <a:gd name="connsiteY2844" fmla="*/ 1197427 h 3597710"/>
              <a:gd name="connsiteX2845" fmla="*/ 292366 w 3609220"/>
              <a:gd name="connsiteY2845" fmla="*/ 1203519 h 3597710"/>
              <a:gd name="connsiteX2846" fmla="*/ 295412 w 3609220"/>
              <a:gd name="connsiteY2846" fmla="*/ 1203519 h 3597710"/>
              <a:gd name="connsiteX2847" fmla="*/ 286274 w 3609220"/>
              <a:gd name="connsiteY2847" fmla="*/ 1221795 h 3597710"/>
              <a:gd name="connsiteX2848" fmla="*/ 283228 w 3609220"/>
              <a:gd name="connsiteY2848" fmla="*/ 1227887 h 3597710"/>
              <a:gd name="connsiteX2849" fmla="*/ 283228 w 3609220"/>
              <a:gd name="connsiteY2849" fmla="*/ 1230933 h 3597710"/>
              <a:gd name="connsiteX2850" fmla="*/ 286274 w 3609220"/>
              <a:gd name="connsiteY2850" fmla="*/ 1230933 h 3597710"/>
              <a:gd name="connsiteX2851" fmla="*/ 264952 w 3609220"/>
              <a:gd name="connsiteY2851" fmla="*/ 1297946 h 3597710"/>
              <a:gd name="connsiteX2852" fmla="*/ 261906 w 3609220"/>
              <a:gd name="connsiteY2852" fmla="*/ 1300992 h 3597710"/>
              <a:gd name="connsiteX2853" fmla="*/ 261906 w 3609220"/>
              <a:gd name="connsiteY2853" fmla="*/ 1304039 h 3597710"/>
              <a:gd name="connsiteX2854" fmla="*/ 261906 w 3609220"/>
              <a:gd name="connsiteY2854" fmla="*/ 1307085 h 3597710"/>
              <a:gd name="connsiteX2855" fmla="*/ 255813 w 3609220"/>
              <a:gd name="connsiteY2855" fmla="*/ 1322315 h 3597710"/>
              <a:gd name="connsiteX2856" fmla="*/ 252767 w 3609220"/>
              <a:gd name="connsiteY2856" fmla="*/ 1325361 h 3597710"/>
              <a:gd name="connsiteX2857" fmla="*/ 252767 w 3609220"/>
              <a:gd name="connsiteY2857" fmla="*/ 1331453 h 3597710"/>
              <a:gd name="connsiteX2858" fmla="*/ 252767 w 3609220"/>
              <a:gd name="connsiteY2858" fmla="*/ 1334499 h 3597710"/>
              <a:gd name="connsiteX2859" fmla="*/ 249721 w 3609220"/>
              <a:gd name="connsiteY2859" fmla="*/ 1337545 h 3597710"/>
              <a:gd name="connsiteX2860" fmla="*/ 249721 w 3609220"/>
              <a:gd name="connsiteY2860" fmla="*/ 1340591 h 3597710"/>
              <a:gd name="connsiteX2861" fmla="*/ 249721 w 3609220"/>
              <a:gd name="connsiteY2861" fmla="*/ 1358867 h 3597710"/>
              <a:gd name="connsiteX2862" fmla="*/ 246675 w 3609220"/>
              <a:gd name="connsiteY2862" fmla="*/ 1361913 h 3597710"/>
              <a:gd name="connsiteX2863" fmla="*/ 246675 w 3609220"/>
              <a:gd name="connsiteY2863" fmla="*/ 1364959 h 3597710"/>
              <a:gd name="connsiteX2864" fmla="*/ 243629 w 3609220"/>
              <a:gd name="connsiteY2864" fmla="*/ 1374098 h 3597710"/>
              <a:gd name="connsiteX2865" fmla="*/ 243629 w 3609220"/>
              <a:gd name="connsiteY2865" fmla="*/ 1377144 h 3597710"/>
              <a:gd name="connsiteX2866" fmla="*/ 234491 w 3609220"/>
              <a:gd name="connsiteY2866" fmla="*/ 1401512 h 3597710"/>
              <a:gd name="connsiteX2867" fmla="*/ 234491 w 3609220"/>
              <a:gd name="connsiteY2867" fmla="*/ 1404558 h 3597710"/>
              <a:gd name="connsiteX2868" fmla="*/ 231445 w 3609220"/>
              <a:gd name="connsiteY2868" fmla="*/ 1404558 h 3597710"/>
              <a:gd name="connsiteX2869" fmla="*/ 231445 w 3609220"/>
              <a:gd name="connsiteY2869" fmla="*/ 1407604 h 3597710"/>
              <a:gd name="connsiteX2870" fmla="*/ 231445 w 3609220"/>
              <a:gd name="connsiteY2870" fmla="*/ 1410650 h 3597710"/>
              <a:gd name="connsiteX2871" fmla="*/ 234491 w 3609220"/>
              <a:gd name="connsiteY2871" fmla="*/ 1410650 h 3597710"/>
              <a:gd name="connsiteX2872" fmla="*/ 231445 w 3609220"/>
              <a:gd name="connsiteY2872" fmla="*/ 1419788 h 3597710"/>
              <a:gd name="connsiteX2873" fmla="*/ 231445 w 3609220"/>
              <a:gd name="connsiteY2873" fmla="*/ 1416742 h 3597710"/>
              <a:gd name="connsiteX2874" fmla="*/ 228399 w 3609220"/>
              <a:gd name="connsiteY2874" fmla="*/ 1428926 h 3597710"/>
              <a:gd name="connsiteX2875" fmla="*/ 228399 w 3609220"/>
              <a:gd name="connsiteY2875" fmla="*/ 1438065 h 3597710"/>
              <a:gd name="connsiteX2876" fmla="*/ 225353 w 3609220"/>
              <a:gd name="connsiteY2876" fmla="*/ 1441111 h 3597710"/>
              <a:gd name="connsiteX2877" fmla="*/ 225353 w 3609220"/>
              <a:gd name="connsiteY2877" fmla="*/ 1444157 h 3597710"/>
              <a:gd name="connsiteX2878" fmla="*/ 222307 w 3609220"/>
              <a:gd name="connsiteY2878" fmla="*/ 1447203 h 3597710"/>
              <a:gd name="connsiteX2879" fmla="*/ 222307 w 3609220"/>
              <a:gd name="connsiteY2879" fmla="*/ 1450249 h 3597710"/>
              <a:gd name="connsiteX2880" fmla="*/ 225353 w 3609220"/>
              <a:gd name="connsiteY2880" fmla="*/ 1450249 h 3597710"/>
              <a:gd name="connsiteX2881" fmla="*/ 225353 w 3609220"/>
              <a:gd name="connsiteY2881" fmla="*/ 1477663 h 3597710"/>
              <a:gd name="connsiteX2882" fmla="*/ 222307 w 3609220"/>
              <a:gd name="connsiteY2882" fmla="*/ 1474617 h 3597710"/>
              <a:gd name="connsiteX2883" fmla="*/ 219261 w 3609220"/>
              <a:gd name="connsiteY2883" fmla="*/ 1474617 h 3597710"/>
              <a:gd name="connsiteX2884" fmla="*/ 219261 w 3609220"/>
              <a:gd name="connsiteY2884" fmla="*/ 1480709 h 3597710"/>
              <a:gd name="connsiteX2885" fmla="*/ 219261 w 3609220"/>
              <a:gd name="connsiteY2885" fmla="*/ 1483755 h 3597710"/>
              <a:gd name="connsiteX2886" fmla="*/ 213169 w 3609220"/>
              <a:gd name="connsiteY2886" fmla="*/ 1514216 h 3597710"/>
              <a:gd name="connsiteX2887" fmla="*/ 216215 w 3609220"/>
              <a:gd name="connsiteY2887" fmla="*/ 1514216 h 3597710"/>
              <a:gd name="connsiteX2888" fmla="*/ 213169 w 3609220"/>
              <a:gd name="connsiteY2888" fmla="*/ 1517262 h 3597710"/>
              <a:gd name="connsiteX2889" fmla="*/ 213169 w 3609220"/>
              <a:gd name="connsiteY2889" fmla="*/ 1520308 h 3597710"/>
              <a:gd name="connsiteX2890" fmla="*/ 213169 w 3609220"/>
              <a:gd name="connsiteY2890" fmla="*/ 1538584 h 3597710"/>
              <a:gd name="connsiteX2891" fmla="*/ 215310 w 3609220"/>
              <a:gd name="connsiteY2891" fmla="*/ 1541154 h 3597710"/>
              <a:gd name="connsiteX2892" fmla="*/ 216189 w 3609220"/>
              <a:gd name="connsiteY2892" fmla="*/ 1547538 h 3597710"/>
              <a:gd name="connsiteX2893" fmla="*/ 215774 w 3609220"/>
              <a:gd name="connsiteY2893" fmla="*/ 1547642 h 3597710"/>
              <a:gd name="connsiteX2894" fmla="*/ 212026 w 3609220"/>
              <a:gd name="connsiteY2894" fmla="*/ 1546961 h 3597710"/>
              <a:gd name="connsiteX2895" fmla="*/ 210123 w 3609220"/>
              <a:gd name="connsiteY2895" fmla="*/ 1550768 h 3597710"/>
              <a:gd name="connsiteX2896" fmla="*/ 215453 w 3609220"/>
              <a:gd name="connsiteY2896" fmla="*/ 1547722 h 3597710"/>
              <a:gd name="connsiteX2897" fmla="*/ 215774 w 3609220"/>
              <a:gd name="connsiteY2897" fmla="*/ 1547642 h 3597710"/>
              <a:gd name="connsiteX2898" fmla="*/ 216215 w 3609220"/>
              <a:gd name="connsiteY2898" fmla="*/ 1547722 h 3597710"/>
              <a:gd name="connsiteX2899" fmla="*/ 216189 w 3609220"/>
              <a:gd name="connsiteY2899" fmla="*/ 1547538 h 3597710"/>
              <a:gd name="connsiteX2900" fmla="*/ 216976 w 3609220"/>
              <a:gd name="connsiteY2900" fmla="*/ 1547341 h 3597710"/>
              <a:gd name="connsiteX2901" fmla="*/ 216215 w 3609220"/>
              <a:gd name="connsiteY2901" fmla="*/ 1553814 h 3597710"/>
              <a:gd name="connsiteX2902" fmla="*/ 213169 w 3609220"/>
              <a:gd name="connsiteY2902" fmla="*/ 1556860 h 3597710"/>
              <a:gd name="connsiteX2903" fmla="*/ 213169 w 3609220"/>
              <a:gd name="connsiteY2903" fmla="*/ 1559906 h 3597710"/>
              <a:gd name="connsiteX2904" fmla="*/ 210123 w 3609220"/>
              <a:gd name="connsiteY2904" fmla="*/ 1562952 h 3597710"/>
              <a:gd name="connsiteX2905" fmla="*/ 210123 w 3609220"/>
              <a:gd name="connsiteY2905" fmla="*/ 1565998 h 3597710"/>
              <a:gd name="connsiteX2906" fmla="*/ 210123 w 3609220"/>
              <a:gd name="connsiteY2906" fmla="*/ 1572091 h 3597710"/>
              <a:gd name="connsiteX2907" fmla="*/ 210123 w 3609220"/>
              <a:gd name="connsiteY2907" fmla="*/ 1578183 h 3597710"/>
              <a:gd name="connsiteX2908" fmla="*/ 207076 w 3609220"/>
              <a:gd name="connsiteY2908" fmla="*/ 1584275 h 3597710"/>
              <a:gd name="connsiteX2909" fmla="*/ 204030 w 3609220"/>
              <a:gd name="connsiteY2909" fmla="*/ 1590367 h 3597710"/>
              <a:gd name="connsiteX2910" fmla="*/ 204030 w 3609220"/>
              <a:gd name="connsiteY2910" fmla="*/ 1593413 h 3597710"/>
              <a:gd name="connsiteX2911" fmla="*/ 204030 w 3609220"/>
              <a:gd name="connsiteY2911" fmla="*/ 1596459 h 3597710"/>
              <a:gd name="connsiteX2912" fmla="*/ 200984 w 3609220"/>
              <a:gd name="connsiteY2912" fmla="*/ 1596459 h 3597710"/>
              <a:gd name="connsiteX2913" fmla="*/ 197938 w 3609220"/>
              <a:gd name="connsiteY2913" fmla="*/ 1599505 h 3597710"/>
              <a:gd name="connsiteX2914" fmla="*/ 197938 w 3609220"/>
              <a:gd name="connsiteY2914" fmla="*/ 1602551 h 3597710"/>
              <a:gd name="connsiteX2915" fmla="*/ 200984 w 3609220"/>
              <a:gd name="connsiteY2915" fmla="*/ 1605597 h 3597710"/>
              <a:gd name="connsiteX2916" fmla="*/ 200984 w 3609220"/>
              <a:gd name="connsiteY2916" fmla="*/ 1608643 h 3597710"/>
              <a:gd name="connsiteX2917" fmla="*/ 200984 w 3609220"/>
              <a:gd name="connsiteY2917" fmla="*/ 1611689 h 3597710"/>
              <a:gd name="connsiteX2918" fmla="*/ 200984 w 3609220"/>
              <a:gd name="connsiteY2918" fmla="*/ 1620827 h 3597710"/>
              <a:gd name="connsiteX2919" fmla="*/ 197938 w 3609220"/>
              <a:gd name="connsiteY2919" fmla="*/ 1629965 h 3597710"/>
              <a:gd name="connsiteX2920" fmla="*/ 197938 w 3609220"/>
              <a:gd name="connsiteY2920" fmla="*/ 1633011 h 3597710"/>
              <a:gd name="connsiteX2921" fmla="*/ 197938 w 3609220"/>
              <a:gd name="connsiteY2921" fmla="*/ 1639104 h 3597710"/>
              <a:gd name="connsiteX2922" fmla="*/ 200984 w 3609220"/>
              <a:gd name="connsiteY2922" fmla="*/ 1639104 h 3597710"/>
              <a:gd name="connsiteX2923" fmla="*/ 197938 w 3609220"/>
              <a:gd name="connsiteY2923" fmla="*/ 1642150 h 3597710"/>
              <a:gd name="connsiteX2924" fmla="*/ 197938 w 3609220"/>
              <a:gd name="connsiteY2924" fmla="*/ 1648242 h 3597710"/>
              <a:gd name="connsiteX2925" fmla="*/ 197938 w 3609220"/>
              <a:gd name="connsiteY2925" fmla="*/ 1675656 h 3597710"/>
              <a:gd name="connsiteX2926" fmla="*/ 194892 w 3609220"/>
              <a:gd name="connsiteY2926" fmla="*/ 1678702 h 3597710"/>
              <a:gd name="connsiteX2927" fmla="*/ 194892 w 3609220"/>
              <a:gd name="connsiteY2927" fmla="*/ 1681748 h 3597710"/>
              <a:gd name="connsiteX2928" fmla="*/ 197938 w 3609220"/>
              <a:gd name="connsiteY2928" fmla="*/ 1681748 h 3597710"/>
              <a:gd name="connsiteX2929" fmla="*/ 194892 w 3609220"/>
              <a:gd name="connsiteY2929" fmla="*/ 1696978 h 3597710"/>
              <a:gd name="connsiteX2930" fmla="*/ 194892 w 3609220"/>
              <a:gd name="connsiteY2930" fmla="*/ 1700024 h 3597710"/>
              <a:gd name="connsiteX2931" fmla="*/ 197938 w 3609220"/>
              <a:gd name="connsiteY2931" fmla="*/ 1703070 h 3597710"/>
              <a:gd name="connsiteX2932" fmla="*/ 194892 w 3609220"/>
              <a:gd name="connsiteY2932" fmla="*/ 1724393 h 3597710"/>
              <a:gd name="connsiteX2933" fmla="*/ 197938 w 3609220"/>
              <a:gd name="connsiteY2933" fmla="*/ 1724393 h 3597710"/>
              <a:gd name="connsiteX2934" fmla="*/ 197938 w 3609220"/>
              <a:gd name="connsiteY2934" fmla="*/ 1736577 h 3597710"/>
              <a:gd name="connsiteX2935" fmla="*/ 194892 w 3609220"/>
              <a:gd name="connsiteY2935" fmla="*/ 1739623 h 3597710"/>
              <a:gd name="connsiteX2936" fmla="*/ 188800 w 3609220"/>
              <a:gd name="connsiteY2936" fmla="*/ 1736577 h 3597710"/>
              <a:gd name="connsiteX2937" fmla="*/ 194892 w 3609220"/>
              <a:gd name="connsiteY2937" fmla="*/ 1748761 h 3597710"/>
              <a:gd name="connsiteX2938" fmla="*/ 197938 w 3609220"/>
              <a:gd name="connsiteY2938" fmla="*/ 1797498 h 3597710"/>
              <a:gd name="connsiteX2939" fmla="*/ 194892 w 3609220"/>
              <a:gd name="connsiteY2939" fmla="*/ 1797498 h 3597710"/>
              <a:gd name="connsiteX2940" fmla="*/ 194892 w 3609220"/>
              <a:gd name="connsiteY2940" fmla="*/ 1803590 h 3597710"/>
              <a:gd name="connsiteX2941" fmla="*/ 194892 w 3609220"/>
              <a:gd name="connsiteY2941" fmla="*/ 1840142 h 3597710"/>
              <a:gd name="connsiteX2942" fmla="*/ 194892 w 3609220"/>
              <a:gd name="connsiteY2942" fmla="*/ 1843189 h 3597710"/>
              <a:gd name="connsiteX2943" fmla="*/ 194892 w 3609220"/>
              <a:gd name="connsiteY2943" fmla="*/ 1846235 h 3597710"/>
              <a:gd name="connsiteX2944" fmla="*/ 200984 w 3609220"/>
              <a:gd name="connsiteY2944" fmla="*/ 1858419 h 3597710"/>
              <a:gd name="connsiteX2945" fmla="*/ 197938 w 3609220"/>
              <a:gd name="connsiteY2945" fmla="*/ 1864511 h 3597710"/>
              <a:gd name="connsiteX2946" fmla="*/ 197938 w 3609220"/>
              <a:gd name="connsiteY2946" fmla="*/ 1867557 h 3597710"/>
              <a:gd name="connsiteX2947" fmla="*/ 197938 w 3609220"/>
              <a:gd name="connsiteY2947" fmla="*/ 1870603 h 3597710"/>
              <a:gd name="connsiteX2948" fmla="*/ 197938 w 3609220"/>
              <a:gd name="connsiteY2948" fmla="*/ 1873649 h 3597710"/>
              <a:gd name="connsiteX2949" fmla="*/ 191846 w 3609220"/>
              <a:gd name="connsiteY2949" fmla="*/ 1885833 h 3597710"/>
              <a:gd name="connsiteX2950" fmla="*/ 194892 w 3609220"/>
              <a:gd name="connsiteY2950" fmla="*/ 1907155 h 3597710"/>
              <a:gd name="connsiteX2951" fmla="*/ 204030 w 3609220"/>
              <a:gd name="connsiteY2951" fmla="*/ 1922386 h 3597710"/>
              <a:gd name="connsiteX2952" fmla="*/ 197938 w 3609220"/>
              <a:gd name="connsiteY2952" fmla="*/ 1937616 h 3597710"/>
              <a:gd name="connsiteX2953" fmla="*/ 200984 w 3609220"/>
              <a:gd name="connsiteY2953" fmla="*/ 1952846 h 3597710"/>
              <a:gd name="connsiteX2954" fmla="*/ 207076 w 3609220"/>
              <a:gd name="connsiteY2954" fmla="*/ 1961984 h 3597710"/>
              <a:gd name="connsiteX2955" fmla="*/ 210123 w 3609220"/>
              <a:gd name="connsiteY2955" fmla="*/ 2001583 h 3597710"/>
              <a:gd name="connsiteX2956" fmla="*/ 204030 w 3609220"/>
              <a:gd name="connsiteY2956" fmla="*/ 2001583 h 3597710"/>
              <a:gd name="connsiteX2957" fmla="*/ 210123 w 3609220"/>
              <a:gd name="connsiteY2957" fmla="*/ 2010721 h 3597710"/>
              <a:gd name="connsiteX2958" fmla="*/ 207076 w 3609220"/>
              <a:gd name="connsiteY2958" fmla="*/ 2022905 h 3597710"/>
              <a:gd name="connsiteX2959" fmla="*/ 213169 w 3609220"/>
              <a:gd name="connsiteY2959" fmla="*/ 2041181 h 3597710"/>
              <a:gd name="connsiteX2960" fmla="*/ 211230 w 3609220"/>
              <a:gd name="connsiteY2960" fmla="*/ 2038689 h 3597710"/>
              <a:gd name="connsiteX2961" fmla="*/ 210123 w 3609220"/>
              <a:gd name="connsiteY2961" fmla="*/ 2032043 h 3597710"/>
              <a:gd name="connsiteX2962" fmla="*/ 210503 w 3609220"/>
              <a:gd name="connsiteY2962" fmla="*/ 2037754 h 3597710"/>
              <a:gd name="connsiteX2963" fmla="*/ 211230 w 3609220"/>
              <a:gd name="connsiteY2963" fmla="*/ 2038689 h 3597710"/>
              <a:gd name="connsiteX2964" fmla="*/ 213169 w 3609220"/>
              <a:gd name="connsiteY2964" fmla="*/ 2050320 h 3597710"/>
              <a:gd name="connsiteX2965" fmla="*/ 204030 w 3609220"/>
              <a:gd name="connsiteY2965" fmla="*/ 2050320 h 3597710"/>
              <a:gd name="connsiteX2966" fmla="*/ 194892 w 3609220"/>
              <a:gd name="connsiteY2966" fmla="*/ 1998537 h 3597710"/>
              <a:gd name="connsiteX2967" fmla="*/ 182708 w 3609220"/>
              <a:gd name="connsiteY2967" fmla="*/ 1974168 h 3597710"/>
              <a:gd name="connsiteX2968" fmla="*/ 179662 w 3609220"/>
              <a:gd name="connsiteY2968" fmla="*/ 1958938 h 3597710"/>
              <a:gd name="connsiteX2969" fmla="*/ 179662 w 3609220"/>
              <a:gd name="connsiteY2969" fmla="*/ 1946754 h 3597710"/>
              <a:gd name="connsiteX2970" fmla="*/ 173570 w 3609220"/>
              <a:gd name="connsiteY2970" fmla="*/ 1934570 h 3597710"/>
              <a:gd name="connsiteX2971" fmla="*/ 173570 w 3609220"/>
              <a:gd name="connsiteY2971" fmla="*/ 1913248 h 3597710"/>
              <a:gd name="connsiteX2972" fmla="*/ 176616 w 3609220"/>
              <a:gd name="connsiteY2972" fmla="*/ 1904109 h 3597710"/>
              <a:gd name="connsiteX2973" fmla="*/ 176616 w 3609220"/>
              <a:gd name="connsiteY2973" fmla="*/ 1894971 h 3597710"/>
              <a:gd name="connsiteX2974" fmla="*/ 176616 w 3609220"/>
              <a:gd name="connsiteY2974" fmla="*/ 1891925 h 3597710"/>
              <a:gd name="connsiteX2975" fmla="*/ 176616 w 3609220"/>
              <a:gd name="connsiteY2975" fmla="*/ 1888879 h 3597710"/>
              <a:gd name="connsiteX2976" fmla="*/ 179662 w 3609220"/>
              <a:gd name="connsiteY2976" fmla="*/ 1891925 h 3597710"/>
              <a:gd name="connsiteX2977" fmla="*/ 176616 w 3609220"/>
              <a:gd name="connsiteY2977" fmla="*/ 1879741 h 3597710"/>
              <a:gd name="connsiteX2978" fmla="*/ 179662 w 3609220"/>
              <a:gd name="connsiteY2978" fmla="*/ 1876695 h 3597710"/>
              <a:gd name="connsiteX2979" fmla="*/ 179662 w 3609220"/>
              <a:gd name="connsiteY2979" fmla="*/ 1873649 h 3597710"/>
              <a:gd name="connsiteX2980" fmla="*/ 179662 w 3609220"/>
              <a:gd name="connsiteY2980" fmla="*/ 1870603 h 3597710"/>
              <a:gd name="connsiteX2981" fmla="*/ 176616 w 3609220"/>
              <a:gd name="connsiteY2981" fmla="*/ 1867557 h 3597710"/>
              <a:gd name="connsiteX2982" fmla="*/ 176616 w 3609220"/>
              <a:gd name="connsiteY2982" fmla="*/ 1849281 h 3597710"/>
              <a:gd name="connsiteX2983" fmla="*/ 173570 w 3609220"/>
              <a:gd name="connsiteY2983" fmla="*/ 1846235 h 3597710"/>
              <a:gd name="connsiteX2984" fmla="*/ 173570 w 3609220"/>
              <a:gd name="connsiteY2984" fmla="*/ 1827958 h 3597710"/>
              <a:gd name="connsiteX2985" fmla="*/ 173570 w 3609220"/>
              <a:gd name="connsiteY2985" fmla="*/ 1824912 h 3597710"/>
              <a:gd name="connsiteX2986" fmla="*/ 173570 w 3609220"/>
              <a:gd name="connsiteY2986" fmla="*/ 1821866 h 3597710"/>
              <a:gd name="connsiteX2987" fmla="*/ 170524 w 3609220"/>
              <a:gd name="connsiteY2987" fmla="*/ 1824912 h 3597710"/>
              <a:gd name="connsiteX2988" fmla="*/ 170524 w 3609220"/>
              <a:gd name="connsiteY2988" fmla="*/ 1791406 h 3597710"/>
              <a:gd name="connsiteX2989" fmla="*/ 170524 w 3609220"/>
              <a:gd name="connsiteY2989" fmla="*/ 1800544 h 3597710"/>
              <a:gd name="connsiteX2990" fmla="*/ 167478 w 3609220"/>
              <a:gd name="connsiteY2990" fmla="*/ 1791406 h 3597710"/>
              <a:gd name="connsiteX2991" fmla="*/ 167478 w 3609220"/>
              <a:gd name="connsiteY2991" fmla="*/ 1800544 h 3597710"/>
              <a:gd name="connsiteX2992" fmla="*/ 164431 w 3609220"/>
              <a:gd name="connsiteY2992" fmla="*/ 1797498 h 3597710"/>
              <a:gd name="connsiteX2993" fmla="*/ 164431 w 3609220"/>
              <a:gd name="connsiteY2993" fmla="*/ 1803590 h 3597710"/>
              <a:gd name="connsiteX2994" fmla="*/ 164431 w 3609220"/>
              <a:gd name="connsiteY2994" fmla="*/ 1806636 h 3597710"/>
              <a:gd name="connsiteX2995" fmla="*/ 152247 w 3609220"/>
              <a:gd name="connsiteY2995" fmla="*/ 1840142 h 3597710"/>
              <a:gd name="connsiteX2996" fmla="*/ 152247 w 3609220"/>
              <a:gd name="connsiteY2996" fmla="*/ 1846235 h 3597710"/>
              <a:gd name="connsiteX2997" fmla="*/ 146155 w 3609220"/>
              <a:gd name="connsiteY2997" fmla="*/ 1843189 h 3597710"/>
              <a:gd name="connsiteX2998" fmla="*/ 146155 w 3609220"/>
              <a:gd name="connsiteY2998" fmla="*/ 1837096 h 3597710"/>
              <a:gd name="connsiteX2999" fmla="*/ 143109 w 3609220"/>
              <a:gd name="connsiteY2999" fmla="*/ 1837096 h 3597710"/>
              <a:gd name="connsiteX3000" fmla="*/ 143109 w 3609220"/>
              <a:gd name="connsiteY3000" fmla="*/ 1840142 h 3597710"/>
              <a:gd name="connsiteX3001" fmla="*/ 140063 w 3609220"/>
              <a:gd name="connsiteY3001" fmla="*/ 1785314 h 3597710"/>
              <a:gd name="connsiteX3002" fmla="*/ 143109 w 3609220"/>
              <a:gd name="connsiteY3002" fmla="*/ 1788360 h 3597710"/>
              <a:gd name="connsiteX3003" fmla="*/ 146155 w 3609220"/>
              <a:gd name="connsiteY3003" fmla="*/ 1785314 h 3597710"/>
              <a:gd name="connsiteX3004" fmla="*/ 146155 w 3609220"/>
              <a:gd name="connsiteY3004" fmla="*/ 1791406 h 3597710"/>
              <a:gd name="connsiteX3005" fmla="*/ 146155 w 3609220"/>
              <a:gd name="connsiteY3005" fmla="*/ 1757899 h 3597710"/>
              <a:gd name="connsiteX3006" fmla="*/ 149201 w 3609220"/>
              <a:gd name="connsiteY3006" fmla="*/ 1757899 h 3597710"/>
              <a:gd name="connsiteX3007" fmla="*/ 149201 w 3609220"/>
              <a:gd name="connsiteY3007" fmla="*/ 1754853 h 3597710"/>
              <a:gd name="connsiteX3008" fmla="*/ 149201 w 3609220"/>
              <a:gd name="connsiteY3008" fmla="*/ 1748761 h 3597710"/>
              <a:gd name="connsiteX3009" fmla="*/ 149201 w 3609220"/>
              <a:gd name="connsiteY3009" fmla="*/ 1727439 h 3597710"/>
              <a:gd name="connsiteX3010" fmla="*/ 149201 w 3609220"/>
              <a:gd name="connsiteY3010" fmla="*/ 1724393 h 3597710"/>
              <a:gd name="connsiteX3011" fmla="*/ 149201 w 3609220"/>
              <a:gd name="connsiteY3011" fmla="*/ 1721347 h 3597710"/>
              <a:gd name="connsiteX3012" fmla="*/ 146155 w 3609220"/>
              <a:gd name="connsiteY3012" fmla="*/ 1690886 h 3597710"/>
              <a:gd name="connsiteX3013" fmla="*/ 146155 w 3609220"/>
              <a:gd name="connsiteY3013" fmla="*/ 1687840 h 3597710"/>
              <a:gd name="connsiteX3014" fmla="*/ 146155 w 3609220"/>
              <a:gd name="connsiteY3014" fmla="*/ 1684794 h 3597710"/>
              <a:gd name="connsiteX3015" fmla="*/ 146155 w 3609220"/>
              <a:gd name="connsiteY3015" fmla="*/ 1678702 h 3597710"/>
              <a:gd name="connsiteX3016" fmla="*/ 143109 w 3609220"/>
              <a:gd name="connsiteY3016" fmla="*/ 1684794 h 3597710"/>
              <a:gd name="connsiteX3017" fmla="*/ 140063 w 3609220"/>
              <a:gd name="connsiteY3017" fmla="*/ 1687840 h 3597710"/>
              <a:gd name="connsiteX3018" fmla="*/ 140063 w 3609220"/>
              <a:gd name="connsiteY3018" fmla="*/ 1675656 h 3597710"/>
              <a:gd name="connsiteX3019" fmla="*/ 143109 w 3609220"/>
              <a:gd name="connsiteY3019" fmla="*/ 1675656 h 3597710"/>
              <a:gd name="connsiteX3020" fmla="*/ 143109 w 3609220"/>
              <a:gd name="connsiteY3020" fmla="*/ 1672610 h 3597710"/>
              <a:gd name="connsiteX3021" fmla="*/ 143109 w 3609220"/>
              <a:gd name="connsiteY3021" fmla="*/ 1669564 h 3597710"/>
              <a:gd name="connsiteX3022" fmla="*/ 140063 w 3609220"/>
              <a:gd name="connsiteY3022" fmla="*/ 1669564 h 3597710"/>
              <a:gd name="connsiteX3023" fmla="*/ 146155 w 3609220"/>
              <a:gd name="connsiteY3023" fmla="*/ 1654334 h 3597710"/>
              <a:gd name="connsiteX3024" fmla="*/ 140063 w 3609220"/>
              <a:gd name="connsiteY3024" fmla="*/ 1645196 h 3597710"/>
              <a:gd name="connsiteX3025" fmla="*/ 137017 w 3609220"/>
              <a:gd name="connsiteY3025" fmla="*/ 1666518 h 3597710"/>
              <a:gd name="connsiteX3026" fmla="*/ 140063 w 3609220"/>
              <a:gd name="connsiteY3026" fmla="*/ 1669564 h 3597710"/>
              <a:gd name="connsiteX3027" fmla="*/ 137017 w 3609220"/>
              <a:gd name="connsiteY3027" fmla="*/ 1669564 h 3597710"/>
              <a:gd name="connsiteX3028" fmla="*/ 137017 w 3609220"/>
              <a:gd name="connsiteY3028" fmla="*/ 1672610 h 3597710"/>
              <a:gd name="connsiteX3029" fmla="*/ 137017 w 3609220"/>
              <a:gd name="connsiteY3029" fmla="*/ 1675656 h 3597710"/>
              <a:gd name="connsiteX3030" fmla="*/ 140063 w 3609220"/>
              <a:gd name="connsiteY3030" fmla="*/ 1675656 h 3597710"/>
              <a:gd name="connsiteX3031" fmla="*/ 140063 w 3609220"/>
              <a:gd name="connsiteY3031" fmla="*/ 1690886 h 3597710"/>
              <a:gd name="connsiteX3032" fmla="*/ 137017 w 3609220"/>
              <a:gd name="connsiteY3032" fmla="*/ 1690886 h 3597710"/>
              <a:gd name="connsiteX3033" fmla="*/ 137017 w 3609220"/>
              <a:gd name="connsiteY3033" fmla="*/ 1693932 h 3597710"/>
              <a:gd name="connsiteX3034" fmla="*/ 137017 w 3609220"/>
              <a:gd name="connsiteY3034" fmla="*/ 1696978 h 3597710"/>
              <a:gd name="connsiteX3035" fmla="*/ 140063 w 3609220"/>
              <a:gd name="connsiteY3035" fmla="*/ 1767037 h 3597710"/>
              <a:gd name="connsiteX3036" fmla="*/ 137017 w 3609220"/>
              <a:gd name="connsiteY3036" fmla="*/ 1767037 h 3597710"/>
              <a:gd name="connsiteX3037" fmla="*/ 137017 w 3609220"/>
              <a:gd name="connsiteY3037" fmla="*/ 1773129 h 3597710"/>
              <a:gd name="connsiteX3038" fmla="*/ 137017 w 3609220"/>
              <a:gd name="connsiteY3038" fmla="*/ 1785314 h 3597710"/>
              <a:gd name="connsiteX3039" fmla="*/ 137017 w 3609220"/>
              <a:gd name="connsiteY3039" fmla="*/ 1834050 h 3597710"/>
              <a:gd name="connsiteX3040" fmla="*/ 140063 w 3609220"/>
              <a:gd name="connsiteY3040" fmla="*/ 1882787 h 3597710"/>
              <a:gd name="connsiteX3041" fmla="*/ 137017 w 3609220"/>
              <a:gd name="connsiteY3041" fmla="*/ 1910202 h 3597710"/>
              <a:gd name="connsiteX3042" fmla="*/ 130925 w 3609220"/>
              <a:gd name="connsiteY3042" fmla="*/ 1919340 h 3597710"/>
              <a:gd name="connsiteX3043" fmla="*/ 124833 w 3609220"/>
              <a:gd name="connsiteY3043" fmla="*/ 1983307 h 3597710"/>
              <a:gd name="connsiteX3044" fmla="*/ 121787 w 3609220"/>
              <a:gd name="connsiteY3044" fmla="*/ 1977215 h 3597710"/>
              <a:gd name="connsiteX3045" fmla="*/ 109602 w 3609220"/>
              <a:gd name="connsiteY3045" fmla="*/ 2013767 h 3597710"/>
              <a:gd name="connsiteX3046" fmla="*/ 106556 w 3609220"/>
              <a:gd name="connsiteY3046" fmla="*/ 2007675 h 3597710"/>
              <a:gd name="connsiteX3047" fmla="*/ 106556 w 3609220"/>
              <a:gd name="connsiteY3047" fmla="*/ 2013767 h 3597710"/>
              <a:gd name="connsiteX3048" fmla="*/ 97418 w 3609220"/>
              <a:gd name="connsiteY3048" fmla="*/ 1971122 h 3597710"/>
              <a:gd name="connsiteX3049" fmla="*/ 94372 w 3609220"/>
              <a:gd name="connsiteY3049" fmla="*/ 1958938 h 3597710"/>
              <a:gd name="connsiteX3050" fmla="*/ 94372 w 3609220"/>
              <a:gd name="connsiteY3050" fmla="*/ 1955892 h 3597710"/>
              <a:gd name="connsiteX3051" fmla="*/ 91326 w 3609220"/>
              <a:gd name="connsiteY3051" fmla="*/ 1955892 h 3597710"/>
              <a:gd name="connsiteX3052" fmla="*/ 91326 w 3609220"/>
              <a:gd name="connsiteY3052" fmla="*/ 1940662 h 3597710"/>
              <a:gd name="connsiteX3053" fmla="*/ 85234 w 3609220"/>
              <a:gd name="connsiteY3053" fmla="*/ 1940662 h 3597710"/>
              <a:gd name="connsiteX3054" fmla="*/ 85234 w 3609220"/>
              <a:gd name="connsiteY3054" fmla="*/ 1949800 h 3597710"/>
              <a:gd name="connsiteX3055" fmla="*/ 88280 w 3609220"/>
              <a:gd name="connsiteY3055" fmla="*/ 1968076 h 3597710"/>
              <a:gd name="connsiteX3056" fmla="*/ 79142 w 3609220"/>
              <a:gd name="connsiteY3056" fmla="*/ 2050320 h 3597710"/>
              <a:gd name="connsiteX3057" fmla="*/ 73049 w 3609220"/>
              <a:gd name="connsiteY3057" fmla="*/ 2056412 h 3597710"/>
              <a:gd name="connsiteX3058" fmla="*/ 70003 w 3609220"/>
              <a:gd name="connsiteY3058" fmla="*/ 2047274 h 3597710"/>
              <a:gd name="connsiteX3059" fmla="*/ 70003 w 3609220"/>
              <a:gd name="connsiteY3059" fmla="*/ 2044228 h 3597710"/>
              <a:gd name="connsiteX3060" fmla="*/ 66957 w 3609220"/>
              <a:gd name="connsiteY3060" fmla="*/ 2041181 h 3597710"/>
              <a:gd name="connsiteX3061" fmla="*/ 66957 w 3609220"/>
              <a:gd name="connsiteY3061" fmla="*/ 2044228 h 3597710"/>
              <a:gd name="connsiteX3062" fmla="*/ 66957 w 3609220"/>
              <a:gd name="connsiteY3062" fmla="*/ 2047274 h 3597710"/>
              <a:gd name="connsiteX3063" fmla="*/ 63911 w 3609220"/>
              <a:gd name="connsiteY3063" fmla="*/ 2041181 h 3597710"/>
              <a:gd name="connsiteX3064" fmla="*/ 63911 w 3609220"/>
              <a:gd name="connsiteY3064" fmla="*/ 2025951 h 3597710"/>
              <a:gd name="connsiteX3065" fmla="*/ 66957 w 3609220"/>
              <a:gd name="connsiteY3065" fmla="*/ 2035394 h 3597710"/>
              <a:gd name="connsiteX3066" fmla="*/ 66957 w 3609220"/>
              <a:gd name="connsiteY3066" fmla="*/ 2038135 h 3597710"/>
              <a:gd name="connsiteX3067" fmla="*/ 67719 w 3609220"/>
              <a:gd name="connsiteY3067" fmla="*/ 2037755 h 3597710"/>
              <a:gd name="connsiteX3068" fmla="*/ 66957 w 3609220"/>
              <a:gd name="connsiteY3068" fmla="*/ 2035394 h 3597710"/>
              <a:gd name="connsiteX3069" fmla="*/ 66957 w 3609220"/>
              <a:gd name="connsiteY3069" fmla="*/ 2030140 h 3597710"/>
              <a:gd name="connsiteX3070" fmla="*/ 66957 w 3609220"/>
              <a:gd name="connsiteY3070" fmla="*/ 2028997 h 3597710"/>
              <a:gd name="connsiteX3071" fmla="*/ 70003 w 3609220"/>
              <a:gd name="connsiteY3071" fmla="*/ 2028997 h 3597710"/>
              <a:gd name="connsiteX3072" fmla="*/ 70003 w 3609220"/>
              <a:gd name="connsiteY3072" fmla="*/ 2025951 h 3597710"/>
              <a:gd name="connsiteX3073" fmla="*/ 70003 w 3609220"/>
              <a:gd name="connsiteY3073" fmla="*/ 2022905 h 3597710"/>
              <a:gd name="connsiteX3074" fmla="*/ 66957 w 3609220"/>
              <a:gd name="connsiteY3074" fmla="*/ 2022905 h 3597710"/>
              <a:gd name="connsiteX3075" fmla="*/ 63911 w 3609220"/>
              <a:gd name="connsiteY3075" fmla="*/ 2016813 h 3597710"/>
              <a:gd name="connsiteX3076" fmla="*/ 63911 w 3609220"/>
              <a:gd name="connsiteY3076" fmla="*/ 2013767 h 3597710"/>
              <a:gd name="connsiteX3077" fmla="*/ 63911 w 3609220"/>
              <a:gd name="connsiteY3077" fmla="*/ 2010721 h 3597710"/>
              <a:gd name="connsiteX3078" fmla="*/ 63911 w 3609220"/>
              <a:gd name="connsiteY3078" fmla="*/ 1995872 h 3597710"/>
              <a:gd name="connsiteX3079" fmla="*/ 63911 w 3609220"/>
              <a:gd name="connsiteY3079" fmla="*/ 1992445 h 3597710"/>
              <a:gd name="connsiteX3080" fmla="*/ 60865 w 3609220"/>
              <a:gd name="connsiteY3080" fmla="*/ 2007675 h 3597710"/>
              <a:gd name="connsiteX3081" fmla="*/ 57819 w 3609220"/>
              <a:gd name="connsiteY3081" fmla="*/ 1980261 h 3597710"/>
              <a:gd name="connsiteX3082" fmla="*/ 45635 w 3609220"/>
              <a:gd name="connsiteY3082" fmla="*/ 1971122 h 3597710"/>
              <a:gd name="connsiteX3083" fmla="*/ 39543 w 3609220"/>
              <a:gd name="connsiteY3083" fmla="*/ 1928478 h 3597710"/>
              <a:gd name="connsiteX3084" fmla="*/ 36497 w 3609220"/>
              <a:gd name="connsiteY3084" fmla="*/ 1946754 h 3597710"/>
              <a:gd name="connsiteX3085" fmla="*/ 33451 w 3609220"/>
              <a:gd name="connsiteY3085" fmla="*/ 1925432 h 3597710"/>
              <a:gd name="connsiteX3086" fmla="*/ 27359 w 3609220"/>
              <a:gd name="connsiteY3086" fmla="*/ 1940662 h 3597710"/>
              <a:gd name="connsiteX3087" fmla="*/ 27359 w 3609220"/>
              <a:gd name="connsiteY3087" fmla="*/ 1937616 h 3597710"/>
              <a:gd name="connsiteX3088" fmla="*/ 24312 w 3609220"/>
              <a:gd name="connsiteY3088" fmla="*/ 1782268 h 3597710"/>
              <a:gd name="connsiteX3089" fmla="*/ 24312 w 3609220"/>
              <a:gd name="connsiteY3089" fmla="*/ 1763991 h 3597710"/>
              <a:gd name="connsiteX3090" fmla="*/ 1388950 w 3609220"/>
              <a:gd name="connsiteY3090" fmla="*/ 91712 h 3597710"/>
              <a:gd name="connsiteX3091" fmla="*/ 1391996 w 3609220"/>
              <a:gd name="connsiteY3091" fmla="*/ 94759 h 3597710"/>
              <a:gd name="connsiteX3092" fmla="*/ 1395042 w 3609220"/>
              <a:gd name="connsiteY3092" fmla="*/ 94759 h 3597710"/>
              <a:gd name="connsiteX3093" fmla="*/ 1398088 w 3609220"/>
              <a:gd name="connsiteY3093" fmla="*/ 97805 h 3597710"/>
              <a:gd name="connsiteX3094" fmla="*/ 1391996 w 3609220"/>
              <a:gd name="connsiteY3094" fmla="*/ 100851 h 3597710"/>
              <a:gd name="connsiteX3095" fmla="*/ 1391996 w 3609220"/>
              <a:gd name="connsiteY3095" fmla="*/ 103897 h 3597710"/>
              <a:gd name="connsiteX3096" fmla="*/ 1395042 w 3609220"/>
              <a:gd name="connsiteY3096" fmla="*/ 103897 h 3597710"/>
              <a:gd name="connsiteX3097" fmla="*/ 1398088 w 3609220"/>
              <a:gd name="connsiteY3097" fmla="*/ 103897 h 3597710"/>
              <a:gd name="connsiteX3098" fmla="*/ 1401134 w 3609220"/>
              <a:gd name="connsiteY3098" fmla="*/ 100851 h 3597710"/>
              <a:gd name="connsiteX3099" fmla="*/ 1404180 w 3609220"/>
              <a:gd name="connsiteY3099" fmla="*/ 100851 h 3597710"/>
              <a:gd name="connsiteX3100" fmla="*/ 1413318 w 3609220"/>
              <a:gd name="connsiteY3100" fmla="*/ 106943 h 3597710"/>
              <a:gd name="connsiteX3101" fmla="*/ 1416364 w 3609220"/>
              <a:gd name="connsiteY3101" fmla="*/ 97805 h 3597710"/>
              <a:gd name="connsiteX3102" fmla="*/ 1413318 w 3609220"/>
              <a:gd name="connsiteY3102" fmla="*/ 97805 h 3597710"/>
              <a:gd name="connsiteX3103" fmla="*/ 1413318 w 3609220"/>
              <a:gd name="connsiteY3103" fmla="*/ 94759 h 3597710"/>
              <a:gd name="connsiteX3104" fmla="*/ 1404180 w 3609220"/>
              <a:gd name="connsiteY3104" fmla="*/ 94759 h 3597710"/>
              <a:gd name="connsiteX3105" fmla="*/ 1401134 w 3609220"/>
              <a:gd name="connsiteY3105" fmla="*/ 97805 h 3597710"/>
              <a:gd name="connsiteX3106" fmla="*/ 1404180 w 3609220"/>
              <a:gd name="connsiteY3106" fmla="*/ 91712 h 3597710"/>
              <a:gd name="connsiteX3107" fmla="*/ 1407226 w 3609220"/>
              <a:gd name="connsiteY3107" fmla="*/ 91712 h 3597710"/>
              <a:gd name="connsiteX3108" fmla="*/ 1413318 w 3609220"/>
              <a:gd name="connsiteY3108" fmla="*/ 88666 h 3597710"/>
              <a:gd name="connsiteX3109" fmla="*/ 1410272 w 3609220"/>
              <a:gd name="connsiteY3109" fmla="*/ 88666 h 3597710"/>
              <a:gd name="connsiteX3110" fmla="*/ 1559529 w 3609220"/>
              <a:gd name="connsiteY3110" fmla="*/ 58206 h 3597710"/>
              <a:gd name="connsiteX3111" fmla="*/ 1571714 w 3609220"/>
              <a:gd name="connsiteY3111" fmla="*/ 64298 h 3597710"/>
              <a:gd name="connsiteX3112" fmla="*/ 1565621 w 3609220"/>
              <a:gd name="connsiteY3112" fmla="*/ 58206 h 3597710"/>
              <a:gd name="connsiteX3113" fmla="*/ 1568667 w 3609220"/>
              <a:gd name="connsiteY3113" fmla="*/ 58206 h 3597710"/>
              <a:gd name="connsiteX3114" fmla="*/ 1864945 w 3609220"/>
              <a:gd name="connsiteY3114" fmla="*/ 39930 h 3597710"/>
              <a:gd name="connsiteX3115" fmla="*/ 1807840 w 3609220"/>
              <a:gd name="connsiteY3115" fmla="*/ 0 h 3597710"/>
              <a:gd name="connsiteX3116" fmla="*/ 2669564 w 3609220"/>
              <a:gd name="connsiteY3116" fmla="*/ 218197 h 3597710"/>
              <a:gd name="connsiteX3117" fmla="*/ 2711904 w 3609220"/>
              <a:gd name="connsiteY3117" fmla="*/ 243919 h 3597710"/>
              <a:gd name="connsiteX3118" fmla="*/ 2707896 w 3609220"/>
              <a:gd name="connsiteY3118" fmla="*/ 244015 h 3597710"/>
              <a:gd name="connsiteX3119" fmla="*/ 2717034 w 3609220"/>
              <a:gd name="connsiteY3119" fmla="*/ 253153 h 3597710"/>
              <a:gd name="connsiteX3120" fmla="*/ 1803214 w 3609220"/>
              <a:gd name="connsiteY3120" fmla="*/ 3377 h 3597710"/>
              <a:gd name="connsiteX3121" fmla="*/ 15174 w 3609220"/>
              <a:gd name="connsiteY3121" fmla="*/ 1602551 h 3597710"/>
              <a:gd name="connsiteX3122" fmla="*/ 15174 w 3609220"/>
              <a:gd name="connsiteY3122" fmla="*/ 1620827 h 3597710"/>
              <a:gd name="connsiteX3123" fmla="*/ 6036 w 3609220"/>
              <a:gd name="connsiteY3123" fmla="*/ 1800544 h 3597710"/>
              <a:gd name="connsiteX3124" fmla="*/ 6036 w 3609220"/>
              <a:gd name="connsiteY3124" fmla="*/ 1873649 h 3597710"/>
              <a:gd name="connsiteX3125" fmla="*/ 30405 w 3609220"/>
              <a:gd name="connsiteY3125" fmla="*/ 2105148 h 3597710"/>
              <a:gd name="connsiteX3126" fmla="*/ 42589 w 3609220"/>
              <a:gd name="connsiteY3126" fmla="*/ 2159977 h 3597710"/>
              <a:gd name="connsiteX3127" fmla="*/ 42589 w 3609220"/>
              <a:gd name="connsiteY3127" fmla="*/ 2175207 h 3597710"/>
              <a:gd name="connsiteX3128" fmla="*/ 45635 w 3609220"/>
              <a:gd name="connsiteY3128" fmla="*/ 2175207 h 3597710"/>
              <a:gd name="connsiteX3129" fmla="*/ 216215 w 3609220"/>
              <a:gd name="connsiteY3129" fmla="*/ 2644298 h 3597710"/>
              <a:gd name="connsiteX3130" fmla="*/ 289320 w 3609220"/>
              <a:gd name="connsiteY3130" fmla="*/ 2778324 h 3597710"/>
              <a:gd name="connsiteX3131" fmla="*/ 274471 w 3609220"/>
              <a:gd name="connsiteY3131" fmla="*/ 2755860 h 3597710"/>
              <a:gd name="connsiteX3132" fmla="*/ 266216 w 3609220"/>
              <a:gd name="connsiteY3132" fmla="*/ 2748606 h 3597710"/>
              <a:gd name="connsiteX3133" fmla="*/ 218197 w 3609220"/>
              <a:gd name="connsiteY3133" fmla="*/ 2669564 h 3597710"/>
              <a:gd name="connsiteX3134" fmla="*/ 0 w 3609220"/>
              <a:gd name="connsiteY3134" fmla="*/ 1807840 h 3597710"/>
              <a:gd name="connsiteX3135" fmla="*/ 1807840 w 3609220"/>
              <a:gd name="connsiteY3135" fmla="*/ 0 h 359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</a:cxnLst>
            <a:rect l="l" t="t" r="r" b="b"/>
            <a:pathLst>
              <a:path w="3609220" h="3597710">
                <a:moveTo>
                  <a:pt x="1492516" y="3417994"/>
                </a:moveTo>
                <a:cubicBezTo>
                  <a:pt x="1495562" y="3417994"/>
                  <a:pt x="1495562" y="3417994"/>
                  <a:pt x="1498608" y="3417994"/>
                </a:cubicBezTo>
                <a:lnTo>
                  <a:pt x="1498966" y="3419284"/>
                </a:lnTo>
                <a:close/>
                <a:moveTo>
                  <a:pt x="1721400" y="3404394"/>
                </a:moveTo>
                <a:lnTo>
                  <a:pt x="1755289" y="3406622"/>
                </a:lnTo>
                <a:lnTo>
                  <a:pt x="1730109" y="3405810"/>
                </a:lnTo>
                <a:cubicBezTo>
                  <a:pt x="1730109" y="3405810"/>
                  <a:pt x="1730109" y="3405810"/>
                  <a:pt x="1727063" y="3405810"/>
                </a:cubicBezTo>
                <a:close/>
                <a:moveTo>
                  <a:pt x="1696602" y="3402764"/>
                </a:moveTo>
                <a:cubicBezTo>
                  <a:pt x="1699648" y="3402764"/>
                  <a:pt x="1699648" y="3402764"/>
                  <a:pt x="1699648" y="3402764"/>
                </a:cubicBezTo>
                <a:cubicBezTo>
                  <a:pt x="1699648" y="3402764"/>
                  <a:pt x="1699648" y="3402764"/>
                  <a:pt x="1702694" y="3402764"/>
                </a:cubicBezTo>
                <a:cubicBezTo>
                  <a:pt x="1705740" y="3402764"/>
                  <a:pt x="1711833" y="3402764"/>
                  <a:pt x="1714879" y="3402764"/>
                </a:cubicBezTo>
                <a:lnTo>
                  <a:pt x="1721400" y="3404394"/>
                </a:lnTo>
                <a:close/>
                <a:moveTo>
                  <a:pt x="2492133" y="3402256"/>
                </a:moveTo>
                <a:lnTo>
                  <a:pt x="2491625" y="3402764"/>
                </a:lnTo>
                <a:cubicBezTo>
                  <a:pt x="2491625" y="3402764"/>
                  <a:pt x="2491625" y="3402764"/>
                  <a:pt x="2488579" y="3402764"/>
                </a:cubicBezTo>
                <a:close/>
                <a:moveTo>
                  <a:pt x="1675280" y="3396672"/>
                </a:moveTo>
                <a:lnTo>
                  <a:pt x="1678326" y="3396672"/>
                </a:lnTo>
                <a:cubicBezTo>
                  <a:pt x="1681372" y="3399718"/>
                  <a:pt x="1687464" y="3399718"/>
                  <a:pt x="1690510" y="3399718"/>
                </a:cubicBezTo>
                <a:cubicBezTo>
                  <a:pt x="1690510" y="3402764"/>
                  <a:pt x="1690510" y="3402764"/>
                  <a:pt x="1690510" y="3402764"/>
                </a:cubicBezTo>
                <a:cubicBezTo>
                  <a:pt x="1690510" y="3402764"/>
                  <a:pt x="1690510" y="3402764"/>
                  <a:pt x="1690510" y="3405810"/>
                </a:cubicBezTo>
                <a:cubicBezTo>
                  <a:pt x="1678326" y="3402764"/>
                  <a:pt x="1653957" y="3402764"/>
                  <a:pt x="1638727" y="3399718"/>
                </a:cubicBezTo>
                <a:cubicBezTo>
                  <a:pt x="1644819" y="3396672"/>
                  <a:pt x="1675280" y="3402764"/>
                  <a:pt x="1675280" y="3396672"/>
                </a:cubicBezTo>
                <a:close/>
                <a:moveTo>
                  <a:pt x="2717034" y="3229139"/>
                </a:moveTo>
                <a:cubicBezTo>
                  <a:pt x="2717034" y="3229139"/>
                  <a:pt x="2717034" y="3229139"/>
                  <a:pt x="2720080" y="3229139"/>
                </a:cubicBezTo>
                <a:lnTo>
                  <a:pt x="2717034" y="3230489"/>
                </a:lnTo>
                <a:close/>
                <a:moveTo>
                  <a:pt x="651077" y="3196668"/>
                </a:moveTo>
                <a:lnTo>
                  <a:pt x="664879" y="3208086"/>
                </a:lnTo>
                <a:lnTo>
                  <a:pt x="657886" y="3202857"/>
                </a:lnTo>
                <a:close/>
                <a:moveTo>
                  <a:pt x="428666" y="2975226"/>
                </a:moveTo>
                <a:lnTo>
                  <a:pt x="432485" y="2979363"/>
                </a:lnTo>
                <a:lnTo>
                  <a:pt x="554029" y="3108466"/>
                </a:lnTo>
                <a:lnTo>
                  <a:pt x="529504" y="3086176"/>
                </a:lnTo>
                <a:close/>
                <a:moveTo>
                  <a:pt x="2866291" y="2973271"/>
                </a:moveTo>
                <a:cubicBezTo>
                  <a:pt x="2866291" y="2973271"/>
                  <a:pt x="2866291" y="2973271"/>
                  <a:pt x="2863245" y="2976317"/>
                </a:cubicBezTo>
                <a:cubicBezTo>
                  <a:pt x="2863245" y="2976317"/>
                  <a:pt x="2863245" y="2976317"/>
                  <a:pt x="2860199" y="2979363"/>
                </a:cubicBezTo>
                <a:cubicBezTo>
                  <a:pt x="2863245" y="2976317"/>
                  <a:pt x="2866291" y="2976317"/>
                  <a:pt x="2866291" y="2973271"/>
                </a:cubicBezTo>
                <a:close/>
                <a:moveTo>
                  <a:pt x="539098" y="2945857"/>
                </a:moveTo>
                <a:lnTo>
                  <a:pt x="541313" y="2948903"/>
                </a:lnTo>
                <a:lnTo>
                  <a:pt x="539098" y="2948903"/>
                </a:lnTo>
                <a:cubicBezTo>
                  <a:pt x="539098" y="2948903"/>
                  <a:pt x="539098" y="2948903"/>
                  <a:pt x="539098" y="2945857"/>
                </a:cubicBezTo>
                <a:close/>
                <a:moveTo>
                  <a:pt x="2963765" y="2924535"/>
                </a:moveTo>
                <a:lnTo>
                  <a:pt x="2963892" y="2924535"/>
                </a:lnTo>
                <a:lnTo>
                  <a:pt x="2960719" y="2927581"/>
                </a:lnTo>
                <a:cubicBezTo>
                  <a:pt x="2963765" y="2927581"/>
                  <a:pt x="2963765" y="2924535"/>
                  <a:pt x="2963765" y="2924535"/>
                </a:cubicBezTo>
                <a:close/>
                <a:moveTo>
                  <a:pt x="2924166" y="2921398"/>
                </a:moveTo>
                <a:lnTo>
                  <a:pt x="2924166" y="2921488"/>
                </a:lnTo>
                <a:cubicBezTo>
                  <a:pt x="2924166" y="2921488"/>
                  <a:pt x="2924166" y="2921488"/>
                  <a:pt x="2921120" y="2924535"/>
                </a:cubicBezTo>
                <a:close/>
                <a:moveTo>
                  <a:pt x="490360" y="2915396"/>
                </a:moveTo>
                <a:cubicBezTo>
                  <a:pt x="493407" y="2918442"/>
                  <a:pt x="493407" y="2918442"/>
                  <a:pt x="493407" y="2918442"/>
                </a:cubicBezTo>
                <a:cubicBezTo>
                  <a:pt x="496453" y="2921488"/>
                  <a:pt x="496453" y="2921488"/>
                  <a:pt x="496453" y="2921488"/>
                </a:cubicBezTo>
                <a:cubicBezTo>
                  <a:pt x="493407" y="2921488"/>
                  <a:pt x="493407" y="2921488"/>
                  <a:pt x="493407" y="2921488"/>
                </a:cubicBezTo>
                <a:cubicBezTo>
                  <a:pt x="493407" y="2918442"/>
                  <a:pt x="490360" y="2918442"/>
                  <a:pt x="490360" y="2915396"/>
                </a:cubicBezTo>
                <a:close/>
                <a:moveTo>
                  <a:pt x="2991180" y="2891028"/>
                </a:moveTo>
                <a:cubicBezTo>
                  <a:pt x="2988134" y="2894074"/>
                  <a:pt x="2985088" y="2894074"/>
                  <a:pt x="2985088" y="2897120"/>
                </a:cubicBezTo>
                <a:cubicBezTo>
                  <a:pt x="2985088" y="2897120"/>
                  <a:pt x="2985088" y="2897120"/>
                  <a:pt x="2982042" y="2900166"/>
                </a:cubicBezTo>
                <a:lnTo>
                  <a:pt x="2981664" y="2900544"/>
                </a:lnTo>
                <a:close/>
                <a:moveTo>
                  <a:pt x="292366" y="2781370"/>
                </a:moveTo>
                <a:cubicBezTo>
                  <a:pt x="310643" y="2811831"/>
                  <a:pt x="331965" y="2842291"/>
                  <a:pt x="353287" y="2875798"/>
                </a:cubicBezTo>
                <a:lnTo>
                  <a:pt x="356157" y="2882016"/>
                </a:lnTo>
                <a:lnTo>
                  <a:pt x="308751" y="2818621"/>
                </a:lnTo>
                <a:lnTo>
                  <a:pt x="304360" y="2811393"/>
                </a:lnTo>
                <a:lnTo>
                  <a:pt x="313689" y="2817923"/>
                </a:lnTo>
                <a:cubicBezTo>
                  <a:pt x="307597" y="2805739"/>
                  <a:pt x="298458" y="2793555"/>
                  <a:pt x="292366" y="2781370"/>
                </a:cubicBezTo>
                <a:close/>
                <a:moveTo>
                  <a:pt x="359105" y="2774248"/>
                </a:moveTo>
                <a:lnTo>
                  <a:pt x="360522" y="2775278"/>
                </a:lnTo>
                <a:cubicBezTo>
                  <a:pt x="361664" y="2776801"/>
                  <a:pt x="362426" y="2778324"/>
                  <a:pt x="362426" y="2778324"/>
                </a:cubicBezTo>
                <a:cubicBezTo>
                  <a:pt x="362426" y="2778324"/>
                  <a:pt x="362426" y="2778324"/>
                  <a:pt x="359380" y="2775278"/>
                </a:cubicBezTo>
                <a:close/>
                <a:moveTo>
                  <a:pt x="362426" y="2766140"/>
                </a:moveTo>
                <a:lnTo>
                  <a:pt x="362426" y="2766140"/>
                </a:lnTo>
                <a:cubicBezTo>
                  <a:pt x="362426" y="2766140"/>
                  <a:pt x="362426" y="2766140"/>
                  <a:pt x="365472" y="2772232"/>
                </a:cubicBezTo>
                <a:close/>
                <a:moveTo>
                  <a:pt x="3220350" y="2540906"/>
                </a:moveTo>
                <a:lnTo>
                  <a:pt x="3220396" y="2541114"/>
                </a:lnTo>
                <a:cubicBezTo>
                  <a:pt x="3219635" y="2543018"/>
                  <a:pt x="3218111" y="2545302"/>
                  <a:pt x="3216588" y="2546825"/>
                </a:cubicBezTo>
                <a:close/>
                <a:moveTo>
                  <a:pt x="3289694" y="2516364"/>
                </a:moveTo>
                <a:cubicBezTo>
                  <a:pt x="3292740" y="2519410"/>
                  <a:pt x="3289694" y="2522457"/>
                  <a:pt x="3286648" y="2519410"/>
                </a:cubicBezTo>
                <a:cubicBezTo>
                  <a:pt x="3289694" y="2519410"/>
                  <a:pt x="3289694" y="2519410"/>
                  <a:pt x="3289694" y="2516364"/>
                </a:cubicBezTo>
                <a:close/>
                <a:moveTo>
                  <a:pt x="3266433" y="2477597"/>
                </a:moveTo>
                <a:lnTo>
                  <a:pt x="3265326" y="2479812"/>
                </a:lnTo>
                <a:cubicBezTo>
                  <a:pt x="3265326" y="2482858"/>
                  <a:pt x="3265326" y="2482858"/>
                  <a:pt x="3265326" y="2482858"/>
                </a:cubicBezTo>
                <a:cubicBezTo>
                  <a:pt x="3265326" y="2482858"/>
                  <a:pt x="3265326" y="2482858"/>
                  <a:pt x="3262279" y="2485904"/>
                </a:cubicBezTo>
                <a:cubicBezTo>
                  <a:pt x="3262279" y="2482858"/>
                  <a:pt x="3265326" y="2479812"/>
                  <a:pt x="3262279" y="2479812"/>
                </a:cubicBezTo>
                <a:close/>
                <a:moveTo>
                  <a:pt x="3270186" y="2471906"/>
                </a:moveTo>
                <a:lnTo>
                  <a:pt x="3267277" y="2477147"/>
                </a:lnTo>
                <a:lnTo>
                  <a:pt x="3266433" y="2477597"/>
                </a:lnTo>
                <a:lnTo>
                  <a:pt x="3268372" y="2473720"/>
                </a:lnTo>
                <a:close/>
                <a:moveTo>
                  <a:pt x="3274845" y="2461536"/>
                </a:moveTo>
                <a:lnTo>
                  <a:pt x="3277510" y="2461536"/>
                </a:lnTo>
                <a:cubicBezTo>
                  <a:pt x="3274464" y="2464582"/>
                  <a:pt x="3271418" y="2467628"/>
                  <a:pt x="3271418" y="2470674"/>
                </a:cubicBezTo>
                <a:lnTo>
                  <a:pt x="3270186" y="2471906"/>
                </a:lnTo>
                <a:lnTo>
                  <a:pt x="3272560" y="2467628"/>
                </a:lnTo>
                <a:close/>
                <a:moveTo>
                  <a:pt x="3275915" y="2458681"/>
                </a:moveTo>
                <a:lnTo>
                  <a:pt x="3274845" y="2461536"/>
                </a:lnTo>
                <a:lnTo>
                  <a:pt x="3274464" y="2461536"/>
                </a:lnTo>
                <a:close/>
                <a:moveTo>
                  <a:pt x="316735" y="2415845"/>
                </a:moveTo>
                <a:lnTo>
                  <a:pt x="319781" y="2418891"/>
                </a:lnTo>
                <a:cubicBezTo>
                  <a:pt x="319781" y="2418891"/>
                  <a:pt x="319781" y="2418891"/>
                  <a:pt x="316735" y="2418891"/>
                </a:cubicBezTo>
                <a:close/>
                <a:moveTo>
                  <a:pt x="3357128" y="2338854"/>
                </a:moveTo>
                <a:lnTo>
                  <a:pt x="3356707" y="2345786"/>
                </a:lnTo>
                <a:cubicBezTo>
                  <a:pt x="3356707" y="2345786"/>
                  <a:pt x="3356707" y="2345786"/>
                  <a:pt x="3356707" y="2342740"/>
                </a:cubicBezTo>
                <a:cubicBezTo>
                  <a:pt x="3356707" y="2339694"/>
                  <a:pt x="3356707" y="2339694"/>
                  <a:pt x="3356707" y="2339694"/>
                </a:cubicBezTo>
                <a:close/>
                <a:moveTo>
                  <a:pt x="130925" y="2327510"/>
                </a:moveTo>
                <a:lnTo>
                  <a:pt x="131899" y="2330556"/>
                </a:lnTo>
                <a:lnTo>
                  <a:pt x="130925" y="2330556"/>
                </a:lnTo>
                <a:cubicBezTo>
                  <a:pt x="130925" y="2327510"/>
                  <a:pt x="130925" y="2327510"/>
                  <a:pt x="130925" y="2327510"/>
                </a:cubicBezTo>
                <a:close/>
                <a:moveTo>
                  <a:pt x="222307" y="2062504"/>
                </a:moveTo>
                <a:cubicBezTo>
                  <a:pt x="222307" y="2062504"/>
                  <a:pt x="222307" y="2062504"/>
                  <a:pt x="222307" y="2065550"/>
                </a:cubicBezTo>
                <a:lnTo>
                  <a:pt x="221831" y="2064122"/>
                </a:lnTo>
                <a:close/>
                <a:moveTo>
                  <a:pt x="3435905" y="1995491"/>
                </a:moveTo>
                <a:cubicBezTo>
                  <a:pt x="3435905" y="1995491"/>
                  <a:pt x="3435905" y="1995491"/>
                  <a:pt x="3435905" y="1998537"/>
                </a:cubicBezTo>
                <a:lnTo>
                  <a:pt x="3435810" y="1998442"/>
                </a:lnTo>
                <a:close/>
                <a:moveTo>
                  <a:pt x="3432859" y="1992445"/>
                </a:moveTo>
                <a:lnTo>
                  <a:pt x="3433003" y="1992445"/>
                </a:lnTo>
                <a:lnTo>
                  <a:pt x="3432859" y="1995491"/>
                </a:lnTo>
                <a:cubicBezTo>
                  <a:pt x="3432859" y="1995491"/>
                  <a:pt x="3432859" y="1995491"/>
                  <a:pt x="3432859" y="1992445"/>
                </a:cubicBezTo>
                <a:close/>
                <a:moveTo>
                  <a:pt x="173570" y="1934570"/>
                </a:moveTo>
                <a:cubicBezTo>
                  <a:pt x="176616" y="1934570"/>
                  <a:pt x="176616" y="1940662"/>
                  <a:pt x="176616" y="1943708"/>
                </a:cubicBezTo>
                <a:cubicBezTo>
                  <a:pt x="173570" y="1943708"/>
                  <a:pt x="173570" y="1943708"/>
                  <a:pt x="173570" y="1943708"/>
                </a:cubicBezTo>
                <a:close/>
                <a:moveTo>
                  <a:pt x="3426767" y="1849281"/>
                </a:moveTo>
                <a:cubicBezTo>
                  <a:pt x="3426767" y="1852327"/>
                  <a:pt x="3429813" y="1852327"/>
                  <a:pt x="3429813" y="1852327"/>
                </a:cubicBezTo>
                <a:cubicBezTo>
                  <a:pt x="3426767" y="1852327"/>
                  <a:pt x="3426767" y="1852327"/>
                  <a:pt x="3426767" y="1852327"/>
                </a:cubicBezTo>
                <a:cubicBezTo>
                  <a:pt x="3426767" y="1849281"/>
                  <a:pt x="3426767" y="1849281"/>
                  <a:pt x="3426767" y="1849281"/>
                </a:cubicBezTo>
                <a:close/>
                <a:moveTo>
                  <a:pt x="3569932" y="1824912"/>
                </a:moveTo>
                <a:cubicBezTo>
                  <a:pt x="3566886" y="1834050"/>
                  <a:pt x="3569932" y="1834050"/>
                  <a:pt x="3572978" y="1834050"/>
                </a:cubicBezTo>
                <a:cubicBezTo>
                  <a:pt x="3572978" y="1858419"/>
                  <a:pt x="3569932" y="1882787"/>
                  <a:pt x="3569932" y="1907155"/>
                </a:cubicBezTo>
                <a:cubicBezTo>
                  <a:pt x="3569932" y="1922386"/>
                  <a:pt x="3576024" y="1907155"/>
                  <a:pt x="3582116" y="1919340"/>
                </a:cubicBezTo>
                <a:cubicBezTo>
                  <a:pt x="3579070" y="1934570"/>
                  <a:pt x="3582116" y="1940662"/>
                  <a:pt x="3579070" y="1958938"/>
                </a:cubicBezTo>
                <a:cubicBezTo>
                  <a:pt x="3582116" y="1958938"/>
                  <a:pt x="3585162" y="1952846"/>
                  <a:pt x="3585162" y="1940662"/>
                </a:cubicBezTo>
                <a:cubicBezTo>
                  <a:pt x="3585162" y="1946754"/>
                  <a:pt x="3588208" y="1952846"/>
                  <a:pt x="3585162" y="1965030"/>
                </a:cubicBezTo>
                <a:cubicBezTo>
                  <a:pt x="3588208" y="1958938"/>
                  <a:pt x="3591254" y="1961984"/>
                  <a:pt x="3594301" y="1952846"/>
                </a:cubicBezTo>
                <a:cubicBezTo>
                  <a:pt x="3588208" y="2004629"/>
                  <a:pt x="3582116" y="2056412"/>
                  <a:pt x="3572978" y="2108194"/>
                </a:cubicBezTo>
                <a:cubicBezTo>
                  <a:pt x="3572978" y="2114286"/>
                  <a:pt x="3572978" y="2120379"/>
                  <a:pt x="3569932" y="2123425"/>
                </a:cubicBezTo>
                <a:cubicBezTo>
                  <a:pt x="3460274" y="2738726"/>
                  <a:pt x="3036871" y="3241323"/>
                  <a:pt x="2470303" y="3469777"/>
                </a:cubicBezTo>
                <a:cubicBezTo>
                  <a:pt x="2470303" y="3469777"/>
                  <a:pt x="2470303" y="3469777"/>
                  <a:pt x="2467257" y="3469777"/>
                </a:cubicBezTo>
                <a:cubicBezTo>
                  <a:pt x="2467257" y="3469777"/>
                  <a:pt x="2464210" y="3469777"/>
                  <a:pt x="2464210" y="3469777"/>
                </a:cubicBezTo>
                <a:cubicBezTo>
                  <a:pt x="2470303" y="3466731"/>
                  <a:pt x="2467257" y="3463685"/>
                  <a:pt x="2461164" y="3466731"/>
                </a:cubicBezTo>
                <a:cubicBezTo>
                  <a:pt x="2467257" y="3463685"/>
                  <a:pt x="2467257" y="3463685"/>
                  <a:pt x="2467257" y="3463685"/>
                </a:cubicBezTo>
                <a:cubicBezTo>
                  <a:pt x="2470303" y="3460638"/>
                  <a:pt x="2470303" y="3460638"/>
                  <a:pt x="2467257" y="3457592"/>
                </a:cubicBezTo>
                <a:cubicBezTo>
                  <a:pt x="2467257" y="3457592"/>
                  <a:pt x="2464210" y="3457592"/>
                  <a:pt x="2461164" y="3460638"/>
                </a:cubicBezTo>
                <a:cubicBezTo>
                  <a:pt x="2458118" y="3463685"/>
                  <a:pt x="2458118" y="3463685"/>
                  <a:pt x="2458118" y="3463685"/>
                </a:cubicBezTo>
                <a:cubicBezTo>
                  <a:pt x="2455072" y="3463685"/>
                  <a:pt x="2455072" y="3463685"/>
                  <a:pt x="2455072" y="3463685"/>
                </a:cubicBezTo>
                <a:cubicBezTo>
                  <a:pt x="2455072" y="3457592"/>
                  <a:pt x="2452026" y="3457592"/>
                  <a:pt x="2445934" y="3460638"/>
                </a:cubicBezTo>
                <a:cubicBezTo>
                  <a:pt x="2439842" y="3466731"/>
                  <a:pt x="2445934" y="3463685"/>
                  <a:pt x="2442888" y="3469777"/>
                </a:cubicBezTo>
                <a:cubicBezTo>
                  <a:pt x="2448980" y="3466731"/>
                  <a:pt x="2448980" y="3466731"/>
                  <a:pt x="2448980" y="3466731"/>
                </a:cubicBezTo>
                <a:cubicBezTo>
                  <a:pt x="2445934" y="3469777"/>
                  <a:pt x="2442888" y="3469777"/>
                  <a:pt x="2445934" y="3472823"/>
                </a:cubicBezTo>
                <a:cubicBezTo>
                  <a:pt x="2448980" y="3472823"/>
                  <a:pt x="2452026" y="3472823"/>
                  <a:pt x="2455072" y="3469777"/>
                </a:cubicBezTo>
                <a:cubicBezTo>
                  <a:pt x="2458118" y="3466731"/>
                  <a:pt x="2458118" y="3466731"/>
                  <a:pt x="2458118" y="3466731"/>
                </a:cubicBezTo>
                <a:cubicBezTo>
                  <a:pt x="2458118" y="3469777"/>
                  <a:pt x="2455072" y="3469777"/>
                  <a:pt x="2455072" y="3472823"/>
                </a:cubicBezTo>
                <a:cubicBezTo>
                  <a:pt x="2452026" y="3472823"/>
                  <a:pt x="2452026" y="3472823"/>
                  <a:pt x="2452026" y="3472823"/>
                </a:cubicBezTo>
                <a:cubicBezTo>
                  <a:pt x="2448980" y="3475869"/>
                  <a:pt x="2448980" y="3475869"/>
                  <a:pt x="2448980" y="3475869"/>
                </a:cubicBezTo>
                <a:cubicBezTo>
                  <a:pt x="2448980" y="3478915"/>
                  <a:pt x="2448980" y="3478915"/>
                  <a:pt x="2448980" y="3478915"/>
                </a:cubicBezTo>
                <a:cubicBezTo>
                  <a:pt x="2403289" y="3497191"/>
                  <a:pt x="2354552" y="3512421"/>
                  <a:pt x="2305815" y="3527651"/>
                </a:cubicBezTo>
                <a:cubicBezTo>
                  <a:pt x="2305815" y="3524605"/>
                  <a:pt x="2302769" y="3521559"/>
                  <a:pt x="2296677" y="3524605"/>
                </a:cubicBezTo>
                <a:cubicBezTo>
                  <a:pt x="2296677" y="3527651"/>
                  <a:pt x="2296677" y="3527651"/>
                  <a:pt x="2296677" y="3527651"/>
                </a:cubicBezTo>
                <a:cubicBezTo>
                  <a:pt x="2141328" y="3573342"/>
                  <a:pt x="1973794" y="3597710"/>
                  <a:pt x="1803214" y="3597710"/>
                </a:cubicBezTo>
                <a:cubicBezTo>
                  <a:pt x="1401134" y="3597710"/>
                  <a:pt x="1029514" y="3466731"/>
                  <a:pt x="727954" y="3241323"/>
                </a:cubicBezTo>
                <a:cubicBezTo>
                  <a:pt x="734046" y="3244369"/>
                  <a:pt x="737092" y="3244369"/>
                  <a:pt x="737092" y="3241323"/>
                </a:cubicBezTo>
                <a:cubicBezTo>
                  <a:pt x="718815" y="3220001"/>
                  <a:pt x="712723" y="3226093"/>
                  <a:pt x="691401" y="3210863"/>
                </a:cubicBezTo>
                <a:cubicBezTo>
                  <a:pt x="691401" y="3210863"/>
                  <a:pt x="691401" y="3213909"/>
                  <a:pt x="691401" y="3213909"/>
                </a:cubicBezTo>
                <a:cubicBezTo>
                  <a:pt x="673124" y="3198679"/>
                  <a:pt x="657894" y="3186494"/>
                  <a:pt x="639618" y="3171264"/>
                </a:cubicBezTo>
                <a:cubicBezTo>
                  <a:pt x="636572" y="3165172"/>
                  <a:pt x="615249" y="3146896"/>
                  <a:pt x="609157" y="3143850"/>
                </a:cubicBezTo>
                <a:cubicBezTo>
                  <a:pt x="609157" y="3140804"/>
                  <a:pt x="606111" y="3140804"/>
                  <a:pt x="606111" y="3140804"/>
                </a:cubicBezTo>
                <a:cubicBezTo>
                  <a:pt x="603065" y="3137758"/>
                  <a:pt x="603065" y="3137758"/>
                  <a:pt x="603065" y="3140804"/>
                </a:cubicBezTo>
                <a:cubicBezTo>
                  <a:pt x="603065" y="3137758"/>
                  <a:pt x="600019" y="3137758"/>
                  <a:pt x="600019" y="3134712"/>
                </a:cubicBezTo>
                <a:cubicBezTo>
                  <a:pt x="593927" y="3131666"/>
                  <a:pt x="587834" y="3125573"/>
                  <a:pt x="584788" y="3122527"/>
                </a:cubicBezTo>
                <a:cubicBezTo>
                  <a:pt x="569558" y="3110343"/>
                  <a:pt x="557374" y="3095113"/>
                  <a:pt x="542144" y="3082929"/>
                </a:cubicBezTo>
                <a:cubicBezTo>
                  <a:pt x="536051" y="3076837"/>
                  <a:pt x="529959" y="3070745"/>
                  <a:pt x="523867" y="3064653"/>
                </a:cubicBezTo>
                <a:cubicBezTo>
                  <a:pt x="511683" y="3052468"/>
                  <a:pt x="499499" y="3037238"/>
                  <a:pt x="487314" y="3025054"/>
                </a:cubicBezTo>
                <a:cubicBezTo>
                  <a:pt x="487314" y="3025054"/>
                  <a:pt x="490360" y="3025054"/>
                  <a:pt x="490360" y="3025054"/>
                </a:cubicBezTo>
                <a:cubicBezTo>
                  <a:pt x="487314" y="3022008"/>
                  <a:pt x="484268" y="3022008"/>
                  <a:pt x="481222" y="3018962"/>
                </a:cubicBezTo>
                <a:cubicBezTo>
                  <a:pt x="377656" y="2906258"/>
                  <a:pt x="289320" y="2781370"/>
                  <a:pt x="216215" y="2644298"/>
                </a:cubicBezTo>
                <a:cubicBezTo>
                  <a:pt x="133971" y="2485904"/>
                  <a:pt x="79142" y="2309233"/>
                  <a:pt x="48681" y="2123425"/>
                </a:cubicBezTo>
                <a:cubicBezTo>
                  <a:pt x="48681" y="2123425"/>
                  <a:pt x="51727" y="2120379"/>
                  <a:pt x="51727" y="2120379"/>
                </a:cubicBezTo>
                <a:cubicBezTo>
                  <a:pt x="57819" y="2150839"/>
                  <a:pt x="70003" y="2169115"/>
                  <a:pt x="82188" y="2184346"/>
                </a:cubicBezTo>
                <a:cubicBezTo>
                  <a:pt x="85234" y="2193484"/>
                  <a:pt x="85234" y="2199576"/>
                  <a:pt x="85234" y="2205668"/>
                </a:cubicBezTo>
                <a:cubicBezTo>
                  <a:pt x="82188" y="2202622"/>
                  <a:pt x="82188" y="2202622"/>
                  <a:pt x="82188" y="2202622"/>
                </a:cubicBezTo>
                <a:cubicBezTo>
                  <a:pt x="82188" y="2202622"/>
                  <a:pt x="79142" y="2202622"/>
                  <a:pt x="79142" y="2202622"/>
                </a:cubicBezTo>
                <a:cubicBezTo>
                  <a:pt x="79142" y="2205668"/>
                  <a:pt x="82188" y="2205668"/>
                  <a:pt x="82188" y="2205668"/>
                </a:cubicBezTo>
                <a:cubicBezTo>
                  <a:pt x="82188" y="2208714"/>
                  <a:pt x="82188" y="2208714"/>
                  <a:pt x="82188" y="2208714"/>
                </a:cubicBezTo>
                <a:cubicBezTo>
                  <a:pt x="85234" y="2211760"/>
                  <a:pt x="85234" y="2211760"/>
                  <a:pt x="85234" y="2211760"/>
                </a:cubicBezTo>
                <a:cubicBezTo>
                  <a:pt x="91326" y="2217852"/>
                  <a:pt x="91326" y="2239174"/>
                  <a:pt x="94372" y="2226990"/>
                </a:cubicBezTo>
                <a:cubicBezTo>
                  <a:pt x="97418" y="2239174"/>
                  <a:pt x="100464" y="2251359"/>
                  <a:pt x="100464" y="2257451"/>
                </a:cubicBezTo>
                <a:cubicBezTo>
                  <a:pt x="103510" y="2263543"/>
                  <a:pt x="100464" y="2245266"/>
                  <a:pt x="106556" y="2257451"/>
                </a:cubicBezTo>
                <a:cubicBezTo>
                  <a:pt x="106556" y="2269635"/>
                  <a:pt x="103510" y="2275727"/>
                  <a:pt x="103510" y="2275727"/>
                </a:cubicBezTo>
                <a:cubicBezTo>
                  <a:pt x="112648" y="2278773"/>
                  <a:pt x="106556" y="2287911"/>
                  <a:pt x="106556" y="2290957"/>
                </a:cubicBezTo>
                <a:cubicBezTo>
                  <a:pt x="106556" y="2294003"/>
                  <a:pt x="115694" y="2309233"/>
                  <a:pt x="112648" y="2318372"/>
                </a:cubicBezTo>
                <a:cubicBezTo>
                  <a:pt x="118740" y="2318372"/>
                  <a:pt x="121787" y="2336648"/>
                  <a:pt x="124833" y="2351878"/>
                </a:cubicBezTo>
                <a:cubicBezTo>
                  <a:pt x="127879" y="2370154"/>
                  <a:pt x="130925" y="2385385"/>
                  <a:pt x="137017" y="2385385"/>
                </a:cubicBezTo>
                <a:cubicBezTo>
                  <a:pt x="146155" y="2403661"/>
                  <a:pt x="133971" y="2382338"/>
                  <a:pt x="137017" y="2394523"/>
                </a:cubicBezTo>
                <a:cubicBezTo>
                  <a:pt x="143109" y="2406707"/>
                  <a:pt x="137017" y="2394523"/>
                  <a:pt x="146155" y="2406707"/>
                </a:cubicBezTo>
                <a:cubicBezTo>
                  <a:pt x="139301" y="2413561"/>
                  <a:pt x="149582" y="2423841"/>
                  <a:pt x="152580" y="2433693"/>
                </a:cubicBezTo>
                <a:lnTo>
                  <a:pt x="152267" y="2442684"/>
                </a:lnTo>
                <a:lnTo>
                  <a:pt x="152059" y="2442365"/>
                </a:lnTo>
                <a:lnTo>
                  <a:pt x="150724" y="2436025"/>
                </a:lnTo>
                <a:cubicBezTo>
                  <a:pt x="150724" y="2434121"/>
                  <a:pt x="150724" y="2432598"/>
                  <a:pt x="149201" y="2431075"/>
                </a:cubicBezTo>
                <a:cubicBezTo>
                  <a:pt x="146917" y="2431837"/>
                  <a:pt x="146917" y="2433741"/>
                  <a:pt x="148011" y="2436168"/>
                </a:cubicBezTo>
                <a:lnTo>
                  <a:pt x="152059" y="2442365"/>
                </a:lnTo>
                <a:lnTo>
                  <a:pt x="152247" y="2443259"/>
                </a:lnTo>
                <a:lnTo>
                  <a:pt x="152267" y="2442684"/>
                </a:lnTo>
                <a:lnTo>
                  <a:pt x="153390" y="2444402"/>
                </a:lnTo>
                <a:cubicBezTo>
                  <a:pt x="157578" y="2450113"/>
                  <a:pt x="161385" y="2455444"/>
                  <a:pt x="155293" y="2455444"/>
                </a:cubicBezTo>
                <a:cubicBezTo>
                  <a:pt x="167478" y="2470674"/>
                  <a:pt x="170524" y="2479812"/>
                  <a:pt x="173570" y="2491996"/>
                </a:cubicBezTo>
                <a:cubicBezTo>
                  <a:pt x="173570" y="2495042"/>
                  <a:pt x="173570" y="2495042"/>
                  <a:pt x="173570" y="2495042"/>
                </a:cubicBezTo>
                <a:cubicBezTo>
                  <a:pt x="173570" y="2495042"/>
                  <a:pt x="173570" y="2498088"/>
                  <a:pt x="173570" y="2498088"/>
                </a:cubicBezTo>
                <a:cubicBezTo>
                  <a:pt x="176616" y="2498088"/>
                  <a:pt x="176616" y="2498088"/>
                  <a:pt x="176616" y="2498088"/>
                </a:cubicBezTo>
                <a:cubicBezTo>
                  <a:pt x="173570" y="2504180"/>
                  <a:pt x="179662" y="2501134"/>
                  <a:pt x="179662" y="2507226"/>
                </a:cubicBezTo>
                <a:cubicBezTo>
                  <a:pt x="179662" y="2510272"/>
                  <a:pt x="182708" y="2513318"/>
                  <a:pt x="182708" y="2519410"/>
                </a:cubicBezTo>
                <a:cubicBezTo>
                  <a:pt x="188800" y="2525503"/>
                  <a:pt x="200984" y="2540733"/>
                  <a:pt x="204030" y="2555963"/>
                </a:cubicBezTo>
                <a:cubicBezTo>
                  <a:pt x="204030" y="2552917"/>
                  <a:pt x="207076" y="2555963"/>
                  <a:pt x="210123" y="2559009"/>
                </a:cubicBezTo>
                <a:cubicBezTo>
                  <a:pt x="207076" y="2559009"/>
                  <a:pt x="207076" y="2559009"/>
                  <a:pt x="207076" y="2559009"/>
                </a:cubicBezTo>
                <a:cubicBezTo>
                  <a:pt x="204030" y="2555963"/>
                  <a:pt x="204030" y="2559009"/>
                  <a:pt x="204030" y="2559009"/>
                </a:cubicBezTo>
                <a:cubicBezTo>
                  <a:pt x="204030" y="2562055"/>
                  <a:pt x="207076" y="2565101"/>
                  <a:pt x="207076" y="2565101"/>
                </a:cubicBezTo>
                <a:cubicBezTo>
                  <a:pt x="207076" y="2565101"/>
                  <a:pt x="207076" y="2565101"/>
                  <a:pt x="210123" y="2565101"/>
                </a:cubicBezTo>
                <a:cubicBezTo>
                  <a:pt x="210123" y="2568147"/>
                  <a:pt x="210123" y="2568147"/>
                  <a:pt x="210123" y="2568147"/>
                </a:cubicBezTo>
                <a:cubicBezTo>
                  <a:pt x="222307" y="2583377"/>
                  <a:pt x="234491" y="2622976"/>
                  <a:pt x="237537" y="2619930"/>
                </a:cubicBezTo>
                <a:cubicBezTo>
                  <a:pt x="237537" y="2622976"/>
                  <a:pt x="237537" y="2626022"/>
                  <a:pt x="237537" y="2629068"/>
                </a:cubicBezTo>
                <a:cubicBezTo>
                  <a:pt x="240583" y="2626022"/>
                  <a:pt x="246675" y="2635160"/>
                  <a:pt x="246675" y="2641252"/>
                </a:cubicBezTo>
                <a:cubicBezTo>
                  <a:pt x="246675" y="2641252"/>
                  <a:pt x="243629" y="2638206"/>
                  <a:pt x="243629" y="2638206"/>
                </a:cubicBezTo>
                <a:cubicBezTo>
                  <a:pt x="243629" y="2641252"/>
                  <a:pt x="243629" y="2641252"/>
                  <a:pt x="243629" y="2644298"/>
                </a:cubicBezTo>
                <a:cubicBezTo>
                  <a:pt x="246675" y="2644298"/>
                  <a:pt x="246675" y="2644298"/>
                  <a:pt x="246675" y="2644298"/>
                </a:cubicBezTo>
                <a:cubicBezTo>
                  <a:pt x="246675" y="2647344"/>
                  <a:pt x="246675" y="2647344"/>
                  <a:pt x="246675" y="2647344"/>
                </a:cubicBezTo>
                <a:cubicBezTo>
                  <a:pt x="249721" y="2659529"/>
                  <a:pt x="264952" y="2659529"/>
                  <a:pt x="261906" y="2674759"/>
                </a:cubicBezTo>
                <a:cubicBezTo>
                  <a:pt x="274090" y="2683897"/>
                  <a:pt x="283228" y="2702173"/>
                  <a:pt x="286274" y="2714357"/>
                </a:cubicBezTo>
                <a:cubicBezTo>
                  <a:pt x="292366" y="2714357"/>
                  <a:pt x="313689" y="2753956"/>
                  <a:pt x="319781" y="2747864"/>
                </a:cubicBezTo>
                <a:cubicBezTo>
                  <a:pt x="313689" y="2744818"/>
                  <a:pt x="298458" y="2723496"/>
                  <a:pt x="295412" y="2714357"/>
                </a:cubicBezTo>
                <a:cubicBezTo>
                  <a:pt x="295412" y="2711311"/>
                  <a:pt x="301504" y="2720449"/>
                  <a:pt x="298458" y="2711311"/>
                </a:cubicBezTo>
                <a:cubicBezTo>
                  <a:pt x="298458" y="2711311"/>
                  <a:pt x="292366" y="2708265"/>
                  <a:pt x="292366" y="2705219"/>
                </a:cubicBezTo>
                <a:cubicBezTo>
                  <a:pt x="280182" y="2689989"/>
                  <a:pt x="267998" y="2665621"/>
                  <a:pt x="255813" y="2647344"/>
                </a:cubicBezTo>
                <a:cubicBezTo>
                  <a:pt x="255813" y="2644298"/>
                  <a:pt x="255813" y="2644298"/>
                  <a:pt x="255813" y="2644298"/>
                </a:cubicBezTo>
                <a:cubicBezTo>
                  <a:pt x="255813" y="2644298"/>
                  <a:pt x="255813" y="2641252"/>
                  <a:pt x="255813" y="2641252"/>
                </a:cubicBezTo>
                <a:cubicBezTo>
                  <a:pt x="252767" y="2638206"/>
                  <a:pt x="252767" y="2638206"/>
                  <a:pt x="252767" y="2641252"/>
                </a:cubicBezTo>
                <a:cubicBezTo>
                  <a:pt x="243629" y="2619930"/>
                  <a:pt x="249721" y="2622976"/>
                  <a:pt x="231445" y="2598608"/>
                </a:cubicBezTo>
                <a:cubicBezTo>
                  <a:pt x="231445" y="2598608"/>
                  <a:pt x="234491" y="2601654"/>
                  <a:pt x="237537" y="2601654"/>
                </a:cubicBezTo>
                <a:cubicBezTo>
                  <a:pt x="234491" y="2592516"/>
                  <a:pt x="231445" y="2595562"/>
                  <a:pt x="228399" y="2589470"/>
                </a:cubicBezTo>
                <a:cubicBezTo>
                  <a:pt x="231445" y="2589470"/>
                  <a:pt x="231445" y="2589470"/>
                  <a:pt x="231445" y="2589470"/>
                </a:cubicBezTo>
                <a:cubicBezTo>
                  <a:pt x="231445" y="2589470"/>
                  <a:pt x="231445" y="2586423"/>
                  <a:pt x="231445" y="2586423"/>
                </a:cubicBezTo>
                <a:cubicBezTo>
                  <a:pt x="231445" y="2583377"/>
                  <a:pt x="228399" y="2583377"/>
                  <a:pt x="228399" y="2583377"/>
                </a:cubicBezTo>
                <a:cubicBezTo>
                  <a:pt x="228399" y="2583377"/>
                  <a:pt x="225353" y="2583377"/>
                  <a:pt x="225353" y="2583377"/>
                </a:cubicBezTo>
                <a:cubicBezTo>
                  <a:pt x="210123" y="2552917"/>
                  <a:pt x="204030" y="2522457"/>
                  <a:pt x="185754" y="2495042"/>
                </a:cubicBezTo>
                <a:cubicBezTo>
                  <a:pt x="185754" y="2495042"/>
                  <a:pt x="185754" y="2491996"/>
                  <a:pt x="185754" y="2491996"/>
                </a:cubicBezTo>
                <a:cubicBezTo>
                  <a:pt x="185754" y="2491996"/>
                  <a:pt x="185754" y="2488950"/>
                  <a:pt x="182708" y="2488950"/>
                </a:cubicBezTo>
                <a:cubicBezTo>
                  <a:pt x="179662" y="2476766"/>
                  <a:pt x="179662" y="2473720"/>
                  <a:pt x="173570" y="2461536"/>
                </a:cubicBezTo>
                <a:cubicBezTo>
                  <a:pt x="173570" y="2458490"/>
                  <a:pt x="173570" y="2458490"/>
                  <a:pt x="173570" y="2458490"/>
                </a:cubicBezTo>
                <a:cubicBezTo>
                  <a:pt x="173570" y="2455444"/>
                  <a:pt x="173570" y="2455444"/>
                  <a:pt x="173570" y="2455444"/>
                </a:cubicBezTo>
                <a:cubicBezTo>
                  <a:pt x="170524" y="2455444"/>
                  <a:pt x="170524" y="2455444"/>
                  <a:pt x="170524" y="2455444"/>
                </a:cubicBezTo>
                <a:cubicBezTo>
                  <a:pt x="167478" y="2446305"/>
                  <a:pt x="167478" y="2443259"/>
                  <a:pt x="164431" y="2440213"/>
                </a:cubicBezTo>
                <a:cubicBezTo>
                  <a:pt x="167478" y="2437167"/>
                  <a:pt x="167478" y="2437167"/>
                  <a:pt x="167478" y="2437167"/>
                </a:cubicBezTo>
                <a:cubicBezTo>
                  <a:pt x="149201" y="2400615"/>
                  <a:pt x="146155" y="2379292"/>
                  <a:pt x="137017" y="2354924"/>
                </a:cubicBezTo>
                <a:cubicBezTo>
                  <a:pt x="137017" y="2354924"/>
                  <a:pt x="137017" y="2354924"/>
                  <a:pt x="140063" y="2354924"/>
                </a:cubicBezTo>
                <a:cubicBezTo>
                  <a:pt x="140063" y="2351878"/>
                  <a:pt x="140063" y="2351878"/>
                  <a:pt x="140063" y="2351878"/>
                </a:cubicBezTo>
                <a:cubicBezTo>
                  <a:pt x="137017" y="2351878"/>
                  <a:pt x="137017" y="2348832"/>
                  <a:pt x="137017" y="2348832"/>
                </a:cubicBezTo>
                <a:cubicBezTo>
                  <a:pt x="135494" y="2341217"/>
                  <a:pt x="134732" y="2338932"/>
                  <a:pt x="133971" y="2337029"/>
                </a:cubicBezTo>
                <a:lnTo>
                  <a:pt x="131899" y="2330556"/>
                </a:lnTo>
                <a:lnTo>
                  <a:pt x="133971" y="2330556"/>
                </a:lnTo>
                <a:cubicBezTo>
                  <a:pt x="133971" y="2327510"/>
                  <a:pt x="133971" y="2327510"/>
                  <a:pt x="133971" y="2327510"/>
                </a:cubicBezTo>
                <a:cubicBezTo>
                  <a:pt x="133971" y="2327510"/>
                  <a:pt x="130925" y="2324464"/>
                  <a:pt x="130925" y="2324464"/>
                </a:cubicBezTo>
                <a:cubicBezTo>
                  <a:pt x="127879" y="2321418"/>
                  <a:pt x="127879" y="2321418"/>
                  <a:pt x="127879" y="2321418"/>
                </a:cubicBezTo>
                <a:cubicBezTo>
                  <a:pt x="127879" y="2306187"/>
                  <a:pt x="121787" y="2306187"/>
                  <a:pt x="124833" y="2303141"/>
                </a:cubicBezTo>
                <a:cubicBezTo>
                  <a:pt x="115694" y="2287911"/>
                  <a:pt x="115694" y="2266589"/>
                  <a:pt x="106556" y="2248312"/>
                </a:cubicBezTo>
                <a:cubicBezTo>
                  <a:pt x="109602" y="2248312"/>
                  <a:pt x="109602" y="2248312"/>
                  <a:pt x="109602" y="2248312"/>
                </a:cubicBezTo>
                <a:cubicBezTo>
                  <a:pt x="109602" y="2248312"/>
                  <a:pt x="109602" y="2248312"/>
                  <a:pt x="109602" y="2251359"/>
                </a:cubicBezTo>
                <a:cubicBezTo>
                  <a:pt x="109602" y="2254405"/>
                  <a:pt x="112648" y="2254405"/>
                  <a:pt x="112648" y="2254405"/>
                </a:cubicBezTo>
                <a:cubicBezTo>
                  <a:pt x="112648" y="2251359"/>
                  <a:pt x="112648" y="2251359"/>
                  <a:pt x="112648" y="2248312"/>
                </a:cubicBezTo>
                <a:cubicBezTo>
                  <a:pt x="112648" y="2245266"/>
                  <a:pt x="109602" y="2245266"/>
                  <a:pt x="109602" y="2242220"/>
                </a:cubicBezTo>
                <a:cubicBezTo>
                  <a:pt x="115694" y="2242220"/>
                  <a:pt x="109602" y="2230036"/>
                  <a:pt x="106556" y="2230036"/>
                </a:cubicBezTo>
                <a:cubicBezTo>
                  <a:pt x="106556" y="2226990"/>
                  <a:pt x="103510" y="2226990"/>
                  <a:pt x="103510" y="2226990"/>
                </a:cubicBezTo>
                <a:cubicBezTo>
                  <a:pt x="103510" y="2226990"/>
                  <a:pt x="103510" y="2230036"/>
                  <a:pt x="103510" y="2233082"/>
                </a:cubicBezTo>
                <a:cubicBezTo>
                  <a:pt x="103510" y="2226990"/>
                  <a:pt x="100464" y="2226990"/>
                  <a:pt x="97418" y="2220898"/>
                </a:cubicBezTo>
                <a:cubicBezTo>
                  <a:pt x="97418" y="2214806"/>
                  <a:pt x="100464" y="2214806"/>
                  <a:pt x="97418" y="2208714"/>
                </a:cubicBezTo>
                <a:cubicBezTo>
                  <a:pt x="97418" y="2208714"/>
                  <a:pt x="94372" y="2208714"/>
                  <a:pt x="94372" y="2202622"/>
                </a:cubicBezTo>
                <a:cubicBezTo>
                  <a:pt x="97418" y="2202622"/>
                  <a:pt x="97418" y="2205668"/>
                  <a:pt x="97418" y="2205668"/>
                </a:cubicBezTo>
                <a:cubicBezTo>
                  <a:pt x="100464" y="2202622"/>
                  <a:pt x="100464" y="2199576"/>
                  <a:pt x="100464" y="2190438"/>
                </a:cubicBezTo>
                <a:cubicBezTo>
                  <a:pt x="106556" y="2202622"/>
                  <a:pt x="106556" y="2226990"/>
                  <a:pt x="115694" y="2245266"/>
                </a:cubicBezTo>
                <a:cubicBezTo>
                  <a:pt x="118740" y="2260497"/>
                  <a:pt x="133971" y="2281819"/>
                  <a:pt x="133971" y="2281819"/>
                </a:cubicBezTo>
                <a:cubicBezTo>
                  <a:pt x="137017" y="2281819"/>
                  <a:pt x="137017" y="2269635"/>
                  <a:pt x="137017" y="2257451"/>
                </a:cubicBezTo>
                <a:cubicBezTo>
                  <a:pt x="146155" y="2315325"/>
                  <a:pt x="173570" y="2385385"/>
                  <a:pt x="197938" y="2446305"/>
                </a:cubicBezTo>
                <a:cubicBezTo>
                  <a:pt x="194892" y="2446305"/>
                  <a:pt x="194892" y="2446305"/>
                  <a:pt x="194892" y="2449351"/>
                </a:cubicBezTo>
                <a:cubicBezTo>
                  <a:pt x="194892" y="2449351"/>
                  <a:pt x="194892" y="2446305"/>
                  <a:pt x="194892" y="2446305"/>
                </a:cubicBezTo>
                <a:cubicBezTo>
                  <a:pt x="191846" y="2446305"/>
                  <a:pt x="191846" y="2446305"/>
                  <a:pt x="191846" y="2446305"/>
                </a:cubicBezTo>
                <a:cubicBezTo>
                  <a:pt x="191846" y="2446305"/>
                  <a:pt x="191846" y="2449351"/>
                  <a:pt x="191846" y="2452398"/>
                </a:cubicBezTo>
                <a:cubicBezTo>
                  <a:pt x="191846" y="2455444"/>
                  <a:pt x="191846" y="2455444"/>
                  <a:pt x="191846" y="2461536"/>
                </a:cubicBezTo>
                <a:cubicBezTo>
                  <a:pt x="194892" y="2458490"/>
                  <a:pt x="197938" y="2461536"/>
                  <a:pt x="204030" y="2470674"/>
                </a:cubicBezTo>
                <a:cubicBezTo>
                  <a:pt x="204030" y="2473720"/>
                  <a:pt x="204030" y="2473720"/>
                  <a:pt x="204030" y="2473720"/>
                </a:cubicBezTo>
                <a:cubicBezTo>
                  <a:pt x="204030" y="2476766"/>
                  <a:pt x="204030" y="2476766"/>
                  <a:pt x="204030" y="2476766"/>
                </a:cubicBezTo>
                <a:cubicBezTo>
                  <a:pt x="204030" y="2479812"/>
                  <a:pt x="204030" y="2479812"/>
                  <a:pt x="207076" y="2482858"/>
                </a:cubicBezTo>
                <a:cubicBezTo>
                  <a:pt x="207076" y="2485904"/>
                  <a:pt x="210123" y="2485904"/>
                  <a:pt x="210123" y="2488950"/>
                </a:cubicBezTo>
                <a:cubicBezTo>
                  <a:pt x="207076" y="2495042"/>
                  <a:pt x="216215" y="2504180"/>
                  <a:pt x="213169" y="2507226"/>
                </a:cubicBezTo>
                <a:cubicBezTo>
                  <a:pt x="213169" y="2504180"/>
                  <a:pt x="213169" y="2504180"/>
                  <a:pt x="210123" y="2504180"/>
                </a:cubicBezTo>
                <a:lnTo>
                  <a:pt x="210123" y="2507226"/>
                </a:lnTo>
                <a:cubicBezTo>
                  <a:pt x="210123" y="2507226"/>
                  <a:pt x="213169" y="2510272"/>
                  <a:pt x="213169" y="2510272"/>
                </a:cubicBezTo>
                <a:cubicBezTo>
                  <a:pt x="216215" y="2516364"/>
                  <a:pt x="219261" y="2522457"/>
                  <a:pt x="219261" y="2522457"/>
                </a:cubicBezTo>
                <a:cubicBezTo>
                  <a:pt x="219261" y="2525503"/>
                  <a:pt x="219261" y="2525503"/>
                  <a:pt x="219261" y="2525503"/>
                </a:cubicBezTo>
                <a:cubicBezTo>
                  <a:pt x="219261" y="2525503"/>
                  <a:pt x="219261" y="2528549"/>
                  <a:pt x="222307" y="2531595"/>
                </a:cubicBezTo>
                <a:cubicBezTo>
                  <a:pt x="222307" y="2534641"/>
                  <a:pt x="225353" y="2534641"/>
                  <a:pt x="225353" y="2534641"/>
                </a:cubicBezTo>
                <a:cubicBezTo>
                  <a:pt x="225353" y="2531595"/>
                  <a:pt x="225353" y="2531595"/>
                  <a:pt x="225353" y="2531595"/>
                </a:cubicBezTo>
                <a:cubicBezTo>
                  <a:pt x="225353" y="2534641"/>
                  <a:pt x="225353" y="2534641"/>
                  <a:pt x="228399" y="2540733"/>
                </a:cubicBezTo>
                <a:cubicBezTo>
                  <a:pt x="228399" y="2537687"/>
                  <a:pt x="231445" y="2537687"/>
                  <a:pt x="231445" y="2540733"/>
                </a:cubicBezTo>
                <a:cubicBezTo>
                  <a:pt x="231445" y="2540733"/>
                  <a:pt x="231445" y="2543779"/>
                  <a:pt x="234491" y="2546825"/>
                </a:cubicBezTo>
                <a:cubicBezTo>
                  <a:pt x="234491" y="2549871"/>
                  <a:pt x="234491" y="2549871"/>
                  <a:pt x="234491" y="2549871"/>
                </a:cubicBezTo>
                <a:cubicBezTo>
                  <a:pt x="234491" y="2552917"/>
                  <a:pt x="234491" y="2552917"/>
                  <a:pt x="234491" y="2552917"/>
                </a:cubicBezTo>
                <a:cubicBezTo>
                  <a:pt x="237537" y="2555963"/>
                  <a:pt x="237537" y="2555963"/>
                  <a:pt x="237537" y="2555963"/>
                </a:cubicBezTo>
                <a:cubicBezTo>
                  <a:pt x="237537" y="2552917"/>
                  <a:pt x="237537" y="2552917"/>
                  <a:pt x="237537" y="2552917"/>
                </a:cubicBezTo>
                <a:cubicBezTo>
                  <a:pt x="243629" y="2568147"/>
                  <a:pt x="252767" y="2583377"/>
                  <a:pt x="258860" y="2589470"/>
                </a:cubicBezTo>
                <a:cubicBezTo>
                  <a:pt x="258860" y="2589470"/>
                  <a:pt x="258860" y="2592516"/>
                  <a:pt x="261906" y="2595562"/>
                </a:cubicBezTo>
                <a:cubicBezTo>
                  <a:pt x="261906" y="2595562"/>
                  <a:pt x="264952" y="2598608"/>
                  <a:pt x="264952" y="2598608"/>
                </a:cubicBezTo>
                <a:cubicBezTo>
                  <a:pt x="264952" y="2598608"/>
                  <a:pt x="264952" y="2598608"/>
                  <a:pt x="264952" y="2595562"/>
                </a:cubicBezTo>
                <a:cubicBezTo>
                  <a:pt x="264952" y="2592516"/>
                  <a:pt x="264952" y="2592516"/>
                  <a:pt x="264952" y="2592516"/>
                </a:cubicBezTo>
                <a:cubicBezTo>
                  <a:pt x="280182" y="2616884"/>
                  <a:pt x="280182" y="2619930"/>
                  <a:pt x="292366" y="2647344"/>
                </a:cubicBezTo>
                <a:cubicBezTo>
                  <a:pt x="301504" y="2650390"/>
                  <a:pt x="304550" y="2656483"/>
                  <a:pt x="304550" y="2656483"/>
                </a:cubicBezTo>
                <a:cubicBezTo>
                  <a:pt x="307597" y="2659529"/>
                  <a:pt x="304550" y="2659529"/>
                  <a:pt x="307597" y="2665621"/>
                </a:cubicBezTo>
                <a:cubicBezTo>
                  <a:pt x="313689" y="2665621"/>
                  <a:pt x="310643" y="2674759"/>
                  <a:pt x="316735" y="2683897"/>
                </a:cubicBezTo>
                <a:cubicBezTo>
                  <a:pt x="325873" y="2696081"/>
                  <a:pt x="319781" y="2680851"/>
                  <a:pt x="328919" y="2693035"/>
                </a:cubicBezTo>
                <a:cubicBezTo>
                  <a:pt x="322827" y="2686943"/>
                  <a:pt x="328919" y="2699127"/>
                  <a:pt x="335011" y="2711311"/>
                </a:cubicBezTo>
                <a:cubicBezTo>
                  <a:pt x="335011" y="2708265"/>
                  <a:pt x="335011" y="2708265"/>
                  <a:pt x="331965" y="2708265"/>
                </a:cubicBezTo>
                <a:cubicBezTo>
                  <a:pt x="331965" y="2705219"/>
                  <a:pt x="328919" y="2702173"/>
                  <a:pt x="328919" y="2705219"/>
                </a:cubicBezTo>
                <a:cubicBezTo>
                  <a:pt x="325873" y="2705219"/>
                  <a:pt x="328919" y="2708265"/>
                  <a:pt x="328919" y="2711311"/>
                </a:cubicBezTo>
                <a:cubicBezTo>
                  <a:pt x="331965" y="2714357"/>
                  <a:pt x="331965" y="2714357"/>
                  <a:pt x="331965" y="2717403"/>
                </a:cubicBezTo>
                <a:cubicBezTo>
                  <a:pt x="328919" y="2714357"/>
                  <a:pt x="325873" y="2705219"/>
                  <a:pt x="322827" y="2708265"/>
                </a:cubicBezTo>
                <a:cubicBezTo>
                  <a:pt x="328919" y="2714357"/>
                  <a:pt x="331965" y="2720449"/>
                  <a:pt x="335011" y="2720449"/>
                </a:cubicBezTo>
                <a:cubicBezTo>
                  <a:pt x="335011" y="2720449"/>
                  <a:pt x="338057" y="2723496"/>
                  <a:pt x="338057" y="2723496"/>
                </a:cubicBezTo>
                <a:cubicBezTo>
                  <a:pt x="341103" y="2729588"/>
                  <a:pt x="341103" y="2729588"/>
                  <a:pt x="344149" y="2729588"/>
                </a:cubicBezTo>
                <a:cubicBezTo>
                  <a:pt x="347195" y="2732634"/>
                  <a:pt x="344149" y="2729588"/>
                  <a:pt x="344149" y="2726542"/>
                </a:cubicBezTo>
                <a:cubicBezTo>
                  <a:pt x="344149" y="2723496"/>
                  <a:pt x="344149" y="2723496"/>
                  <a:pt x="341103" y="2723496"/>
                </a:cubicBezTo>
                <a:cubicBezTo>
                  <a:pt x="341103" y="2720449"/>
                  <a:pt x="341103" y="2720449"/>
                  <a:pt x="341103" y="2720449"/>
                </a:cubicBezTo>
                <a:cubicBezTo>
                  <a:pt x="347195" y="2726542"/>
                  <a:pt x="347195" y="2720449"/>
                  <a:pt x="350241" y="2732634"/>
                </a:cubicBezTo>
                <a:cubicBezTo>
                  <a:pt x="356334" y="2732634"/>
                  <a:pt x="347195" y="2723496"/>
                  <a:pt x="350241" y="2720449"/>
                </a:cubicBezTo>
                <a:cubicBezTo>
                  <a:pt x="359380" y="2735680"/>
                  <a:pt x="353287" y="2735680"/>
                  <a:pt x="359380" y="2741772"/>
                </a:cubicBezTo>
                <a:cubicBezTo>
                  <a:pt x="356334" y="2741772"/>
                  <a:pt x="356334" y="2741772"/>
                  <a:pt x="356334" y="2741772"/>
                </a:cubicBezTo>
                <a:cubicBezTo>
                  <a:pt x="353287" y="2738726"/>
                  <a:pt x="353287" y="2738726"/>
                  <a:pt x="350241" y="2738726"/>
                </a:cubicBezTo>
                <a:cubicBezTo>
                  <a:pt x="350241" y="2738726"/>
                  <a:pt x="353287" y="2741772"/>
                  <a:pt x="353287" y="2744818"/>
                </a:cubicBezTo>
                <a:cubicBezTo>
                  <a:pt x="347195" y="2744818"/>
                  <a:pt x="347195" y="2744818"/>
                  <a:pt x="356334" y="2750910"/>
                </a:cubicBezTo>
                <a:cubicBezTo>
                  <a:pt x="353287" y="2750910"/>
                  <a:pt x="353287" y="2750910"/>
                  <a:pt x="353287" y="2750910"/>
                </a:cubicBezTo>
                <a:cubicBezTo>
                  <a:pt x="353287" y="2753956"/>
                  <a:pt x="353287" y="2757002"/>
                  <a:pt x="356334" y="2757002"/>
                </a:cubicBezTo>
                <a:cubicBezTo>
                  <a:pt x="356334" y="2757002"/>
                  <a:pt x="356334" y="2757002"/>
                  <a:pt x="359380" y="2757002"/>
                </a:cubicBezTo>
                <a:cubicBezTo>
                  <a:pt x="359380" y="2760048"/>
                  <a:pt x="359380" y="2760048"/>
                  <a:pt x="359380" y="2760048"/>
                </a:cubicBezTo>
                <a:lnTo>
                  <a:pt x="362426" y="2766140"/>
                </a:lnTo>
                <a:lnTo>
                  <a:pt x="358237" y="2764998"/>
                </a:lnTo>
                <a:cubicBezTo>
                  <a:pt x="357095" y="2764617"/>
                  <a:pt x="356334" y="2764617"/>
                  <a:pt x="356334" y="2766140"/>
                </a:cubicBezTo>
                <a:cubicBezTo>
                  <a:pt x="356334" y="2766140"/>
                  <a:pt x="357095" y="2767663"/>
                  <a:pt x="357857" y="2769567"/>
                </a:cubicBezTo>
                <a:lnTo>
                  <a:pt x="359105" y="2774248"/>
                </a:lnTo>
                <a:lnTo>
                  <a:pt x="356334" y="2772232"/>
                </a:lnTo>
                <a:cubicBezTo>
                  <a:pt x="350241" y="2772232"/>
                  <a:pt x="359380" y="2787462"/>
                  <a:pt x="365472" y="2787462"/>
                </a:cubicBezTo>
                <a:cubicBezTo>
                  <a:pt x="365472" y="2787462"/>
                  <a:pt x="365472" y="2790509"/>
                  <a:pt x="368518" y="2790509"/>
                </a:cubicBezTo>
                <a:cubicBezTo>
                  <a:pt x="368518" y="2793555"/>
                  <a:pt x="368518" y="2793555"/>
                  <a:pt x="368518" y="2793555"/>
                </a:cubicBezTo>
                <a:cubicBezTo>
                  <a:pt x="371564" y="2796601"/>
                  <a:pt x="371564" y="2793555"/>
                  <a:pt x="371564" y="2793555"/>
                </a:cubicBezTo>
                <a:cubicBezTo>
                  <a:pt x="371564" y="2793555"/>
                  <a:pt x="368518" y="2790509"/>
                  <a:pt x="368518" y="2790509"/>
                </a:cubicBezTo>
                <a:cubicBezTo>
                  <a:pt x="371564" y="2787462"/>
                  <a:pt x="365472" y="2781370"/>
                  <a:pt x="362426" y="2778324"/>
                </a:cubicBezTo>
                <a:cubicBezTo>
                  <a:pt x="365472" y="2781370"/>
                  <a:pt x="365472" y="2781370"/>
                  <a:pt x="365472" y="2781370"/>
                </a:cubicBezTo>
                <a:cubicBezTo>
                  <a:pt x="368518" y="2784416"/>
                  <a:pt x="371564" y="2784416"/>
                  <a:pt x="371564" y="2781370"/>
                </a:cubicBezTo>
                <a:cubicBezTo>
                  <a:pt x="371564" y="2781370"/>
                  <a:pt x="371564" y="2778324"/>
                  <a:pt x="368518" y="2775278"/>
                </a:cubicBezTo>
                <a:cubicBezTo>
                  <a:pt x="365472" y="2772232"/>
                  <a:pt x="365472" y="2772232"/>
                  <a:pt x="365472" y="2772232"/>
                </a:cubicBezTo>
                <a:cubicBezTo>
                  <a:pt x="377656" y="2781370"/>
                  <a:pt x="365472" y="2772232"/>
                  <a:pt x="362426" y="2760048"/>
                </a:cubicBezTo>
                <a:cubicBezTo>
                  <a:pt x="365472" y="2763094"/>
                  <a:pt x="365472" y="2763094"/>
                  <a:pt x="365472" y="2763094"/>
                </a:cubicBezTo>
                <a:cubicBezTo>
                  <a:pt x="365472" y="2763094"/>
                  <a:pt x="365472" y="2760048"/>
                  <a:pt x="365472" y="2760048"/>
                </a:cubicBezTo>
                <a:cubicBezTo>
                  <a:pt x="365472" y="2760048"/>
                  <a:pt x="365472" y="2757002"/>
                  <a:pt x="365472" y="2757002"/>
                </a:cubicBezTo>
                <a:cubicBezTo>
                  <a:pt x="362426" y="2757002"/>
                  <a:pt x="362426" y="2757002"/>
                  <a:pt x="362426" y="2753956"/>
                </a:cubicBezTo>
                <a:cubicBezTo>
                  <a:pt x="365472" y="2753956"/>
                  <a:pt x="362426" y="2750910"/>
                  <a:pt x="362426" y="2747864"/>
                </a:cubicBezTo>
                <a:cubicBezTo>
                  <a:pt x="368518" y="2750910"/>
                  <a:pt x="371564" y="2757002"/>
                  <a:pt x="377656" y="2769186"/>
                </a:cubicBezTo>
                <a:cubicBezTo>
                  <a:pt x="377656" y="2769186"/>
                  <a:pt x="377656" y="2769186"/>
                  <a:pt x="374610" y="2769186"/>
                </a:cubicBezTo>
                <a:cubicBezTo>
                  <a:pt x="374610" y="2769186"/>
                  <a:pt x="374610" y="2769186"/>
                  <a:pt x="374610" y="2772232"/>
                </a:cubicBezTo>
                <a:cubicBezTo>
                  <a:pt x="374610" y="2772232"/>
                  <a:pt x="377656" y="2772232"/>
                  <a:pt x="377656" y="2772232"/>
                </a:cubicBezTo>
                <a:cubicBezTo>
                  <a:pt x="377656" y="2775278"/>
                  <a:pt x="377656" y="2775278"/>
                  <a:pt x="377656" y="2775278"/>
                </a:cubicBezTo>
                <a:cubicBezTo>
                  <a:pt x="380702" y="2775278"/>
                  <a:pt x="380702" y="2775278"/>
                  <a:pt x="380702" y="2775278"/>
                </a:cubicBezTo>
                <a:cubicBezTo>
                  <a:pt x="383748" y="2781370"/>
                  <a:pt x="380702" y="2784416"/>
                  <a:pt x="386794" y="2790509"/>
                </a:cubicBezTo>
                <a:cubicBezTo>
                  <a:pt x="386794" y="2793555"/>
                  <a:pt x="386794" y="2793555"/>
                  <a:pt x="386794" y="2793555"/>
                </a:cubicBezTo>
                <a:cubicBezTo>
                  <a:pt x="386794" y="2793555"/>
                  <a:pt x="386794" y="2796601"/>
                  <a:pt x="389840" y="2796601"/>
                </a:cubicBezTo>
                <a:cubicBezTo>
                  <a:pt x="389840" y="2796601"/>
                  <a:pt x="389840" y="2793555"/>
                  <a:pt x="389840" y="2793555"/>
                </a:cubicBezTo>
                <a:cubicBezTo>
                  <a:pt x="395932" y="2799647"/>
                  <a:pt x="395932" y="2808785"/>
                  <a:pt x="402025" y="2808785"/>
                </a:cubicBezTo>
                <a:cubicBezTo>
                  <a:pt x="402025" y="2811831"/>
                  <a:pt x="402025" y="2811831"/>
                  <a:pt x="405071" y="2814877"/>
                </a:cubicBezTo>
                <a:cubicBezTo>
                  <a:pt x="405071" y="2814877"/>
                  <a:pt x="405071" y="2814877"/>
                  <a:pt x="405071" y="2811831"/>
                </a:cubicBezTo>
                <a:cubicBezTo>
                  <a:pt x="417255" y="2833153"/>
                  <a:pt x="414209" y="2817923"/>
                  <a:pt x="417255" y="2820969"/>
                </a:cubicBezTo>
                <a:cubicBezTo>
                  <a:pt x="420301" y="2833153"/>
                  <a:pt x="435531" y="2854475"/>
                  <a:pt x="447715" y="2869706"/>
                </a:cubicBezTo>
                <a:cubicBezTo>
                  <a:pt x="450762" y="2869706"/>
                  <a:pt x="450762" y="2869706"/>
                  <a:pt x="450762" y="2869706"/>
                </a:cubicBezTo>
                <a:cubicBezTo>
                  <a:pt x="450762" y="2872752"/>
                  <a:pt x="453808" y="2872752"/>
                  <a:pt x="453808" y="2872752"/>
                </a:cubicBezTo>
                <a:cubicBezTo>
                  <a:pt x="462946" y="2878844"/>
                  <a:pt x="469038" y="2894074"/>
                  <a:pt x="469038" y="2900166"/>
                </a:cubicBezTo>
                <a:cubicBezTo>
                  <a:pt x="472084" y="2897120"/>
                  <a:pt x="472084" y="2897120"/>
                  <a:pt x="475130" y="2900166"/>
                </a:cubicBezTo>
                <a:cubicBezTo>
                  <a:pt x="475130" y="2900166"/>
                  <a:pt x="475130" y="2903212"/>
                  <a:pt x="475130" y="2906258"/>
                </a:cubicBezTo>
                <a:cubicBezTo>
                  <a:pt x="478176" y="2903212"/>
                  <a:pt x="481222" y="2906258"/>
                  <a:pt x="484268" y="2912350"/>
                </a:cubicBezTo>
                <a:cubicBezTo>
                  <a:pt x="481222" y="2912350"/>
                  <a:pt x="481222" y="2912350"/>
                  <a:pt x="481222" y="2912350"/>
                </a:cubicBezTo>
                <a:cubicBezTo>
                  <a:pt x="481222" y="2915396"/>
                  <a:pt x="484268" y="2918442"/>
                  <a:pt x="484268" y="2918442"/>
                </a:cubicBezTo>
                <a:cubicBezTo>
                  <a:pt x="484268" y="2918442"/>
                  <a:pt x="487314" y="2918442"/>
                  <a:pt x="487314" y="2918442"/>
                </a:cubicBezTo>
                <a:cubicBezTo>
                  <a:pt x="487314" y="2927581"/>
                  <a:pt x="511683" y="2948903"/>
                  <a:pt x="505591" y="2939765"/>
                </a:cubicBezTo>
                <a:cubicBezTo>
                  <a:pt x="499499" y="2939765"/>
                  <a:pt x="508637" y="2930627"/>
                  <a:pt x="502545" y="2930627"/>
                </a:cubicBezTo>
                <a:cubicBezTo>
                  <a:pt x="499499" y="2933673"/>
                  <a:pt x="493407" y="2927581"/>
                  <a:pt x="490360" y="2921488"/>
                </a:cubicBezTo>
                <a:cubicBezTo>
                  <a:pt x="490360" y="2924535"/>
                  <a:pt x="493407" y="2924535"/>
                  <a:pt x="493407" y="2924535"/>
                </a:cubicBezTo>
                <a:cubicBezTo>
                  <a:pt x="496453" y="2927581"/>
                  <a:pt x="496453" y="2927581"/>
                  <a:pt x="496453" y="2927581"/>
                </a:cubicBezTo>
                <a:cubicBezTo>
                  <a:pt x="496453" y="2924535"/>
                  <a:pt x="496453" y="2924535"/>
                  <a:pt x="496453" y="2921488"/>
                </a:cubicBezTo>
                <a:cubicBezTo>
                  <a:pt x="496453" y="2921488"/>
                  <a:pt x="499499" y="2924535"/>
                  <a:pt x="499499" y="2924535"/>
                </a:cubicBezTo>
                <a:cubicBezTo>
                  <a:pt x="499499" y="2924535"/>
                  <a:pt x="499499" y="2921488"/>
                  <a:pt x="499499" y="2921488"/>
                </a:cubicBezTo>
                <a:cubicBezTo>
                  <a:pt x="496453" y="2918442"/>
                  <a:pt x="496453" y="2918442"/>
                  <a:pt x="496453" y="2918442"/>
                </a:cubicBezTo>
                <a:cubicBezTo>
                  <a:pt x="493407" y="2915396"/>
                  <a:pt x="493407" y="2915396"/>
                  <a:pt x="493407" y="2915396"/>
                </a:cubicBezTo>
                <a:cubicBezTo>
                  <a:pt x="496453" y="2912350"/>
                  <a:pt x="499499" y="2918442"/>
                  <a:pt x="502545" y="2918442"/>
                </a:cubicBezTo>
                <a:cubicBezTo>
                  <a:pt x="502545" y="2918442"/>
                  <a:pt x="502545" y="2921488"/>
                  <a:pt x="502545" y="2921488"/>
                </a:cubicBezTo>
                <a:cubicBezTo>
                  <a:pt x="502545" y="2924535"/>
                  <a:pt x="502545" y="2924535"/>
                  <a:pt x="502545" y="2924535"/>
                </a:cubicBezTo>
                <a:cubicBezTo>
                  <a:pt x="505591" y="2927581"/>
                  <a:pt x="508637" y="2930627"/>
                  <a:pt x="511683" y="2930627"/>
                </a:cubicBezTo>
                <a:cubicBezTo>
                  <a:pt x="511683" y="2930627"/>
                  <a:pt x="514729" y="2930627"/>
                  <a:pt x="511683" y="2927581"/>
                </a:cubicBezTo>
                <a:cubicBezTo>
                  <a:pt x="511683" y="2924535"/>
                  <a:pt x="511683" y="2924535"/>
                  <a:pt x="511683" y="2924535"/>
                </a:cubicBezTo>
                <a:cubicBezTo>
                  <a:pt x="520821" y="2933673"/>
                  <a:pt x="508637" y="2930627"/>
                  <a:pt x="520821" y="2936719"/>
                </a:cubicBezTo>
                <a:cubicBezTo>
                  <a:pt x="520821" y="2939765"/>
                  <a:pt x="520821" y="2939765"/>
                  <a:pt x="520821" y="2939765"/>
                </a:cubicBezTo>
                <a:cubicBezTo>
                  <a:pt x="520821" y="2942811"/>
                  <a:pt x="520821" y="2942811"/>
                  <a:pt x="523867" y="2942811"/>
                </a:cubicBezTo>
                <a:cubicBezTo>
                  <a:pt x="526913" y="2945857"/>
                  <a:pt x="526913" y="2945857"/>
                  <a:pt x="526913" y="2945857"/>
                </a:cubicBezTo>
                <a:cubicBezTo>
                  <a:pt x="529959" y="2948903"/>
                  <a:pt x="529959" y="2948903"/>
                  <a:pt x="533005" y="2954995"/>
                </a:cubicBezTo>
                <a:cubicBezTo>
                  <a:pt x="539098" y="2951949"/>
                  <a:pt x="554328" y="2967179"/>
                  <a:pt x="551282" y="2958041"/>
                </a:cubicBezTo>
                <a:cubicBezTo>
                  <a:pt x="549759" y="2958041"/>
                  <a:pt x="547474" y="2956518"/>
                  <a:pt x="545190" y="2954234"/>
                </a:cubicBezTo>
                <a:lnTo>
                  <a:pt x="541313" y="2948903"/>
                </a:lnTo>
                <a:lnTo>
                  <a:pt x="545190" y="2948903"/>
                </a:lnTo>
                <a:cubicBezTo>
                  <a:pt x="560420" y="2964133"/>
                  <a:pt x="575650" y="2979363"/>
                  <a:pt x="584788" y="2991548"/>
                </a:cubicBezTo>
                <a:cubicBezTo>
                  <a:pt x="584788" y="2994594"/>
                  <a:pt x="587834" y="2994594"/>
                  <a:pt x="587834" y="2994594"/>
                </a:cubicBezTo>
                <a:cubicBezTo>
                  <a:pt x="596973" y="3006778"/>
                  <a:pt x="578696" y="2988501"/>
                  <a:pt x="581742" y="2994594"/>
                </a:cubicBezTo>
                <a:cubicBezTo>
                  <a:pt x="593927" y="3003732"/>
                  <a:pt x="590881" y="3003732"/>
                  <a:pt x="590881" y="3009824"/>
                </a:cubicBezTo>
                <a:cubicBezTo>
                  <a:pt x="603065" y="3015916"/>
                  <a:pt x="606111" y="3028100"/>
                  <a:pt x="603065" y="3018962"/>
                </a:cubicBezTo>
                <a:cubicBezTo>
                  <a:pt x="606111" y="3018962"/>
                  <a:pt x="606111" y="3018962"/>
                  <a:pt x="606111" y="3018962"/>
                </a:cubicBezTo>
                <a:cubicBezTo>
                  <a:pt x="609157" y="3018962"/>
                  <a:pt x="609157" y="3018962"/>
                  <a:pt x="609157" y="3018962"/>
                </a:cubicBezTo>
                <a:cubicBezTo>
                  <a:pt x="612203" y="3022008"/>
                  <a:pt x="618295" y="3025054"/>
                  <a:pt x="621341" y="3031146"/>
                </a:cubicBezTo>
                <a:cubicBezTo>
                  <a:pt x="621341" y="3028100"/>
                  <a:pt x="624387" y="3028100"/>
                  <a:pt x="627433" y="3031146"/>
                </a:cubicBezTo>
                <a:cubicBezTo>
                  <a:pt x="639618" y="3037238"/>
                  <a:pt x="648756" y="3058560"/>
                  <a:pt x="663986" y="3067699"/>
                </a:cubicBezTo>
                <a:cubicBezTo>
                  <a:pt x="667032" y="3073791"/>
                  <a:pt x="670078" y="3070745"/>
                  <a:pt x="676170" y="3073791"/>
                </a:cubicBezTo>
                <a:cubicBezTo>
                  <a:pt x="676170" y="3073791"/>
                  <a:pt x="679216" y="3079883"/>
                  <a:pt x="682262" y="3085975"/>
                </a:cubicBezTo>
                <a:cubicBezTo>
                  <a:pt x="712723" y="3113389"/>
                  <a:pt x="758414" y="3143850"/>
                  <a:pt x="788875" y="3168218"/>
                </a:cubicBezTo>
                <a:cubicBezTo>
                  <a:pt x="804105" y="3180402"/>
                  <a:pt x="816289" y="3189540"/>
                  <a:pt x="834566" y="3204771"/>
                </a:cubicBezTo>
                <a:cubicBezTo>
                  <a:pt x="840658" y="3207817"/>
                  <a:pt x="855888" y="3213909"/>
                  <a:pt x="861980" y="3220001"/>
                </a:cubicBezTo>
                <a:cubicBezTo>
                  <a:pt x="861980" y="3220001"/>
                  <a:pt x="865026" y="3226093"/>
                  <a:pt x="865026" y="3226093"/>
                </a:cubicBezTo>
                <a:cubicBezTo>
                  <a:pt x="880257" y="3235231"/>
                  <a:pt x="880257" y="3232185"/>
                  <a:pt x="889395" y="3241323"/>
                </a:cubicBezTo>
                <a:cubicBezTo>
                  <a:pt x="883303" y="3235231"/>
                  <a:pt x="916810" y="3262646"/>
                  <a:pt x="935086" y="3271784"/>
                </a:cubicBezTo>
                <a:cubicBezTo>
                  <a:pt x="962501" y="3293106"/>
                  <a:pt x="1002099" y="3311382"/>
                  <a:pt x="1035606" y="3332705"/>
                </a:cubicBezTo>
                <a:cubicBezTo>
                  <a:pt x="1050836" y="3338797"/>
                  <a:pt x="1072159" y="3350981"/>
                  <a:pt x="1096527" y="3360119"/>
                </a:cubicBezTo>
                <a:cubicBezTo>
                  <a:pt x="1120896" y="3372303"/>
                  <a:pt x="1148311" y="3381441"/>
                  <a:pt x="1163541" y="3387533"/>
                </a:cubicBezTo>
                <a:cubicBezTo>
                  <a:pt x="1206186" y="3402764"/>
                  <a:pt x="1239692" y="3421040"/>
                  <a:pt x="1273199" y="3433224"/>
                </a:cubicBezTo>
                <a:cubicBezTo>
                  <a:pt x="1297568" y="3439316"/>
                  <a:pt x="1331074" y="3448454"/>
                  <a:pt x="1358489" y="3454546"/>
                </a:cubicBezTo>
                <a:cubicBezTo>
                  <a:pt x="1373719" y="3463685"/>
                  <a:pt x="1395042" y="3466731"/>
                  <a:pt x="1416364" y="3469777"/>
                </a:cubicBezTo>
                <a:cubicBezTo>
                  <a:pt x="1425502" y="3478915"/>
                  <a:pt x="1455963" y="3485007"/>
                  <a:pt x="1486424" y="3491099"/>
                </a:cubicBezTo>
                <a:cubicBezTo>
                  <a:pt x="1516884" y="3497191"/>
                  <a:pt x="1547345" y="3503283"/>
                  <a:pt x="1556483" y="3512421"/>
                </a:cubicBezTo>
                <a:cubicBezTo>
                  <a:pt x="1565621" y="3512421"/>
                  <a:pt x="1580852" y="3515467"/>
                  <a:pt x="1583898" y="3518513"/>
                </a:cubicBezTo>
                <a:cubicBezTo>
                  <a:pt x="1593036" y="3512421"/>
                  <a:pt x="1626543" y="3518513"/>
                  <a:pt x="1629589" y="3524605"/>
                </a:cubicBezTo>
                <a:cubicBezTo>
                  <a:pt x="1632635" y="3524605"/>
                  <a:pt x="1638727" y="3524605"/>
                  <a:pt x="1641773" y="3524605"/>
                </a:cubicBezTo>
                <a:cubicBezTo>
                  <a:pt x="1641773" y="3533744"/>
                  <a:pt x="1669188" y="3527651"/>
                  <a:pt x="1690510" y="3533744"/>
                </a:cubicBezTo>
                <a:cubicBezTo>
                  <a:pt x="1693556" y="3533744"/>
                  <a:pt x="1693556" y="3533744"/>
                  <a:pt x="1693556" y="3533744"/>
                </a:cubicBezTo>
                <a:cubicBezTo>
                  <a:pt x="1693556" y="3533744"/>
                  <a:pt x="1693556" y="3536790"/>
                  <a:pt x="1693556" y="3536790"/>
                </a:cubicBezTo>
                <a:cubicBezTo>
                  <a:pt x="1696602" y="3536790"/>
                  <a:pt x="1696602" y="3536790"/>
                  <a:pt x="1699648" y="3536790"/>
                </a:cubicBezTo>
                <a:cubicBezTo>
                  <a:pt x="1699648" y="3536790"/>
                  <a:pt x="1699648" y="3536790"/>
                  <a:pt x="1699648" y="3533744"/>
                </a:cubicBezTo>
                <a:cubicBezTo>
                  <a:pt x="1699648" y="3533744"/>
                  <a:pt x="1696602" y="3533744"/>
                  <a:pt x="1696602" y="3533744"/>
                </a:cubicBezTo>
                <a:cubicBezTo>
                  <a:pt x="1702694" y="3533744"/>
                  <a:pt x="1711833" y="3533744"/>
                  <a:pt x="1711833" y="3530698"/>
                </a:cubicBezTo>
                <a:cubicBezTo>
                  <a:pt x="1763616" y="3536790"/>
                  <a:pt x="1815399" y="3539836"/>
                  <a:pt x="1870228" y="3536790"/>
                </a:cubicBezTo>
                <a:cubicBezTo>
                  <a:pt x="1891550" y="3533744"/>
                  <a:pt x="1906781" y="3533744"/>
                  <a:pt x="1931149" y="3533744"/>
                </a:cubicBezTo>
                <a:cubicBezTo>
                  <a:pt x="1958564" y="3530698"/>
                  <a:pt x="1998163" y="3524605"/>
                  <a:pt x="2034715" y="3521559"/>
                </a:cubicBezTo>
                <a:cubicBezTo>
                  <a:pt x="2074314" y="3515467"/>
                  <a:pt x="2110867" y="3509375"/>
                  <a:pt x="2141328" y="3503283"/>
                </a:cubicBezTo>
                <a:cubicBezTo>
                  <a:pt x="2165696" y="3500237"/>
                  <a:pt x="2177880" y="3497191"/>
                  <a:pt x="2205295" y="3491099"/>
                </a:cubicBezTo>
                <a:cubicBezTo>
                  <a:pt x="2211387" y="3488053"/>
                  <a:pt x="2220525" y="3488053"/>
                  <a:pt x="2226617" y="3488053"/>
                </a:cubicBezTo>
                <a:cubicBezTo>
                  <a:pt x="2241848" y="3485007"/>
                  <a:pt x="2254032" y="3475869"/>
                  <a:pt x="2269262" y="3475869"/>
                </a:cubicBezTo>
                <a:cubicBezTo>
                  <a:pt x="2269262" y="3475869"/>
                  <a:pt x="2269262" y="3478915"/>
                  <a:pt x="2269262" y="3478915"/>
                </a:cubicBezTo>
                <a:cubicBezTo>
                  <a:pt x="2266216" y="3478915"/>
                  <a:pt x="2269262" y="3481961"/>
                  <a:pt x="2272308" y="3478915"/>
                </a:cubicBezTo>
                <a:cubicBezTo>
                  <a:pt x="2275354" y="3478915"/>
                  <a:pt x="2278401" y="3478915"/>
                  <a:pt x="2278401" y="3478915"/>
                </a:cubicBezTo>
                <a:cubicBezTo>
                  <a:pt x="2278401" y="3475869"/>
                  <a:pt x="2281447" y="3475869"/>
                  <a:pt x="2281447" y="3475869"/>
                </a:cubicBezTo>
                <a:cubicBezTo>
                  <a:pt x="2281447" y="3478915"/>
                  <a:pt x="2284493" y="3478915"/>
                  <a:pt x="2287539" y="3478915"/>
                </a:cubicBezTo>
                <a:cubicBezTo>
                  <a:pt x="2290585" y="3475869"/>
                  <a:pt x="2287539" y="3475869"/>
                  <a:pt x="2287539" y="3472823"/>
                </a:cubicBezTo>
                <a:cubicBezTo>
                  <a:pt x="2287539" y="3472823"/>
                  <a:pt x="2290585" y="3472823"/>
                  <a:pt x="2290585" y="3472823"/>
                </a:cubicBezTo>
                <a:cubicBezTo>
                  <a:pt x="2293631" y="3472823"/>
                  <a:pt x="2296677" y="3469777"/>
                  <a:pt x="2296677" y="3469777"/>
                </a:cubicBezTo>
                <a:cubicBezTo>
                  <a:pt x="2296677" y="3466731"/>
                  <a:pt x="2293631" y="3466731"/>
                  <a:pt x="2290585" y="3466731"/>
                </a:cubicBezTo>
                <a:cubicBezTo>
                  <a:pt x="2290585" y="3469777"/>
                  <a:pt x="2290585" y="3469777"/>
                  <a:pt x="2290585" y="3469777"/>
                </a:cubicBezTo>
                <a:cubicBezTo>
                  <a:pt x="2287539" y="3466731"/>
                  <a:pt x="2287539" y="3466731"/>
                  <a:pt x="2287539" y="3466731"/>
                </a:cubicBezTo>
                <a:cubicBezTo>
                  <a:pt x="2311907" y="3463685"/>
                  <a:pt x="2348460" y="3454546"/>
                  <a:pt x="2363690" y="3442362"/>
                </a:cubicBezTo>
                <a:cubicBezTo>
                  <a:pt x="2391105" y="3436270"/>
                  <a:pt x="2430704" y="3421040"/>
                  <a:pt x="2479441" y="3399718"/>
                </a:cubicBezTo>
                <a:cubicBezTo>
                  <a:pt x="2479441" y="3402764"/>
                  <a:pt x="2479441" y="3402764"/>
                  <a:pt x="2479441" y="3402764"/>
                </a:cubicBezTo>
                <a:cubicBezTo>
                  <a:pt x="2479441" y="3402764"/>
                  <a:pt x="2476395" y="3402764"/>
                  <a:pt x="2476395" y="3402764"/>
                </a:cubicBezTo>
                <a:cubicBezTo>
                  <a:pt x="2473349" y="3405810"/>
                  <a:pt x="2470303" y="3405810"/>
                  <a:pt x="2473349" y="3408856"/>
                </a:cubicBezTo>
                <a:cubicBezTo>
                  <a:pt x="2473349" y="3408856"/>
                  <a:pt x="2476395" y="3408856"/>
                  <a:pt x="2479441" y="3405810"/>
                </a:cubicBezTo>
                <a:cubicBezTo>
                  <a:pt x="2482487" y="3405810"/>
                  <a:pt x="2482487" y="3405810"/>
                  <a:pt x="2485533" y="3402764"/>
                </a:cubicBezTo>
                <a:cubicBezTo>
                  <a:pt x="2485533" y="3405810"/>
                  <a:pt x="2488579" y="3405810"/>
                  <a:pt x="2494671" y="3405810"/>
                </a:cubicBezTo>
                <a:cubicBezTo>
                  <a:pt x="2494671" y="3404287"/>
                  <a:pt x="2494671" y="3402764"/>
                  <a:pt x="2493910" y="3402002"/>
                </a:cubicBezTo>
                <a:lnTo>
                  <a:pt x="2492133" y="3402256"/>
                </a:lnTo>
                <a:lnTo>
                  <a:pt x="2497717" y="3396672"/>
                </a:lnTo>
                <a:cubicBezTo>
                  <a:pt x="2494671" y="3396672"/>
                  <a:pt x="2491625" y="3396672"/>
                  <a:pt x="2488579" y="3396672"/>
                </a:cubicBezTo>
                <a:cubicBezTo>
                  <a:pt x="2497717" y="3387533"/>
                  <a:pt x="2503809" y="3381441"/>
                  <a:pt x="2519040" y="3375349"/>
                </a:cubicBezTo>
                <a:cubicBezTo>
                  <a:pt x="2515994" y="3378395"/>
                  <a:pt x="2519040" y="3378395"/>
                  <a:pt x="2522086" y="3378395"/>
                </a:cubicBezTo>
                <a:cubicBezTo>
                  <a:pt x="2537316" y="3372303"/>
                  <a:pt x="2552546" y="3357073"/>
                  <a:pt x="2561685" y="3354027"/>
                </a:cubicBezTo>
                <a:cubicBezTo>
                  <a:pt x="2561685" y="3354027"/>
                  <a:pt x="2561685" y="3357073"/>
                  <a:pt x="2558638" y="3357073"/>
                </a:cubicBezTo>
                <a:cubicBezTo>
                  <a:pt x="2579961" y="3347935"/>
                  <a:pt x="2595191" y="3332705"/>
                  <a:pt x="2604329" y="3335751"/>
                </a:cubicBezTo>
                <a:cubicBezTo>
                  <a:pt x="2601283" y="3335751"/>
                  <a:pt x="2604329" y="3332705"/>
                  <a:pt x="2607376" y="3332705"/>
                </a:cubicBezTo>
                <a:cubicBezTo>
                  <a:pt x="2613468" y="3323566"/>
                  <a:pt x="2598237" y="3332705"/>
                  <a:pt x="2595191" y="3332705"/>
                </a:cubicBezTo>
                <a:cubicBezTo>
                  <a:pt x="2613468" y="3323566"/>
                  <a:pt x="2619560" y="3323566"/>
                  <a:pt x="2625652" y="3314428"/>
                </a:cubicBezTo>
                <a:cubicBezTo>
                  <a:pt x="2628698" y="3317474"/>
                  <a:pt x="2622606" y="3323566"/>
                  <a:pt x="2631744" y="3317474"/>
                </a:cubicBezTo>
                <a:cubicBezTo>
                  <a:pt x="2634790" y="3311382"/>
                  <a:pt x="2631744" y="3314428"/>
                  <a:pt x="2637836" y="3308336"/>
                </a:cubicBezTo>
                <a:cubicBezTo>
                  <a:pt x="2637836" y="3305290"/>
                  <a:pt x="2640882" y="3305290"/>
                  <a:pt x="2640882" y="3305290"/>
                </a:cubicBezTo>
                <a:cubicBezTo>
                  <a:pt x="2643928" y="3302244"/>
                  <a:pt x="2646974" y="3302244"/>
                  <a:pt x="2646974" y="3299198"/>
                </a:cubicBezTo>
                <a:cubicBezTo>
                  <a:pt x="2646974" y="3296152"/>
                  <a:pt x="2643928" y="3296152"/>
                  <a:pt x="2640882" y="3299198"/>
                </a:cubicBezTo>
                <a:cubicBezTo>
                  <a:pt x="2640882" y="3299198"/>
                  <a:pt x="2640882" y="3299198"/>
                  <a:pt x="2637836" y="3299198"/>
                </a:cubicBezTo>
                <a:cubicBezTo>
                  <a:pt x="2665251" y="3283968"/>
                  <a:pt x="2671343" y="3274830"/>
                  <a:pt x="2704850" y="3253507"/>
                </a:cubicBezTo>
                <a:cubicBezTo>
                  <a:pt x="2717034" y="3259599"/>
                  <a:pt x="2707896" y="3250461"/>
                  <a:pt x="2729218" y="3247415"/>
                </a:cubicBezTo>
                <a:cubicBezTo>
                  <a:pt x="2729218" y="3250461"/>
                  <a:pt x="2729218" y="3250461"/>
                  <a:pt x="2729218" y="3250461"/>
                </a:cubicBezTo>
                <a:cubicBezTo>
                  <a:pt x="2726172" y="3253507"/>
                  <a:pt x="2729218" y="3253507"/>
                  <a:pt x="2732264" y="3250461"/>
                </a:cubicBezTo>
                <a:cubicBezTo>
                  <a:pt x="2735310" y="3250461"/>
                  <a:pt x="2738356" y="3247415"/>
                  <a:pt x="2738356" y="3244369"/>
                </a:cubicBezTo>
                <a:cubicBezTo>
                  <a:pt x="2741402" y="3241323"/>
                  <a:pt x="2741402" y="3241323"/>
                  <a:pt x="2741402" y="3241323"/>
                </a:cubicBezTo>
                <a:cubicBezTo>
                  <a:pt x="2747495" y="3238277"/>
                  <a:pt x="2747495" y="3235231"/>
                  <a:pt x="2744448" y="3232185"/>
                </a:cubicBezTo>
                <a:cubicBezTo>
                  <a:pt x="2750541" y="3232185"/>
                  <a:pt x="2753587" y="3226093"/>
                  <a:pt x="2756633" y="3223047"/>
                </a:cubicBezTo>
                <a:cubicBezTo>
                  <a:pt x="2750541" y="3226093"/>
                  <a:pt x="2744448" y="3229139"/>
                  <a:pt x="2738356" y="3232185"/>
                </a:cubicBezTo>
                <a:cubicBezTo>
                  <a:pt x="2738356" y="3235231"/>
                  <a:pt x="2738356" y="3238277"/>
                  <a:pt x="2738356" y="3238277"/>
                </a:cubicBezTo>
                <a:cubicBezTo>
                  <a:pt x="2738356" y="3238277"/>
                  <a:pt x="2735310" y="3238277"/>
                  <a:pt x="2735310" y="3241323"/>
                </a:cubicBezTo>
                <a:cubicBezTo>
                  <a:pt x="2735310" y="3241323"/>
                  <a:pt x="2732264" y="3241323"/>
                  <a:pt x="2732264" y="3241323"/>
                </a:cubicBezTo>
                <a:cubicBezTo>
                  <a:pt x="2729218" y="3241323"/>
                  <a:pt x="2729218" y="3244369"/>
                  <a:pt x="2729218" y="3247415"/>
                </a:cubicBezTo>
                <a:cubicBezTo>
                  <a:pt x="2713988" y="3241323"/>
                  <a:pt x="2695711" y="3244369"/>
                  <a:pt x="2674389" y="3265692"/>
                </a:cubicBezTo>
                <a:cubicBezTo>
                  <a:pt x="2671343" y="3265692"/>
                  <a:pt x="2668297" y="3268738"/>
                  <a:pt x="2668297" y="3265692"/>
                </a:cubicBezTo>
                <a:cubicBezTo>
                  <a:pt x="2671343" y="3265692"/>
                  <a:pt x="2671343" y="3262646"/>
                  <a:pt x="2668297" y="3262646"/>
                </a:cubicBezTo>
                <a:cubicBezTo>
                  <a:pt x="2668297" y="3262646"/>
                  <a:pt x="2668297" y="3262646"/>
                  <a:pt x="2665251" y="3265692"/>
                </a:cubicBezTo>
                <a:cubicBezTo>
                  <a:pt x="2665251" y="3265692"/>
                  <a:pt x="2662205" y="3265692"/>
                  <a:pt x="2662205" y="3265692"/>
                </a:cubicBezTo>
                <a:cubicBezTo>
                  <a:pt x="2669820" y="3256554"/>
                  <a:pt x="2677435" y="3249700"/>
                  <a:pt x="2686573" y="3243989"/>
                </a:cubicBezTo>
                <a:lnTo>
                  <a:pt x="2717034" y="3230489"/>
                </a:lnTo>
                <a:lnTo>
                  <a:pt x="2717034" y="3232185"/>
                </a:lnTo>
                <a:cubicBezTo>
                  <a:pt x="2720080" y="3232185"/>
                  <a:pt x="2720080" y="3232185"/>
                  <a:pt x="2720080" y="3229139"/>
                </a:cubicBezTo>
                <a:cubicBezTo>
                  <a:pt x="2726172" y="3229139"/>
                  <a:pt x="2726172" y="3226093"/>
                  <a:pt x="2732264" y="3223047"/>
                </a:cubicBezTo>
                <a:cubicBezTo>
                  <a:pt x="2732264" y="3223047"/>
                  <a:pt x="2732264" y="3226093"/>
                  <a:pt x="2729218" y="3226093"/>
                </a:cubicBezTo>
                <a:cubicBezTo>
                  <a:pt x="2729218" y="3226093"/>
                  <a:pt x="2732264" y="3226093"/>
                  <a:pt x="2732264" y="3226093"/>
                </a:cubicBezTo>
                <a:cubicBezTo>
                  <a:pt x="2732264" y="3226093"/>
                  <a:pt x="2735310" y="3223047"/>
                  <a:pt x="2735310" y="3223047"/>
                </a:cubicBezTo>
                <a:cubicBezTo>
                  <a:pt x="2753587" y="3213909"/>
                  <a:pt x="2768817" y="3213909"/>
                  <a:pt x="2784047" y="3198679"/>
                </a:cubicBezTo>
                <a:cubicBezTo>
                  <a:pt x="2777955" y="3204771"/>
                  <a:pt x="2784047" y="3201725"/>
                  <a:pt x="2790139" y="3201725"/>
                </a:cubicBezTo>
                <a:cubicBezTo>
                  <a:pt x="2781001" y="3210863"/>
                  <a:pt x="2771863" y="3210863"/>
                  <a:pt x="2774909" y="3216955"/>
                </a:cubicBezTo>
                <a:cubicBezTo>
                  <a:pt x="2793185" y="3201725"/>
                  <a:pt x="2805370" y="3192586"/>
                  <a:pt x="2832784" y="3177356"/>
                </a:cubicBezTo>
                <a:cubicBezTo>
                  <a:pt x="2832784" y="3180402"/>
                  <a:pt x="2835830" y="3177356"/>
                  <a:pt x="2838876" y="3177356"/>
                </a:cubicBezTo>
                <a:cubicBezTo>
                  <a:pt x="2841923" y="3174310"/>
                  <a:pt x="2844969" y="3171264"/>
                  <a:pt x="2841923" y="3171264"/>
                </a:cubicBezTo>
                <a:cubicBezTo>
                  <a:pt x="2848015" y="3168218"/>
                  <a:pt x="2851061" y="3162126"/>
                  <a:pt x="2857153" y="3152988"/>
                </a:cubicBezTo>
                <a:cubicBezTo>
                  <a:pt x="2860199" y="3156034"/>
                  <a:pt x="2854107" y="3162126"/>
                  <a:pt x="2860199" y="3159080"/>
                </a:cubicBezTo>
                <a:cubicBezTo>
                  <a:pt x="2860199" y="3156034"/>
                  <a:pt x="2866291" y="3152988"/>
                  <a:pt x="2866291" y="3149942"/>
                </a:cubicBezTo>
                <a:cubicBezTo>
                  <a:pt x="2866291" y="3149942"/>
                  <a:pt x="2869337" y="3149942"/>
                  <a:pt x="2869337" y="3146896"/>
                </a:cubicBezTo>
                <a:cubicBezTo>
                  <a:pt x="2872383" y="3146896"/>
                  <a:pt x="2872383" y="3146896"/>
                  <a:pt x="2872383" y="3146896"/>
                </a:cubicBezTo>
                <a:cubicBezTo>
                  <a:pt x="2872383" y="3143850"/>
                  <a:pt x="2872383" y="3143850"/>
                  <a:pt x="2872383" y="3143850"/>
                </a:cubicBezTo>
                <a:cubicBezTo>
                  <a:pt x="2869337" y="3146896"/>
                  <a:pt x="2869337" y="3146896"/>
                  <a:pt x="2869337" y="3146896"/>
                </a:cubicBezTo>
                <a:cubicBezTo>
                  <a:pt x="2866291" y="3146896"/>
                  <a:pt x="2866291" y="3146896"/>
                  <a:pt x="2866291" y="3146896"/>
                </a:cubicBezTo>
                <a:cubicBezTo>
                  <a:pt x="2878475" y="3137758"/>
                  <a:pt x="2878475" y="3137758"/>
                  <a:pt x="2878475" y="3137758"/>
                </a:cubicBezTo>
                <a:cubicBezTo>
                  <a:pt x="2875429" y="3140804"/>
                  <a:pt x="2875429" y="3143850"/>
                  <a:pt x="2878475" y="3140804"/>
                </a:cubicBezTo>
                <a:cubicBezTo>
                  <a:pt x="2905890" y="3116435"/>
                  <a:pt x="2927212" y="3082929"/>
                  <a:pt x="2951581" y="3052468"/>
                </a:cubicBezTo>
                <a:cubicBezTo>
                  <a:pt x="2972903" y="3018962"/>
                  <a:pt x="2994226" y="2988501"/>
                  <a:pt x="3015548" y="2958041"/>
                </a:cubicBezTo>
                <a:cubicBezTo>
                  <a:pt x="3021640" y="2958041"/>
                  <a:pt x="3021640" y="2961087"/>
                  <a:pt x="3021640" y="2967179"/>
                </a:cubicBezTo>
                <a:cubicBezTo>
                  <a:pt x="3036871" y="2939765"/>
                  <a:pt x="3049055" y="2921488"/>
                  <a:pt x="3058193" y="2900166"/>
                </a:cubicBezTo>
                <a:cubicBezTo>
                  <a:pt x="3070377" y="2878844"/>
                  <a:pt x="3079516" y="2857522"/>
                  <a:pt x="3097792" y="2830107"/>
                </a:cubicBezTo>
                <a:cubicBezTo>
                  <a:pt x="3094746" y="2833153"/>
                  <a:pt x="3094746" y="2833153"/>
                  <a:pt x="3097792" y="2833153"/>
                </a:cubicBezTo>
                <a:cubicBezTo>
                  <a:pt x="3097792" y="2833153"/>
                  <a:pt x="3100838" y="2833153"/>
                  <a:pt x="3103884" y="2830107"/>
                </a:cubicBezTo>
                <a:cubicBezTo>
                  <a:pt x="3106930" y="2830107"/>
                  <a:pt x="3106930" y="2830107"/>
                  <a:pt x="3106930" y="2830107"/>
                </a:cubicBezTo>
                <a:cubicBezTo>
                  <a:pt x="3109976" y="2824015"/>
                  <a:pt x="3116068" y="2817923"/>
                  <a:pt x="3113022" y="2814877"/>
                </a:cubicBezTo>
                <a:cubicBezTo>
                  <a:pt x="3116068" y="2814877"/>
                  <a:pt x="3119114" y="2811831"/>
                  <a:pt x="3119114" y="2808785"/>
                </a:cubicBezTo>
                <a:cubicBezTo>
                  <a:pt x="3122160" y="2805739"/>
                  <a:pt x="3119114" y="2805739"/>
                  <a:pt x="3119114" y="2805739"/>
                </a:cubicBezTo>
                <a:cubicBezTo>
                  <a:pt x="3116068" y="2805739"/>
                  <a:pt x="3116068" y="2805739"/>
                  <a:pt x="3116068" y="2805739"/>
                </a:cubicBezTo>
                <a:cubicBezTo>
                  <a:pt x="3128253" y="2790509"/>
                  <a:pt x="3128253" y="2781370"/>
                  <a:pt x="3140437" y="2766140"/>
                </a:cubicBezTo>
                <a:cubicBezTo>
                  <a:pt x="3131299" y="2766140"/>
                  <a:pt x="3140437" y="2760048"/>
                  <a:pt x="3140437" y="2757002"/>
                </a:cubicBezTo>
                <a:cubicBezTo>
                  <a:pt x="3134345" y="2766140"/>
                  <a:pt x="3134345" y="2760048"/>
                  <a:pt x="3128253" y="2766140"/>
                </a:cubicBezTo>
                <a:cubicBezTo>
                  <a:pt x="3125207" y="2772232"/>
                  <a:pt x="3134345" y="2763094"/>
                  <a:pt x="3131299" y="2772232"/>
                </a:cubicBezTo>
                <a:cubicBezTo>
                  <a:pt x="3122160" y="2778324"/>
                  <a:pt x="3119114" y="2787462"/>
                  <a:pt x="3113022" y="2790509"/>
                </a:cubicBezTo>
                <a:cubicBezTo>
                  <a:pt x="3116068" y="2787462"/>
                  <a:pt x="3119114" y="2784416"/>
                  <a:pt x="3119114" y="2781370"/>
                </a:cubicBezTo>
                <a:cubicBezTo>
                  <a:pt x="3106930" y="2796601"/>
                  <a:pt x="3091700" y="2814877"/>
                  <a:pt x="3076470" y="2836199"/>
                </a:cubicBezTo>
                <a:cubicBezTo>
                  <a:pt x="3061239" y="2857522"/>
                  <a:pt x="3046009" y="2878844"/>
                  <a:pt x="3033825" y="2897120"/>
                </a:cubicBezTo>
                <a:cubicBezTo>
                  <a:pt x="3033825" y="2894074"/>
                  <a:pt x="3030779" y="2894074"/>
                  <a:pt x="3027732" y="2897120"/>
                </a:cubicBezTo>
                <a:cubicBezTo>
                  <a:pt x="3012502" y="2915396"/>
                  <a:pt x="3000318" y="2930627"/>
                  <a:pt x="2982042" y="2945857"/>
                </a:cubicBezTo>
                <a:cubicBezTo>
                  <a:pt x="2985088" y="2951949"/>
                  <a:pt x="2969857" y="2958041"/>
                  <a:pt x="2963765" y="2964133"/>
                </a:cubicBezTo>
                <a:cubicBezTo>
                  <a:pt x="2960719" y="2967179"/>
                  <a:pt x="2963765" y="2970225"/>
                  <a:pt x="2957673" y="2973271"/>
                </a:cubicBezTo>
                <a:cubicBezTo>
                  <a:pt x="2957673" y="2976317"/>
                  <a:pt x="2948535" y="2979363"/>
                  <a:pt x="2942443" y="2985455"/>
                </a:cubicBezTo>
                <a:cubicBezTo>
                  <a:pt x="2933304" y="2994594"/>
                  <a:pt x="2924166" y="3006778"/>
                  <a:pt x="2915028" y="3015916"/>
                </a:cubicBezTo>
                <a:cubicBezTo>
                  <a:pt x="2902844" y="3028100"/>
                  <a:pt x="2902844" y="3031146"/>
                  <a:pt x="2887613" y="3043330"/>
                </a:cubicBezTo>
                <a:cubicBezTo>
                  <a:pt x="2860199" y="3073791"/>
                  <a:pt x="2817554" y="3101205"/>
                  <a:pt x="2805370" y="3116435"/>
                </a:cubicBezTo>
                <a:cubicBezTo>
                  <a:pt x="2796232" y="3116435"/>
                  <a:pt x="2787093" y="3131666"/>
                  <a:pt x="2781001" y="3137758"/>
                </a:cubicBezTo>
                <a:cubicBezTo>
                  <a:pt x="2784047" y="3131666"/>
                  <a:pt x="2781001" y="3134712"/>
                  <a:pt x="2777955" y="3134712"/>
                </a:cubicBezTo>
                <a:cubicBezTo>
                  <a:pt x="2756633" y="3156034"/>
                  <a:pt x="2723126" y="3168218"/>
                  <a:pt x="2689619" y="3195633"/>
                </a:cubicBezTo>
                <a:cubicBezTo>
                  <a:pt x="2677435" y="3207817"/>
                  <a:pt x="2686573" y="3201725"/>
                  <a:pt x="2668297" y="3210863"/>
                </a:cubicBezTo>
                <a:cubicBezTo>
                  <a:pt x="2656113" y="3216955"/>
                  <a:pt x="2646974" y="3226093"/>
                  <a:pt x="2634790" y="3232185"/>
                </a:cubicBezTo>
                <a:cubicBezTo>
                  <a:pt x="2592145" y="3256553"/>
                  <a:pt x="2549500" y="3277876"/>
                  <a:pt x="2512948" y="3296152"/>
                </a:cubicBezTo>
                <a:cubicBezTo>
                  <a:pt x="2497717" y="3305290"/>
                  <a:pt x="2485533" y="3308336"/>
                  <a:pt x="2476395" y="3317474"/>
                </a:cubicBezTo>
                <a:cubicBezTo>
                  <a:pt x="2473349" y="3317474"/>
                  <a:pt x="2473349" y="3317474"/>
                  <a:pt x="2470303" y="3317474"/>
                </a:cubicBezTo>
                <a:cubicBezTo>
                  <a:pt x="2467257" y="3317474"/>
                  <a:pt x="2458118" y="3317474"/>
                  <a:pt x="2442888" y="3326612"/>
                </a:cubicBezTo>
                <a:cubicBezTo>
                  <a:pt x="2436796" y="3329659"/>
                  <a:pt x="2427658" y="3335751"/>
                  <a:pt x="2421566" y="3338797"/>
                </a:cubicBezTo>
                <a:cubicBezTo>
                  <a:pt x="2394151" y="3347935"/>
                  <a:pt x="2360644" y="3357073"/>
                  <a:pt x="2351506" y="3366211"/>
                </a:cubicBezTo>
                <a:cubicBezTo>
                  <a:pt x="2357598" y="3357073"/>
                  <a:pt x="2321045" y="3375349"/>
                  <a:pt x="2311907" y="3381441"/>
                </a:cubicBezTo>
                <a:cubicBezTo>
                  <a:pt x="2299723" y="3378395"/>
                  <a:pt x="2278401" y="3393625"/>
                  <a:pt x="2254032" y="3396672"/>
                </a:cubicBezTo>
                <a:cubicBezTo>
                  <a:pt x="2250986" y="3396672"/>
                  <a:pt x="2254032" y="3402764"/>
                  <a:pt x="2244894" y="3402764"/>
                </a:cubicBezTo>
                <a:cubicBezTo>
                  <a:pt x="2238802" y="3399718"/>
                  <a:pt x="2217479" y="3405810"/>
                  <a:pt x="2220525" y="3408856"/>
                </a:cubicBezTo>
                <a:cubicBezTo>
                  <a:pt x="2211387" y="3402764"/>
                  <a:pt x="2193111" y="3414948"/>
                  <a:pt x="2187019" y="3411902"/>
                </a:cubicBezTo>
                <a:cubicBezTo>
                  <a:pt x="2187019" y="3417994"/>
                  <a:pt x="2183973" y="3421040"/>
                  <a:pt x="2180926" y="3424086"/>
                </a:cubicBezTo>
                <a:cubicBezTo>
                  <a:pt x="2174834" y="3427132"/>
                  <a:pt x="2171788" y="3427132"/>
                  <a:pt x="2165696" y="3430178"/>
                </a:cubicBezTo>
                <a:cubicBezTo>
                  <a:pt x="2144374" y="3436270"/>
                  <a:pt x="2116959" y="3439316"/>
                  <a:pt x="2092591" y="3442362"/>
                </a:cubicBezTo>
                <a:cubicBezTo>
                  <a:pt x="2086498" y="3442362"/>
                  <a:pt x="2080406" y="3439316"/>
                  <a:pt x="2080406" y="3439316"/>
                </a:cubicBezTo>
                <a:cubicBezTo>
                  <a:pt x="2077360" y="3442362"/>
                  <a:pt x="2074314" y="3442362"/>
                  <a:pt x="2071268" y="3445408"/>
                </a:cubicBezTo>
                <a:cubicBezTo>
                  <a:pt x="2068222" y="3445408"/>
                  <a:pt x="2068222" y="3445408"/>
                  <a:pt x="2068222" y="3445408"/>
                </a:cubicBezTo>
                <a:cubicBezTo>
                  <a:pt x="2046900" y="3439316"/>
                  <a:pt x="2016439" y="3448454"/>
                  <a:pt x="1992070" y="3454546"/>
                </a:cubicBezTo>
                <a:cubicBezTo>
                  <a:pt x="1992070" y="3451500"/>
                  <a:pt x="1992070" y="3451500"/>
                  <a:pt x="1992070" y="3451500"/>
                </a:cubicBezTo>
                <a:cubicBezTo>
                  <a:pt x="1982932" y="3448454"/>
                  <a:pt x="1979886" y="3460638"/>
                  <a:pt x="1976840" y="3451500"/>
                </a:cubicBezTo>
                <a:cubicBezTo>
                  <a:pt x="1961610" y="3451500"/>
                  <a:pt x="1970748" y="3457592"/>
                  <a:pt x="1958564" y="3457592"/>
                </a:cubicBezTo>
                <a:cubicBezTo>
                  <a:pt x="1958564" y="3454546"/>
                  <a:pt x="1952472" y="3454546"/>
                  <a:pt x="1949426" y="3451500"/>
                </a:cubicBezTo>
                <a:cubicBezTo>
                  <a:pt x="1937241" y="3457592"/>
                  <a:pt x="1925057" y="3457592"/>
                  <a:pt x="1909827" y="3454546"/>
                </a:cubicBezTo>
                <a:cubicBezTo>
                  <a:pt x="1903735" y="3463685"/>
                  <a:pt x="1885458" y="3457592"/>
                  <a:pt x="1879366" y="3460638"/>
                </a:cubicBezTo>
                <a:cubicBezTo>
                  <a:pt x="1879366" y="3457592"/>
                  <a:pt x="1876320" y="3457592"/>
                  <a:pt x="1876320" y="3457592"/>
                </a:cubicBezTo>
                <a:cubicBezTo>
                  <a:pt x="1858044" y="3463685"/>
                  <a:pt x="1842813" y="3460638"/>
                  <a:pt x="1827583" y="3460638"/>
                </a:cubicBezTo>
                <a:cubicBezTo>
                  <a:pt x="1824537" y="3460638"/>
                  <a:pt x="1821491" y="3460638"/>
                  <a:pt x="1821491" y="3460638"/>
                </a:cubicBezTo>
                <a:cubicBezTo>
                  <a:pt x="1821491" y="3457592"/>
                  <a:pt x="1821491" y="3457592"/>
                  <a:pt x="1821491" y="3457592"/>
                </a:cubicBezTo>
                <a:cubicBezTo>
                  <a:pt x="1821491" y="3454546"/>
                  <a:pt x="1818445" y="3454546"/>
                  <a:pt x="1818445" y="3454546"/>
                </a:cubicBezTo>
                <a:cubicBezTo>
                  <a:pt x="1815399" y="3454546"/>
                  <a:pt x="1815399" y="3457592"/>
                  <a:pt x="1815399" y="3457592"/>
                </a:cubicBezTo>
                <a:cubicBezTo>
                  <a:pt x="1806261" y="3454546"/>
                  <a:pt x="1797122" y="3463685"/>
                  <a:pt x="1781892" y="3463685"/>
                </a:cubicBezTo>
                <a:cubicBezTo>
                  <a:pt x="1794076" y="3460638"/>
                  <a:pt x="1775800" y="3454546"/>
                  <a:pt x="1772754" y="3457592"/>
                </a:cubicBezTo>
                <a:cubicBezTo>
                  <a:pt x="1778846" y="3457592"/>
                  <a:pt x="1778846" y="3460638"/>
                  <a:pt x="1772754" y="3460638"/>
                </a:cubicBezTo>
                <a:cubicBezTo>
                  <a:pt x="1775800" y="3457592"/>
                  <a:pt x="1763616" y="3457592"/>
                  <a:pt x="1760570" y="3457592"/>
                </a:cubicBezTo>
                <a:cubicBezTo>
                  <a:pt x="1760570" y="3463685"/>
                  <a:pt x="1754477" y="3457592"/>
                  <a:pt x="1742293" y="3460638"/>
                </a:cubicBezTo>
                <a:cubicBezTo>
                  <a:pt x="1751431" y="3454546"/>
                  <a:pt x="1733155" y="3457592"/>
                  <a:pt x="1724017" y="3460638"/>
                </a:cubicBezTo>
                <a:cubicBezTo>
                  <a:pt x="1720971" y="3460638"/>
                  <a:pt x="1720971" y="3460638"/>
                  <a:pt x="1717925" y="3457592"/>
                </a:cubicBezTo>
                <a:cubicBezTo>
                  <a:pt x="1714879" y="3457592"/>
                  <a:pt x="1711833" y="3457592"/>
                  <a:pt x="1708786" y="3454546"/>
                </a:cubicBezTo>
                <a:cubicBezTo>
                  <a:pt x="1708786" y="3454546"/>
                  <a:pt x="1705740" y="3454546"/>
                  <a:pt x="1705740" y="3454546"/>
                </a:cubicBezTo>
                <a:cubicBezTo>
                  <a:pt x="1687464" y="3451500"/>
                  <a:pt x="1669188" y="3454546"/>
                  <a:pt x="1653957" y="3448454"/>
                </a:cubicBezTo>
                <a:cubicBezTo>
                  <a:pt x="1635681" y="3454546"/>
                  <a:pt x="1605220" y="3439316"/>
                  <a:pt x="1589990" y="3445408"/>
                </a:cubicBezTo>
                <a:cubicBezTo>
                  <a:pt x="1586944" y="3445408"/>
                  <a:pt x="1586944" y="3445408"/>
                  <a:pt x="1583898" y="3445408"/>
                </a:cubicBezTo>
                <a:cubicBezTo>
                  <a:pt x="1583898" y="3442362"/>
                  <a:pt x="1583898" y="3442362"/>
                  <a:pt x="1580852" y="3442362"/>
                </a:cubicBezTo>
                <a:cubicBezTo>
                  <a:pt x="1580852" y="3442362"/>
                  <a:pt x="1577806" y="3442362"/>
                  <a:pt x="1577806" y="3442362"/>
                </a:cubicBezTo>
                <a:cubicBezTo>
                  <a:pt x="1574760" y="3439316"/>
                  <a:pt x="1562575" y="3439316"/>
                  <a:pt x="1559529" y="3442362"/>
                </a:cubicBezTo>
                <a:cubicBezTo>
                  <a:pt x="1559529" y="3442362"/>
                  <a:pt x="1556483" y="3442362"/>
                  <a:pt x="1556483" y="3442362"/>
                </a:cubicBezTo>
                <a:cubicBezTo>
                  <a:pt x="1553437" y="3439316"/>
                  <a:pt x="1553437" y="3439316"/>
                  <a:pt x="1553437" y="3439316"/>
                </a:cubicBezTo>
                <a:cubicBezTo>
                  <a:pt x="1550391" y="3439316"/>
                  <a:pt x="1550391" y="3439316"/>
                  <a:pt x="1550391" y="3439316"/>
                </a:cubicBezTo>
                <a:cubicBezTo>
                  <a:pt x="1541253" y="3439316"/>
                  <a:pt x="1532115" y="3436270"/>
                  <a:pt x="1526023" y="3436270"/>
                </a:cubicBezTo>
                <a:cubicBezTo>
                  <a:pt x="1526023" y="3436270"/>
                  <a:pt x="1522976" y="3433224"/>
                  <a:pt x="1519930" y="3433224"/>
                </a:cubicBezTo>
                <a:cubicBezTo>
                  <a:pt x="1519930" y="3436270"/>
                  <a:pt x="1504700" y="3430178"/>
                  <a:pt x="1501654" y="3427132"/>
                </a:cubicBezTo>
                <a:cubicBezTo>
                  <a:pt x="1501654" y="3430178"/>
                  <a:pt x="1501654" y="3430178"/>
                  <a:pt x="1501654" y="3430178"/>
                </a:cubicBezTo>
                <a:cubicBezTo>
                  <a:pt x="1498608" y="3430178"/>
                  <a:pt x="1498608" y="3430178"/>
                  <a:pt x="1495562" y="3427132"/>
                </a:cubicBezTo>
                <a:cubicBezTo>
                  <a:pt x="1500131" y="3427132"/>
                  <a:pt x="1500893" y="3426371"/>
                  <a:pt x="1500512" y="3424848"/>
                </a:cubicBezTo>
                <a:lnTo>
                  <a:pt x="1498966" y="3419284"/>
                </a:lnTo>
                <a:lnTo>
                  <a:pt x="1507746" y="3421040"/>
                </a:lnTo>
                <a:cubicBezTo>
                  <a:pt x="1529069" y="3424086"/>
                  <a:pt x="1571714" y="3430178"/>
                  <a:pt x="1602174" y="3433224"/>
                </a:cubicBezTo>
                <a:cubicBezTo>
                  <a:pt x="1684418" y="3442362"/>
                  <a:pt x="1763616" y="3448454"/>
                  <a:pt x="1836721" y="3451500"/>
                </a:cubicBezTo>
                <a:cubicBezTo>
                  <a:pt x="1848905" y="3445408"/>
                  <a:pt x="1879366" y="3451500"/>
                  <a:pt x="1888504" y="3451500"/>
                </a:cubicBezTo>
                <a:cubicBezTo>
                  <a:pt x="1888504" y="3451500"/>
                  <a:pt x="1894596" y="3448454"/>
                  <a:pt x="1897642" y="3448454"/>
                </a:cubicBezTo>
                <a:cubicBezTo>
                  <a:pt x="1897642" y="3448454"/>
                  <a:pt x="1897642" y="3448454"/>
                  <a:pt x="1900689" y="3448454"/>
                </a:cubicBezTo>
                <a:cubicBezTo>
                  <a:pt x="1900689" y="3448454"/>
                  <a:pt x="1900689" y="3448454"/>
                  <a:pt x="1906781" y="3448454"/>
                </a:cubicBezTo>
                <a:cubicBezTo>
                  <a:pt x="1925057" y="3445408"/>
                  <a:pt x="1946380" y="3448454"/>
                  <a:pt x="1970748" y="3445408"/>
                </a:cubicBezTo>
                <a:cubicBezTo>
                  <a:pt x="1992070" y="3445408"/>
                  <a:pt x="2034715" y="3436270"/>
                  <a:pt x="2065176" y="3430178"/>
                </a:cubicBezTo>
                <a:cubicBezTo>
                  <a:pt x="2092591" y="3424086"/>
                  <a:pt x="2123051" y="3421040"/>
                  <a:pt x="2138282" y="3414948"/>
                </a:cubicBezTo>
                <a:cubicBezTo>
                  <a:pt x="2150466" y="3411902"/>
                  <a:pt x="2144374" y="3405810"/>
                  <a:pt x="2165696" y="3405810"/>
                </a:cubicBezTo>
                <a:cubicBezTo>
                  <a:pt x="2165696" y="3408856"/>
                  <a:pt x="2168742" y="3408856"/>
                  <a:pt x="2174834" y="3408856"/>
                </a:cubicBezTo>
                <a:cubicBezTo>
                  <a:pt x="2177880" y="3405810"/>
                  <a:pt x="2177880" y="3402764"/>
                  <a:pt x="2187019" y="3399718"/>
                </a:cubicBezTo>
                <a:cubicBezTo>
                  <a:pt x="2193111" y="3399718"/>
                  <a:pt x="2202249" y="3399718"/>
                  <a:pt x="2211387" y="3396672"/>
                </a:cubicBezTo>
                <a:cubicBezTo>
                  <a:pt x="2241848" y="3387533"/>
                  <a:pt x="2278401" y="3378395"/>
                  <a:pt x="2296677" y="3372303"/>
                </a:cubicBezTo>
                <a:cubicBezTo>
                  <a:pt x="2305815" y="3369257"/>
                  <a:pt x="2305815" y="3366211"/>
                  <a:pt x="2311907" y="3363165"/>
                </a:cubicBezTo>
                <a:cubicBezTo>
                  <a:pt x="2336276" y="3360119"/>
                  <a:pt x="2369782" y="3344889"/>
                  <a:pt x="2400243" y="3329659"/>
                </a:cubicBezTo>
                <a:cubicBezTo>
                  <a:pt x="2430704" y="3317474"/>
                  <a:pt x="2458118" y="3302244"/>
                  <a:pt x="2479441" y="3296152"/>
                </a:cubicBezTo>
                <a:cubicBezTo>
                  <a:pt x="2476395" y="3293106"/>
                  <a:pt x="2479441" y="3293106"/>
                  <a:pt x="2485533" y="3290060"/>
                </a:cubicBezTo>
                <a:cubicBezTo>
                  <a:pt x="2482487" y="3293106"/>
                  <a:pt x="2482487" y="3296152"/>
                  <a:pt x="2485533" y="3293106"/>
                </a:cubicBezTo>
                <a:cubicBezTo>
                  <a:pt x="2488579" y="3290060"/>
                  <a:pt x="2528178" y="3274830"/>
                  <a:pt x="2522086" y="3271784"/>
                </a:cubicBezTo>
                <a:cubicBezTo>
                  <a:pt x="2537316" y="3262646"/>
                  <a:pt x="2543408" y="3265692"/>
                  <a:pt x="2543408" y="3265692"/>
                </a:cubicBezTo>
                <a:cubicBezTo>
                  <a:pt x="2555592" y="3256553"/>
                  <a:pt x="2543408" y="3262646"/>
                  <a:pt x="2540362" y="3259599"/>
                </a:cubicBezTo>
                <a:cubicBezTo>
                  <a:pt x="2555592" y="3250461"/>
                  <a:pt x="2555592" y="3250461"/>
                  <a:pt x="2555592" y="3250461"/>
                </a:cubicBezTo>
                <a:cubicBezTo>
                  <a:pt x="2549500" y="3259599"/>
                  <a:pt x="2561685" y="3253507"/>
                  <a:pt x="2564731" y="3253507"/>
                </a:cubicBezTo>
                <a:cubicBezTo>
                  <a:pt x="2576915" y="3238277"/>
                  <a:pt x="2610422" y="3229139"/>
                  <a:pt x="2634790" y="3207817"/>
                </a:cubicBezTo>
                <a:cubicBezTo>
                  <a:pt x="2637836" y="3207817"/>
                  <a:pt x="2637836" y="3204771"/>
                  <a:pt x="2640882" y="3204771"/>
                </a:cubicBezTo>
                <a:cubicBezTo>
                  <a:pt x="2643928" y="3204771"/>
                  <a:pt x="2643928" y="3201725"/>
                  <a:pt x="2643928" y="3201725"/>
                </a:cubicBezTo>
                <a:cubicBezTo>
                  <a:pt x="2646974" y="3198679"/>
                  <a:pt x="2643928" y="3198679"/>
                  <a:pt x="2640882" y="3201725"/>
                </a:cubicBezTo>
                <a:cubicBezTo>
                  <a:pt x="2640882" y="3201725"/>
                  <a:pt x="2640882" y="3201725"/>
                  <a:pt x="2637836" y="3201725"/>
                </a:cubicBezTo>
                <a:cubicBezTo>
                  <a:pt x="2668297" y="3180402"/>
                  <a:pt x="2686573" y="3174310"/>
                  <a:pt x="2713988" y="3152988"/>
                </a:cubicBezTo>
                <a:cubicBezTo>
                  <a:pt x="2717034" y="3156034"/>
                  <a:pt x="2720080" y="3152988"/>
                  <a:pt x="2723126" y="3156034"/>
                </a:cubicBezTo>
                <a:cubicBezTo>
                  <a:pt x="2759679" y="3128620"/>
                  <a:pt x="2799278" y="3101205"/>
                  <a:pt x="2835830" y="3070745"/>
                </a:cubicBezTo>
                <a:cubicBezTo>
                  <a:pt x="2875429" y="3040284"/>
                  <a:pt x="2911982" y="3006778"/>
                  <a:pt x="2945489" y="2976317"/>
                </a:cubicBezTo>
                <a:cubicBezTo>
                  <a:pt x="2936351" y="2976317"/>
                  <a:pt x="2924166" y="2997640"/>
                  <a:pt x="2911982" y="3003732"/>
                </a:cubicBezTo>
                <a:cubicBezTo>
                  <a:pt x="2911982" y="3006778"/>
                  <a:pt x="2905890" y="3006778"/>
                  <a:pt x="2902844" y="3006778"/>
                </a:cubicBezTo>
                <a:cubicBezTo>
                  <a:pt x="2881521" y="3025054"/>
                  <a:pt x="2854107" y="3049422"/>
                  <a:pt x="2826692" y="3067699"/>
                </a:cubicBezTo>
                <a:cubicBezTo>
                  <a:pt x="2796232" y="3092067"/>
                  <a:pt x="2762725" y="3119481"/>
                  <a:pt x="2732264" y="3137758"/>
                </a:cubicBezTo>
                <a:cubicBezTo>
                  <a:pt x="2729218" y="3137758"/>
                  <a:pt x="2720080" y="3140804"/>
                  <a:pt x="2720080" y="3140804"/>
                </a:cubicBezTo>
                <a:cubicBezTo>
                  <a:pt x="2701804" y="3152988"/>
                  <a:pt x="2683527" y="3168218"/>
                  <a:pt x="2668297" y="3177356"/>
                </a:cubicBezTo>
                <a:cubicBezTo>
                  <a:pt x="2665251" y="3177356"/>
                  <a:pt x="2668297" y="3174310"/>
                  <a:pt x="2662205" y="3177356"/>
                </a:cubicBezTo>
                <a:cubicBezTo>
                  <a:pt x="2665251" y="3177356"/>
                  <a:pt x="2662205" y="3180402"/>
                  <a:pt x="2662205" y="3183448"/>
                </a:cubicBezTo>
                <a:cubicBezTo>
                  <a:pt x="2637836" y="3198679"/>
                  <a:pt x="2613468" y="3207817"/>
                  <a:pt x="2592145" y="3220001"/>
                </a:cubicBezTo>
                <a:cubicBezTo>
                  <a:pt x="2595191" y="3216955"/>
                  <a:pt x="2598237" y="3216955"/>
                  <a:pt x="2601283" y="3213909"/>
                </a:cubicBezTo>
                <a:cubicBezTo>
                  <a:pt x="2616514" y="3201725"/>
                  <a:pt x="2631744" y="3192586"/>
                  <a:pt x="2625652" y="3195633"/>
                </a:cubicBezTo>
                <a:cubicBezTo>
                  <a:pt x="2640882" y="3186494"/>
                  <a:pt x="2659159" y="3171264"/>
                  <a:pt x="2671343" y="3162126"/>
                </a:cubicBezTo>
                <a:cubicBezTo>
                  <a:pt x="2674389" y="3159080"/>
                  <a:pt x="2674389" y="3159080"/>
                  <a:pt x="2677435" y="3159080"/>
                </a:cubicBezTo>
                <a:cubicBezTo>
                  <a:pt x="2674389" y="3165172"/>
                  <a:pt x="2683527" y="3152988"/>
                  <a:pt x="2683527" y="3159080"/>
                </a:cubicBezTo>
                <a:cubicBezTo>
                  <a:pt x="2689619" y="3152988"/>
                  <a:pt x="2695711" y="3146896"/>
                  <a:pt x="2698757" y="3143850"/>
                </a:cubicBezTo>
                <a:cubicBezTo>
                  <a:pt x="2707896" y="3137758"/>
                  <a:pt x="2713988" y="3134712"/>
                  <a:pt x="2720080" y="3128620"/>
                </a:cubicBezTo>
                <a:cubicBezTo>
                  <a:pt x="2735310" y="3119481"/>
                  <a:pt x="2753587" y="3110343"/>
                  <a:pt x="2759679" y="3107297"/>
                </a:cubicBezTo>
                <a:cubicBezTo>
                  <a:pt x="2756633" y="3107297"/>
                  <a:pt x="2759679" y="3104251"/>
                  <a:pt x="2759679" y="3104251"/>
                </a:cubicBezTo>
                <a:cubicBezTo>
                  <a:pt x="2762725" y="3101205"/>
                  <a:pt x="2765771" y="3098159"/>
                  <a:pt x="2771863" y="3095113"/>
                </a:cubicBezTo>
                <a:cubicBezTo>
                  <a:pt x="2771863" y="3095113"/>
                  <a:pt x="2774909" y="3095113"/>
                  <a:pt x="2774909" y="3092067"/>
                </a:cubicBezTo>
                <a:cubicBezTo>
                  <a:pt x="2784047" y="3085975"/>
                  <a:pt x="2793185" y="3079883"/>
                  <a:pt x="2799278" y="3073791"/>
                </a:cubicBezTo>
                <a:cubicBezTo>
                  <a:pt x="2808416" y="3067699"/>
                  <a:pt x="2817554" y="3064653"/>
                  <a:pt x="2811462" y="3064653"/>
                </a:cubicBezTo>
                <a:cubicBezTo>
                  <a:pt x="2820600" y="3055514"/>
                  <a:pt x="2832784" y="3046376"/>
                  <a:pt x="2848015" y="3037238"/>
                </a:cubicBezTo>
                <a:cubicBezTo>
                  <a:pt x="2851061" y="3034192"/>
                  <a:pt x="2857153" y="3028100"/>
                  <a:pt x="2863245" y="3025054"/>
                </a:cubicBezTo>
                <a:cubicBezTo>
                  <a:pt x="2863245" y="3025054"/>
                  <a:pt x="2866291" y="3025054"/>
                  <a:pt x="2866291" y="3025054"/>
                </a:cubicBezTo>
                <a:cubicBezTo>
                  <a:pt x="2866291" y="3022008"/>
                  <a:pt x="2869337" y="3022008"/>
                  <a:pt x="2869337" y="3022008"/>
                </a:cubicBezTo>
                <a:cubicBezTo>
                  <a:pt x="2869337" y="3018962"/>
                  <a:pt x="2869337" y="3018962"/>
                  <a:pt x="2869337" y="3018962"/>
                </a:cubicBezTo>
                <a:cubicBezTo>
                  <a:pt x="2869337" y="3018962"/>
                  <a:pt x="2869337" y="3018962"/>
                  <a:pt x="2872383" y="3018962"/>
                </a:cubicBezTo>
                <a:cubicBezTo>
                  <a:pt x="2893706" y="3000686"/>
                  <a:pt x="2915028" y="2982409"/>
                  <a:pt x="2930258" y="2967179"/>
                </a:cubicBezTo>
                <a:cubicBezTo>
                  <a:pt x="2933304" y="2967179"/>
                  <a:pt x="2936351" y="2967179"/>
                  <a:pt x="2936351" y="2964133"/>
                </a:cubicBezTo>
                <a:cubicBezTo>
                  <a:pt x="2939397" y="2964133"/>
                  <a:pt x="2939397" y="2964133"/>
                  <a:pt x="2939397" y="2964133"/>
                </a:cubicBezTo>
                <a:cubicBezTo>
                  <a:pt x="2939397" y="2964133"/>
                  <a:pt x="2942443" y="2964133"/>
                  <a:pt x="2942443" y="2961087"/>
                </a:cubicBezTo>
                <a:cubicBezTo>
                  <a:pt x="2942443" y="2958041"/>
                  <a:pt x="2942443" y="2958041"/>
                  <a:pt x="2942443" y="2958041"/>
                </a:cubicBezTo>
                <a:cubicBezTo>
                  <a:pt x="2951581" y="2948903"/>
                  <a:pt x="2972903" y="2930627"/>
                  <a:pt x="2963765" y="2933673"/>
                </a:cubicBezTo>
                <a:cubicBezTo>
                  <a:pt x="2963765" y="2933673"/>
                  <a:pt x="2963765" y="2933673"/>
                  <a:pt x="2966811" y="2930627"/>
                </a:cubicBezTo>
                <a:cubicBezTo>
                  <a:pt x="2969857" y="2930627"/>
                  <a:pt x="2969857" y="2924535"/>
                  <a:pt x="2969857" y="2924535"/>
                </a:cubicBezTo>
                <a:lnTo>
                  <a:pt x="2963892" y="2924535"/>
                </a:lnTo>
                <a:lnTo>
                  <a:pt x="2970238" y="2918442"/>
                </a:lnTo>
                <a:lnTo>
                  <a:pt x="2972903" y="2909305"/>
                </a:lnTo>
                <a:lnTo>
                  <a:pt x="2972904" y="2909304"/>
                </a:lnTo>
                <a:lnTo>
                  <a:pt x="2983565" y="2903593"/>
                </a:lnTo>
                <a:cubicBezTo>
                  <a:pt x="2986611" y="2900166"/>
                  <a:pt x="2989657" y="2895597"/>
                  <a:pt x="2994226" y="2891028"/>
                </a:cubicBezTo>
                <a:cubicBezTo>
                  <a:pt x="2994226" y="2891028"/>
                  <a:pt x="2997272" y="2891028"/>
                  <a:pt x="2997272" y="2891028"/>
                </a:cubicBezTo>
                <a:cubicBezTo>
                  <a:pt x="2997272" y="2887982"/>
                  <a:pt x="3000318" y="2887982"/>
                  <a:pt x="2997272" y="2887982"/>
                </a:cubicBezTo>
                <a:cubicBezTo>
                  <a:pt x="2997272" y="2887982"/>
                  <a:pt x="2997272" y="2887982"/>
                  <a:pt x="2997272" y="2884936"/>
                </a:cubicBezTo>
                <a:cubicBezTo>
                  <a:pt x="3000318" y="2881890"/>
                  <a:pt x="3003364" y="2881890"/>
                  <a:pt x="3006410" y="2881890"/>
                </a:cubicBezTo>
                <a:cubicBezTo>
                  <a:pt x="3003364" y="2884936"/>
                  <a:pt x="3003364" y="2884936"/>
                  <a:pt x="3003364" y="2884936"/>
                </a:cubicBezTo>
                <a:cubicBezTo>
                  <a:pt x="3000318" y="2887982"/>
                  <a:pt x="3000318" y="2891028"/>
                  <a:pt x="3000318" y="2891028"/>
                </a:cubicBezTo>
                <a:cubicBezTo>
                  <a:pt x="3003364" y="2891028"/>
                  <a:pt x="3006410" y="2891028"/>
                  <a:pt x="3006410" y="2887982"/>
                </a:cubicBezTo>
                <a:cubicBezTo>
                  <a:pt x="3009456" y="2887982"/>
                  <a:pt x="3009456" y="2887982"/>
                  <a:pt x="3009456" y="2887982"/>
                </a:cubicBezTo>
                <a:cubicBezTo>
                  <a:pt x="3009456" y="2891028"/>
                  <a:pt x="2994226" y="2900166"/>
                  <a:pt x="2997272" y="2903212"/>
                </a:cubicBezTo>
                <a:cubicBezTo>
                  <a:pt x="3024686" y="2872752"/>
                  <a:pt x="3061239" y="2839245"/>
                  <a:pt x="3091700" y="2805739"/>
                </a:cubicBezTo>
                <a:cubicBezTo>
                  <a:pt x="3094746" y="2802693"/>
                  <a:pt x="3097792" y="2796601"/>
                  <a:pt x="3100838" y="2793555"/>
                </a:cubicBezTo>
                <a:cubicBezTo>
                  <a:pt x="3100838" y="2790509"/>
                  <a:pt x="3100838" y="2793555"/>
                  <a:pt x="3103884" y="2790509"/>
                </a:cubicBezTo>
                <a:cubicBezTo>
                  <a:pt x="3128253" y="2763094"/>
                  <a:pt x="3155667" y="2726542"/>
                  <a:pt x="3180036" y="2686943"/>
                </a:cubicBezTo>
                <a:cubicBezTo>
                  <a:pt x="3183082" y="2683897"/>
                  <a:pt x="3186128" y="2683897"/>
                  <a:pt x="3186128" y="2680851"/>
                </a:cubicBezTo>
                <a:cubicBezTo>
                  <a:pt x="3186128" y="2683897"/>
                  <a:pt x="3186128" y="2686943"/>
                  <a:pt x="3180036" y="2689989"/>
                </a:cubicBezTo>
                <a:cubicBezTo>
                  <a:pt x="3183082" y="2689989"/>
                  <a:pt x="3183082" y="2693035"/>
                  <a:pt x="3180036" y="2696081"/>
                </a:cubicBezTo>
                <a:cubicBezTo>
                  <a:pt x="3176990" y="2693035"/>
                  <a:pt x="3173944" y="2705219"/>
                  <a:pt x="3173944" y="2708265"/>
                </a:cubicBezTo>
                <a:cubicBezTo>
                  <a:pt x="3173944" y="2708265"/>
                  <a:pt x="3170898" y="2708265"/>
                  <a:pt x="3170898" y="2711311"/>
                </a:cubicBezTo>
                <a:cubicBezTo>
                  <a:pt x="3170898" y="2711311"/>
                  <a:pt x="3170898" y="2714357"/>
                  <a:pt x="3170898" y="2714357"/>
                </a:cubicBezTo>
                <a:cubicBezTo>
                  <a:pt x="3167851" y="2723496"/>
                  <a:pt x="3155667" y="2744818"/>
                  <a:pt x="3158713" y="2741772"/>
                </a:cubicBezTo>
                <a:cubicBezTo>
                  <a:pt x="3158713" y="2738726"/>
                  <a:pt x="3161759" y="2738726"/>
                  <a:pt x="3161759" y="2735680"/>
                </a:cubicBezTo>
                <a:cubicBezTo>
                  <a:pt x="3161759" y="2738726"/>
                  <a:pt x="3161759" y="2741772"/>
                  <a:pt x="3161759" y="2741772"/>
                </a:cubicBezTo>
                <a:cubicBezTo>
                  <a:pt x="3161759" y="2741772"/>
                  <a:pt x="3164805" y="2741772"/>
                  <a:pt x="3167851" y="2738726"/>
                </a:cubicBezTo>
                <a:cubicBezTo>
                  <a:pt x="3167851" y="2738726"/>
                  <a:pt x="3167851" y="2738726"/>
                  <a:pt x="3167851" y="2741772"/>
                </a:cubicBezTo>
                <a:cubicBezTo>
                  <a:pt x="3167851" y="2741772"/>
                  <a:pt x="3164805" y="2741772"/>
                  <a:pt x="3164805" y="2744818"/>
                </a:cubicBezTo>
                <a:cubicBezTo>
                  <a:pt x="3164805" y="2744818"/>
                  <a:pt x="3164805" y="2744818"/>
                  <a:pt x="3164805" y="2747864"/>
                </a:cubicBezTo>
                <a:cubicBezTo>
                  <a:pt x="3158713" y="2757002"/>
                  <a:pt x="3155667" y="2763094"/>
                  <a:pt x="3155667" y="2766140"/>
                </a:cubicBezTo>
                <a:cubicBezTo>
                  <a:pt x="3155667" y="2769186"/>
                  <a:pt x="3155667" y="2769186"/>
                  <a:pt x="3155667" y="2769186"/>
                </a:cubicBezTo>
                <a:cubicBezTo>
                  <a:pt x="3155667" y="2769186"/>
                  <a:pt x="3155667" y="2769186"/>
                  <a:pt x="3158713" y="2766140"/>
                </a:cubicBezTo>
                <a:cubicBezTo>
                  <a:pt x="3155667" y="2769186"/>
                  <a:pt x="3158713" y="2769186"/>
                  <a:pt x="3161759" y="2766140"/>
                </a:cubicBezTo>
                <a:cubicBezTo>
                  <a:pt x="3146529" y="2787462"/>
                  <a:pt x="3140437" y="2802693"/>
                  <a:pt x="3131299" y="2820969"/>
                </a:cubicBezTo>
                <a:cubicBezTo>
                  <a:pt x="3122160" y="2836199"/>
                  <a:pt x="3113022" y="2851429"/>
                  <a:pt x="3097792" y="2872752"/>
                </a:cubicBezTo>
                <a:cubicBezTo>
                  <a:pt x="3100838" y="2869706"/>
                  <a:pt x="3100838" y="2872752"/>
                  <a:pt x="3097792" y="2875798"/>
                </a:cubicBezTo>
                <a:cubicBezTo>
                  <a:pt x="3097792" y="2875798"/>
                  <a:pt x="3097792" y="2875798"/>
                  <a:pt x="3094746" y="2875798"/>
                </a:cubicBezTo>
                <a:cubicBezTo>
                  <a:pt x="3094746" y="2875798"/>
                  <a:pt x="3094746" y="2878844"/>
                  <a:pt x="3094746" y="2878844"/>
                </a:cubicBezTo>
                <a:cubicBezTo>
                  <a:pt x="3091700" y="2881890"/>
                  <a:pt x="3091700" y="2881890"/>
                  <a:pt x="3091700" y="2881890"/>
                </a:cubicBezTo>
                <a:cubicBezTo>
                  <a:pt x="3085608" y="2891028"/>
                  <a:pt x="3085608" y="2891028"/>
                  <a:pt x="3085608" y="2891028"/>
                </a:cubicBezTo>
                <a:cubicBezTo>
                  <a:pt x="3088654" y="2891028"/>
                  <a:pt x="3085608" y="2894074"/>
                  <a:pt x="3085608" y="2897120"/>
                </a:cubicBezTo>
                <a:cubicBezTo>
                  <a:pt x="3091700" y="2891028"/>
                  <a:pt x="3088654" y="2891028"/>
                  <a:pt x="3091700" y="2884936"/>
                </a:cubicBezTo>
                <a:cubicBezTo>
                  <a:pt x="3091700" y="2884936"/>
                  <a:pt x="3094746" y="2884936"/>
                  <a:pt x="3094746" y="2884936"/>
                </a:cubicBezTo>
                <a:cubicBezTo>
                  <a:pt x="3094746" y="2884936"/>
                  <a:pt x="3094746" y="2884936"/>
                  <a:pt x="3094746" y="2887982"/>
                </a:cubicBezTo>
                <a:cubicBezTo>
                  <a:pt x="3097792" y="2887982"/>
                  <a:pt x="3097792" y="2884936"/>
                  <a:pt x="3097792" y="2884936"/>
                </a:cubicBezTo>
                <a:cubicBezTo>
                  <a:pt x="3097792" y="2884936"/>
                  <a:pt x="3097792" y="2881890"/>
                  <a:pt x="3097792" y="2881890"/>
                </a:cubicBezTo>
                <a:cubicBezTo>
                  <a:pt x="3100838" y="2878844"/>
                  <a:pt x="3100838" y="2878844"/>
                  <a:pt x="3100838" y="2878844"/>
                </a:cubicBezTo>
                <a:cubicBezTo>
                  <a:pt x="3103884" y="2875798"/>
                  <a:pt x="3103884" y="2866660"/>
                  <a:pt x="3106930" y="2869706"/>
                </a:cubicBezTo>
                <a:cubicBezTo>
                  <a:pt x="3113022" y="2866660"/>
                  <a:pt x="3103884" y="2866660"/>
                  <a:pt x="3106930" y="2863614"/>
                </a:cubicBezTo>
                <a:cubicBezTo>
                  <a:pt x="3109976" y="2860568"/>
                  <a:pt x="3109976" y="2863614"/>
                  <a:pt x="3113022" y="2863614"/>
                </a:cubicBezTo>
                <a:cubicBezTo>
                  <a:pt x="3116068" y="2857522"/>
                  <a:pt x="3122160" y="2842291"/>
                  <a:pt x="3122160" y="2842291"/>
                </a:cubicBezTo>
                <a:cubicBezTo>
                  <a:pt x="3128253" y="2830107"/>
                  <a:pt x="3143483" y="2811831"/>
                  <a:pt x="3146529" y="2805739"/>
                </a:cubicBezTo>
                <a:cubicBezTo>
                  <a:pt x="3149575" y="2802693"/>
                  <a:pt x="3146529" y="2805739"/>
                  <a:pt x="3143483" y="2805739"/>
                </a:cubicBezTo>
                <a:cubicBezTo>
                  <a:pt x="3146529" y="2805739"/>
                  <a:pt x="3149575" y="2799647"/>
                  <a:pt x="3149575" y="2799647"/>
                </a:cubicBezTo>
                <a:cubicBezTo>
                  <a:pt x="3149575" y="2799647"/>
                  <a:pt x="3149575" y="2793555"/>
                  <a:pt x="3149575" y="2793555"/>
                </a:cubicBezTo>
                <a:cubicBezTo>
                  <a:pt x="3152621" y="2790509"/>
                  <a:pt x="3152621" y="2796601"/>
                  <a:pt x="3152621" y="2793555"/>
                </a:cubicBezTo>
                <a:cubicBezTo>
                  <a:pt x="3158713" y="2790509"/>
                  <a:pt x="3152621" y="2784416"/>
                  <a:pt x="3158713" y="2787462"/>
                </a:cubicBezTo>
                <a:cubicBezTo>
                  <a:pt x="3161759" y="2775278"/>
                  <a:pt x="3170898" y="2750910"/>
                  <a:pt x="3180036" y="2744818"/>
                </a:cubicBezTo>
                <a:cubicBezTo>
                  <a:pt x="3180036" y="2747864"/>
                  <a:pt x="3176990" y="2747864"/>
                  <a:pt x="3173944" y="2744818"/>
                </a:cubicBezTo>
                <a:cubicBezTo>
                  <a:pt x="3189174" y="2723496"/>
                  <a:pt x="3207450" y="2689989"/>
                  <a:pt x="3210496" y="2677805"/>
                </a:cubicBezTo>
                <a:cubicBezTo>
                  <a:pt x="3213542" y="2671713"/>
                  <a:pt x="3237911" y="2638206"/>
                  <a:pt x="3237911" y="2622976"/>
                </a:cubicBezTo>
                <a:cubicBezTo>
                  <a:pt x="3240957" y="2616884"/>
                  <a:pt x="3237911" y="2622976"/>
                  <a:pt x="3240957" y="2622976"/>
                </a:cubicBezTo>
                <a:cubicBezTo>
                  <a:pt x="3240957" y="2613838"/>
                  <a:pt x="3253141" y="2595562"/>
                  <a:pt x="3259233" y="2586423"/>
                </a:cubicBezTo>
                <a:cubicBezTo>
                  <a:pt x="3259233" y="2586423"/>
                  <a:pt x="3256187" y="2592516"/>
                  <a:pt x="3259233" y="2595562"/>
                </a:cubicBezTo>
                <a:cubicBezTo>
                  <a:pt x="3265326" y="2574239"/>
                  <a:pt x="3262279" y="2580331"/>
                  <a:pt x="3256187" y="2583377"/>
                </a:cubicBezTo>
                <a:cubicBezTo>
                  <a:pt x="3268372" y="2559009"/>
                  <a:pt x="3268372" y="2555963"/>
                  <a:pt x="3280556" y="2543779"/>
                </a:cubicBezTo>
                <a:cubicBezTo>
                  <a:pt x="3280556" y="2543779"/>
                  <a:pt x="3283602" y="2540733"/>
                  <a:pt x="3283602" y="2540733"/>
                </a:cubicBezTo>
                <a:cubicBezTo>
                  <a:pt x="3283602" y="2540733"/>
                  <a:pt x="3283602" y="2540733"/>
                  <a:pt x="3283602" y="2537687"/>
                </a:cubicBezTo>
                <a:cubicBezTo>
                  <a:pt x="3283602" y="2537687"/>
                  <a:pt x="3280556" y="2537687"/>
                  <a:pt x="3280556" y="2537687"/>
                </a:cubicBezTo>
                <a:cubicBezTo>
                  <a:pt x="3280556" y="2537687"/>
                  <a:pt x="3280556" y="2534641"/>
                  <a:pt x="3283602" y="2531595"/>
                </a:cubicBezTo>
                <a:cubicBezTo>
                  <a:pt x="3283602" y="2531595"/>
                  <a:pt x="3283602" y="2531595"/>
                  <a:pt x="3283602" y="2534641"/>
                </a:cubicBezTo>
                <a:cubicBezTo>
                  <a:pt x="3283602" y="2534641"/>
                  <a:pt x="3283602" y="2534641"/>
                  <a:pt x="3286648" y="2534641"/>
                </a:cubicBezTo>
                <a:cubicBezTo>
                  <a:pt x="3286648" y="2531595"/>
                  <a:pt x="3286648" y="2531595"/>
                  <a:pt x="3286648" y="2528549"/>
                </a:cubicBezTo>
                <a:cubicBezTo>
                  <a:pt x="3289694" y="2525503"/>
                  <a:pt x="3289694" y="2525503"/>
                  <a:pt x="3289694" y="2525503"/>
                </a:cubicBezTo>
                <a:cubicBezTo>
                  <a:pt x="3292740" y="2522457"/>
                  <a:pt x="3298832" y="2507226"/>
                  <a:pt x="3289694" y="2516364"/>
                </a:cubicBezTo>
                <a:cubicBezTo>
                  <a:pt x="3292740" y="2513318"/>
                  <a:pt x="3292740" y="2513318"/>
                  <a:pt x="3292740" y="2510272"/>
                </a:cubicBezTo>
                <a:cubicBezTo>
                  <a:pt x="3292740" y="2510272"/>
                  <a:pt x="3289694" y="2510272"/>
                  <a:pt x="3289694" y="2513318"/>
                </a:cubicBezTo>
                <a:cubicBezTo>
                  <a:pt x="3289694" y="2513318"/>
                  <a:pt x="3286648" y="2513318"/>
                  <a:pt x="3286648" y="2516364"/>
                </a:cubicBezTo>
                <a:cubicBezTo>
                  <a:pt x="3286648" y="2513318"/>
                  <a:pt x="3286648" y="2510272"/>
                  <a:pt x="3286648" y="2510272"/>
                </a:cubicBezTo>
                <a:cubicBezTo>
                  <a:pt x="3289694" y="2507226"/>
                  <a:pt x="3292740" y="2501134"/>
                  <a:pt x="3295786" y="2491996"/>
                </a:cubicBezTo>
                <a:cubicBezTo>
                  <a:pt x="3301878" y="2479812"/>
                  <a:pt x="3307970" y="2467628"/>
                  <a:pt x="3311017" y="2458490"/>
                </a:cubicBezTo>
                <a:cubicBezTo>
                  <a:pt x="3311017" y="2455444"/>
                  <a:pt x="3314063" y="2455444"/>
                  <a:pt x="3314063" y="2455444"/>
                </a:cubicBezTo>
                <a:cubicBezTo>
                  <a:pt x="3314063" y="2455444"/>
                  <a:pt x="3314063" y="2452398"/>
                  <a:pt x="3314063" y="2452398"/>
                </a:cubicBezTo>
                <a:cubicBezTo>
                  <a:pt x="3314063" y="2446305"/>
                  <a:pt x="3317109" y="2440213"/>
                  <a:pt x="3320155" y="2437167"/>
                </a:cubicBezTo>
                <a:cubicBezTo>
                  <a:pt x="3320155" y="2434121"/>
                  <a:pt x="3323201" y="2428029"/>
                  <a:pt x="3323201" y="2424983"/>
                </a:cubicBezTo>
                <a:cubicBezTo>
                  <a:pt x="3326247" y="2418891"/>
                  <a:pt x="3332339" y="2409753"/>
                  <a:pt x="3335385" y="2403661"/>
                </a:cubicBezTo>
                <a:cubicBezTo>
                  <a:pt x="3338431" y="2403661"/>
                  <a:pt x="3338431" y="2403661"/>
                  <a:pt x="3338431" y="2403661"/>
                </a:cubicBezTo>
                <a:cubicBezTo>
                  <a:pt x="3338431" y="2400615"/>
                  <a:pt x="3338431" y="2400615"/>
                  <a:pt x="3338431" y="2397569"/>
                </a:cubicBezTo>
                <a:cubicBezTo>
                  <a:pt x="3341477" y="2394523"/>
                  <a:pt x="3338431" y="2394523"/>
                  <a:pt x="3338431" y="2394523"/>
                </a:cubicBezTo>
                <a:cubicBezTo>
                  <a:pt x="3335385" y="2397569"/>
                  <a:pt x="3335385" y="2397569"/>
                  <a:pt x="3335385" y="2397569"/>
                </a:cubicBezTo>
                <a:cubicBezTo>
                  <a:pt x="3338431" y="2391477"/>
                  <a:pt x="3347569" y="2382338"/>
                  <a:pt x="3344523" y="2376246"/>
                </a:cubicBezTo>
                <a:cubicBezTo>
                  <a:pt x="3347569" y="2376246"/>
                  <a:pt x="3347569" y="2376246"/>
                  <a:pt x="3347569" y="2373200"/>
                </a:cubicBezTo>
                <a:cubicBezTo>
                  <a:pt x="3350615" y="2370154"/>
                  <a:pt x="3347569" y="2370154"/>
                  <a:pt x="3347569" y="2370154"/>
                </a:cubicBezTo>
                <a:cubicBezTo>
                  <a:pt x="3353661" y="2361016"/>
                  <a:pt x="3347569" y="2351878"/>
                  <a:pt x="3353661" y="2348832"/>
                </a:cubicBezTo>
                <a:cubicBezTo>
                  <a:pt x="3353661" y="2351878"/>
                  <a:pt x="3353661" y="2351878"/>
                  <a:pt x="3353661" y="2351878"/>
                </a:cubicBezTo>
                <a:cubicBezTo>
                  <a:pt x="3350615" y="2357970"/>
                  <a:pt x="3350615" y="2361016"/>
                  <a:pt x="3353661" y="2361016"/>
                </a:cubicBezTo>
                <a:cubicBezTo>
                  <a:pt x="3353661" y="2361016"/>
                  <a:pt x="3356707" y="2357970"/>
                  <a:pt x="3356707" y="2354924"/>
                </a:cubicBezTo>
                <a:cubicBezTo>
                  <a:pt x="3359754" y="2351878"/>
                  <a:pt x="3359754" y="2351878"/>
                  <a:pt x="3359754" y="2351878"/>
                </a:cubicBezTo>
                <a:cubicBezTo>
                  <a:pt x="3365846" y="2351878"/>
                  <a:pt x="3362800" y="2361016"/>
                  <a:pt x="3356707" y="2364062"/>
                </a:cubicBezTo>
                <a:cubicBezTo>
                  <a:pt x="3362800" y="2361016"/>
                  <a:pt x="3359754" y="2376246"/>
                  <a:pt x="3362800" y="2367108"/>
                </a:cubicBezTo>
                <a:cubicBezTo>
                  <a:pt x="3356707" y="2361016"/>
                  <a:pt x="3374984" y="2357970"/>
                  <a:pt x="3371938" y="2345786"/>
                </a:cubicBezTo>
                <a:cubicBezTo>
                  <a:pt x="3374984" y="2342740"/>
                  <a:pt x="3374984" y="2342740"/>
                  <a:pt x="3374984" y="2342740"/>
                </a:cubicBezTo>
                <a:cubicBezTo>
                  <a:pt x="3374984" y="2342740"/>
                  <a:pt x="3374984" y="2339694"/>
                  <a:pt x="3374984" y="2339694"/>
                </a:cubicBezTo>
                <a:cubicBezTo>
                  <a:pt x="3378030" y="2336648"/>
                  <a:pt x="3374984" y="2336648"/>
                  <a:pt x="3374984" y="2336648"/>
                </a:cubicBezTo>
                <a:cubicBezTo>
                  <a:pt x="3374984" y="2339694"/>
                  <a:pt x="3371938" y="2339694"/>
                  <a:pt x="3371938" y="2339694"/>
                </a:cubicBezTo>
                <a:cubicBezTo>
                  <a:pt x="3371938" y="2336648"/>
                  <a:pt x="3374984" y="2330556"/>
                  <a:pt x="3371938" y="2330556"/>
                </a:cubicBezTo>
                <a:cubicBezTo>
                  <a:pt x="3368892" y="2333602"/>
                  <a:pt x="3371938" y="2327510"/>
                  <a:pt x="3368892" y="2327510"/>
                </a:cubicBezTo>
                <a:cubicBezTo>
                  <a:pt x="3365846" y="2333602"/>
                  <a:pt x="3365846" y="2336648"/>
                  <a:pt x="3362800" y="2342740"/>
                </a:cubicBezTo>
                <a:cubicBezTo>
                  <a:pt x="3362800" y="2339694"/>
                  <a:pt x="3362800" y="2339694"/>
                  <a:pt x="3362800" y="2339694"/>
                </a:cubicBezTo>
                <a:cubicBezTo>
                  <a:pt x="3362800" y="2336648"/>
                  <a:pt x="3362800" y="2333602"/>
                  <a:pt x="3359754" y="2333602"/>
                </a:cubicBezTo>
                <a:lnTo>
                  <a:pt x="3357128" y="2338854"/>
                </a:lnTo>
                <a:lnTo>
                  <a:pt x="3357469" y="2333221"/>
                </a:lnTo>
                <a:cubicBezTo>
                  <a:pt x="3358992" y="2329033"/>
                  <a:pt x="3361277" y="2324464"/>
                  <a:pt x="3362800" y="2318372"/>
                </a:cubicBezTo>
                <a:cubicBezTo>
                  <a:pt x="3350615" y="2336648"/>
                  <a:pt x="3359754" y="2315325"/>
                  <a:pt x="3353661" y="2309233"/>
                </a:cubicBezTo>
                <a:cubicBezTo>
                  <a:pt x="3356707" y="2306187"/>
                  <a:pt x="3356707" y="2312279"/>
                  <a:pt x="3356707" y="2312279"/>
                </a:cubicBezTo>
                <a:cubicBezTo>
                  <a:pt x="3359754" y="2312279"/>
                  <a:pt x="3359754" y="2312279"/>
                  <a:pt x="3359754" y="2312279"/>
                </a:cubicBezTo>
                <a:cubicBezTo>
                  <a:pt x="3359754" y="2315325"/>
                  <a:pt x="3359754" y="2315325"/>
                  <a:pt x="3362800" y="2312279"/>
                </a:cubicBezTo>
                <a:cubicBezTo>
                  <a:pt x="3362800" y="2312279"/>
                  <a:pt x="3362800" y="2309233"/>
                  <a:pt x="3362800" y="2306187"/>
                </a:cubicBezTo>
                <a:cubicBezTo>
                  <a:pt x="3362800" y="2303141"/>
                  <a:pt x="3362800" y="2303141"/>
                  <a:pt x="3362800" y="2303141"/>
                </a:cubicBezTo>
                <a:cubicBezTo>
                  <a:pt x="3365846" y="2300095"/>
                  <a:pt x="3368892" y="2303141"/>
                  <a:pt x="3368892" y="2297049"/>
                </a:cubicBezTo>
                <a:cubicBezTo>
                  <a:pt x="3368892" y="2300095"/>
                  <a:pt x="3368892" y="2300095"/>
                  <a:pt x="3368892" y="2303141"/>
                </a:cubicBezTo>
                <a:cubicBezTo>
                  <a:pt x="3368892" y="2306187"/>
                  <a:pt x="3371938" y="2306187"/>
                  <a:pt x="3371938" y="2303141"/>
                </a:cubicBezTo>
                <a:cubicBezTo>
                  <a:pt x="3374984" y="2303141"/>
                  <a:pt x="3374984" y="2300095"/>
                  <a:pt x="3374984" y="2297049"/>
                </a:cubicBezTo>
                <a:cubicBezTo>
                  <a:pt x="3374984" y="2294003"/>
                  <a:pt x="3374984" y="2294003"/>
                  <a:pt x="3374984" y="2290957"/>
                </a:cubicBezTo>
                <a:cubicBezTo>
                  <a:pt x="3374984" y="2284865"/>
                  <a:pt x="3371938" y="2278773"/>
                  <a:pt x="3368892" y="2284865"/>
                </a:cubicBezTo>
                <a:cubicBezTo>
                  <a:pt x="3368892" y="2281819"/>
                  <a:pt x="3368892" y="2281819"/>
                  <a:pt x="3365846" y="2281819"/>
                </a:cubicBezTo>
                <a:cubicBezTo>
                  <a:pt x="3365846" y="2281819"/>
                  <a:pt x="3365846" y="2281819"/>
                  <a:pt x="3362800" y="2284865"/>
                </a:cubicBezTo>
                <a:cubicBezTo>
                  <a:pt x="3362800" y="2281819"/>
                  <a:pt x="3365846" y="2275727"/>
                  <a:pt x="3365846" y="2269635"/>
                </a:cubicBezTo>
                <a:cubicBezTo>
                  <a:pt x="3365846" y="2275727"/>
                  <a:pt x="3362800" y="2281819"/>
                  <a:pt x="3365846" y="2278773"/>
                </a:cubicBezTo>
                <a:cubicBezTo>
                  <a:pt x="3371938" y="2275727"/>
                  <a:pt x="3365846" y="2269635"/>
                  <a:pt x="3371938" y="2266589"/>
                </a:cubicBezTo>
                <a:cubicBezTo>
                  <a:pt x="3374984" y="2266589"/>
                  <a:pt x="3374984" y="2266589"/>
                  <a:pt x="3374984" y="2266589"/>
                </a:cubicBezTo>
                <a:cubicBezTo>
                  <a:pt x="3374984" y="2266589"/>
                  <a:pt x="3374984" y="2266589"/>
                  <a:pt x="3374984" y="2263543"/>
                </a:cubicBezTo>
                <a:cubicBezTo>
                  <a:pt x="3374984" y="2263543"/>
                  <a:pt x="3374984" y="2263543"/>
                  <a:pt x="3374984" y="2260497"/>
                </a:cubicBezTo>
                <a:cubicBezTo>
                  <a:pt x="3371938" y="2260497"/>
                  <a:pt x="3371938" y="2260497"/>
                  <a:pt x="3371938" y="2260497"/>
                </a:cubicBezTo>
                <a:cubicBezTo>
                  <a:pt x="3374984" y="2257451"/>
                  <a:pt x="3374984" y="2257451"/>
                  <a:pt x="3378030" y="2254405"/>
                </a:cubicBezTo>
                <a:cubicBezTo>
                  <a:pt x="3374984" y="2248312"/>
                  <a:pt x="3378030" y="2242220"/>
                  <a:pt x="3378030" y="2236128"/>
                </a:cubicBezTo>
                <a:cubicBezTo>
                  <a:pt x="3378030" y="2239174"/>
                  <a:pt x="3378030" y="2242220"/>
                  <a:pt x="3378030" y="2242220"/>
                </a:cubicBezTo>
                <a:cubicBezTo>
                  <a:pt x="3381076" y="2230036"/>
                  <a:pt x="3378030" y="2233082"/>
                  <a:pt x="3384122" y="2223944"/>
                </a:cubicBezTo>
                <a:cubicBezTo>
                  <a:pt x="3384122" y="2226990"/>
                  <a:pt x="3387168" y="2226990"/>
                  <a:pt x="3387168" y="2226990"/>
                </a:cubicBezTo>
                <a:cubicBezTo>
                  <a:pt x="3387168" y="2226990"/>
                  <a:pt x="3387168" y="2223944"/>
                  <a:pt x="3387168" y="2223944"/>
                </a:cubicBezTo>
                <a:cubicBezTo>
                  <a:pt x="3390214" y="2223944"/>
                  <a:pt x="3390214" y="2223944"/>
                  <a:pt x="3390214" y="2223944"/>
                </a:cubicBezTo>
                <a:cubicBezTo>
                  <a:pt x="3384122" y="2242220"/>
                  <a:pt x="3390214" y="2226990"/>
                  <a:pt x="3393260" y="2226990"/>
                </a:cubicBezTo>
                <a:cubicBezTo>
                  <a:pt x="3390214" y="2236128"/>
                  <a:pt x="3387168" y="2245266"/>
                  <a:pt x="3387168" y="2254405"/>
                </a:cubicBezTo>
                <a:cubicBezTo>
                  <a:pt x="3384122" y="2254405"/>
                  <a:pt x="3384122" y="2254405"/>
                  <a:pt x="3384122" y="2254405"/>
                </a:cubicBezTo>
                <a:cubicBezTo>
                  <a:pt x="3381076" y="2260497"/>
                  <a:pt x="3381076" y="2263543"/>
                  <a:pt x="3381076" y="2266589"/>
                </a:cubicBezTo>
                <a:cubicBezTo>
                  <a:pt x="3384122" y="2260497"/>
                  <a:pt x="3384122" y="2257451"/>
                  <a:pt x="3387168" y="2257451"/>
                </a:cubicBezTo>
                <a:cubicBezTo>
                  <a:pt x="3384122" y="2266589"/>
                  <a:pt x="3387168" y="2266589"/>
                  <a:pt x="3384122" y="2272681"/>
                </a:cubicBezTo>
                <a:cubicBezTo>
                  <a:pt x="3384122" y="2272681"/>
                  <a:pt x="3384122" y="2275727"/>
                  <a:pt x="3381076" y="2275727"/>
                </a:cubicBezTo>
                <a:cubicBezTo>
                  <a:pt x="3381076" y="2278773"/>
                  <a:pt x="3381076" y="2278773"/>
                  <a:pt x="3381076" y="2278773"/>
                </a:cubicBezTo>
                <a:cubicBezTo>
                  <a:pt x="3381076" y="2281819"/>
                  <a:pt x="3381076" y="2284865"/>
                  <a:pt x="3384122" y="2281819"/>
                </a:cubicBezTo>
                <a:cubicBezTo>
                  <a:pt x="3387168" y="2278773"/>
                  <a:pt x="3387168" y="2278773"/>
                  <a:pt x="3387168" y="2278773"/>
                </a:cubicBezTo>
                <a:cubicBezTo>
                  <a:pt x="3390214" y="2278773"/>
                  <a:pt x="3390214" y="2275727"/>
                  <a:pt x="3390214" y="2272681"/>
                </a:cubicBezTo>
                <a:cubicBezTo>
                  <a:pt x="3390214" y="2269635"/>
                  <a:pt x="3390214" y="2269635"/>
                  <a:pt x="3390214" y="2269635"/>
                </a:cubicBezTo>
                <a:cubicBezTo>
                  <a:pt x="3387168" y="2269635"/>
                  <a:pt x="3387168" y="2269635"/>
                  <a:pt x="3387168" y="2269635"/>
                </a:cubicBezTo>
                <a:cubicBezTo>
                  <a:pt x="3387168" y="2260497"/>
                  <a:pt x="3396306" y="2239174"/>
                  <a:pt x="3396306" y="2226990"/>
                </a:cubicBezTo>
                <a:cubicBezTo>
                  <a:pt x="3399352" y="2223944"/>
                  <a:pt x="3399352" y="2223944"/>
                  <a:pt x="3399352" y="2223944"/>
                </a:cubicBezTo>
                <a:cubicBezTo>
                  <a:pt x="3399352" y="2223944"/>
                  <a:pt x="3399352" y="2223944"/>
                  <a:pt x="3399352" y="2220898"/>
                </a:cubicBezTo>
                <a:cubicBezTo>
                  <a:pt x="3399352" y="2220898"/>
                  <a:pt x="3399352" y="2217852"/>
                  <a:pt x="3399352" y="2217852"/>
                </a:cubicBezTo>
                <a:cubicBezTo>
                  <a:pt x="3399352" y="2211760"/>
                  <a:pt x="3402398" y="2202622"/>
                  <a:pt x="3405445" y="2199576"/>
                </a:cubicBezTo>
                <a:cubicBezTo>
                  <a:pt x="3402398" y="2199576"/>
                  <a:pt x="3402398" y="2199576"/>
                  <a:pt x="3402398" y="2199576"/>
                </a:cubicBezTo>
                <a:cubicBezTo>
                  <a:pt x="3405445" y="2196530"/>
                  <a:pt x="3405445" y="2196530"/>
                  <a:pt x="3405445" y="2196530"/>
                </a:cubicBezTo>
                <a:cubicBezTo>
                  <a:pt x="3405445" y="2196530"/>
                  <a:pt x="3408491" y="2193484"/>
                  <a:pt x="3408491" y="2190438"/>
                </a:cubicBezTo>
                <a:cubicBezTo>
                  <a:pt x="3408491" y="2190438"/>
                  <a:pt x="3408491" y="2187392"/>
                  <a:pt x="3405445" y="2187392"/>
                </a:cubicBezTo>
                <a:cubicBezTo>
                  <a:pt x="3408491" y="2156931"/>
                  <a:pt x="3417629" y="2141701"/>
                  <a:pt x="3414583" y="2120379"/>
                </a:cubicBezTo>
                <a:cubicBezTo>
                  <a:pt x="3417629" y="2120379"/>
                  <a:pt x="3417629" y="2117333"/>
                  <a:pt x="3417629" y="2114286"/>
                </a:cubicBezTo>
                <a:cubicBezTo>
                  <a:pt x="3417629" y="2114286"/>
                  <a:pt x="3417629" y="2111240"/>
                  <a:pt x="3417629" y="2111240"/>
                </a:cubicBezTo>
                <a:cubicBezTo>
                  <a:pt x="3414583" y="2111240"/>
                  <a:pt x="3414583" y="2111240"/>
                  <a:pt x="3414583" y="2111240"/>
                </a:cubicBezTo>
                <a:cubicBezTo>
                  <a:pt x="3420675" y="2108194"/>
                  <a:pt x="3420675" y="2099056"/>
                  <a:pt x="3420675" y="2092964"/>
                </a:cubicBezTo>
                <a:cubicBezTo>
                  <a:pt x="3420675" y="2092964"/>
                  <a:pt x="3420675" y="2089918"/>
                  <a:pt x="3420675" y="2089918"/>
                </a:cubicBezTo>
                <a:cubicBezTo>
                  <a:pt x="3423721" y="2086872"/>
                  <a:pt x="3423721" y="2086872"/>
                  <a:pt x="3420675" y="2083826"/>
                </a:cubicBezTo>
                <a:cubicBezTo>
                  <a:pt x="3420675" y="2080780"/>
                  <a:pt x="3420675" y="2080780"/>
                  <a:pt x="3420675" y="2080780"/>
                </a:cubicBezTo>
                <a:cubicBezTo>
                  <a:pt x="3420675" y="2080780"/>
                  <a:pt x="3423721" y="2080780"/>
                  <a:pt x="3423721" y="2077734"/>
                </a:cubicBezTo>
                <a:cubicBezTo>
                  <a:pt x="3423721" y="2077734"/>
                  <a:pt x="3423721" y="2077734"/>
                  <a:pt x="3423721" y="2074688"/>
                </a:cubicBezTo>
                <a:cubicBezTo>
                  <a:pt x="3420675" y="2068596"/>
                  <a:pt x="3429813" y="2056412"/>
                  <a:pt x="3423721" y="2056412"/>
                </a:cubicBezTo>
                <a:cubicBezTo>
                  <a:pt x="3423721" y="2056412"/>
                  <a:pt x="3423721" y="2056412"/>
                  <a:pt x="3423721" y="2053366"/>
                </a:cubicBezTo>
                <a:cubicBezTo>
                  <a:pt x="3423721" y="2050320"/>
                  <a:pt x="3423721" y="2047274"/>
                  <a:pt x="3423721" y="2047274"/>
                </a:cubicBezTo>
                <a:cubicBezTo>
                  <a:pt x="3423721" y="2047274"/>
                  <a:pt x="3423721" y="2044228"/>
                  <a:pt x="3423721" y="2044228"/>
                </a:cubicBezTo>
                <a:cubicBezTo>
                  <a:pt x="3429813" y="2041181"/>
                  <a:pt x="3423721" y="2028997"/>
                  <a:pt x="3423721" y="2022905"/>
                </a:cubicBezTo>
                <a:cubicBezTo>
                  <a:pt x="3423721" y="2013767"/>
                  <a:pt x="3429813" y="2019859"/>
                  <a:pt x="3429813" y="2010721"/>
                </a:cubicBezTo>
                <a:cubicBezTo>
                  <a:pt x="3429813" y="2010721"/>
                  <a:pt x="3429813" y="2007675"/>
                  <a:pt x="3432859" y="2007675"/>
                </a:cubicBezTo>
                <a:cubicBezTo>
                  <a:pt x="3432859" y="2007675"/>
                  <a:pt x="3432859" y="2004629"/>
                  <a:pt x="3432859" y="2004629"/>
                </a:cubicBezTo>
                <a:cubicBezTo>
                  <a:pt x="3432859" y="2001583"/>
                  <a:pt x="3432859" y="2001583"/>
                  <a:pt x="3429813" y="2004629"/>
                </a:cubicBezTo>
                <a:cubicBezTo>
                  <a:pt x="3429813" y="2004629"/>
                  <a:pt x="3429813" y="2004629"/>
                  <a:pt x="3429813" y="2007675"/>
                </a:cubicBezTo>
                <a:cubicBezTo>
                  <a:pt x="3426767" y="2001583"/>
                  <a:pt x="3429813" y="1995491"/>
                  <a:pt x="3426767" y="1995491"/>
                </a:cubicBezTo>
                <a:cubicBezTo>
                  <a:pt x="3429813" y="1986353"/>
                  <a:pt x="3429813" y="1995491"/>
                  <a:pt x="3432859" y="1995491"/>
                </a:cubicBezTo>
                <a:lnTo>
                  <a:pt x="3435810" y="1998442"/>
                </a:lnTo>
                <a:lnTo>
                  <a:pt x="3434763" y="2030901"/>
                </a:lnTo>
                <a:cubicBezTo>
                  <a:pt x="3435144" y="2040420"/>
                  <a:pt x="3435905" y="2048797"/>
                  <a:pt x="3435905" y="2059458"/>
                </a:cubicBezTo>
                <a:cubicBezTo>
                  <a:pt x="3435905" y="2059458"/>
                  <a:pt x="3432859" y="2059458"/>
                  <a:pt x="3432859" y="2062504"/>
                </a:cubicBezTo>
                <a:cubicBezTo>
                  <a:pt x="3432859" y="2062504"/>
                  <a:pt x="3432859" y="2065550"/>
                  <a:pt x="3432859" y="2065550"/>
                </a:cubicBezTo>
                <a:cubicBezTo>
                  <a:pt x="3432859" y="2074688"/>
                  <a:pt x="3432859" y="2077734"/>
                  <a:pt x="3435905" y="2080780"/>
                </a:cubicBezTo>
                <a:cubicBezTo>
                  <a:pt x="3435905" y="2068596"/>
                  <a:pt x="3435905" y="2068596"/>
                  <a:pt x="3435905" y="2068596"/>
                </a:cubicBezTo>
                <a:cubicBezTo>
                  <a:pt x="3435905" y="2068596"/>
                  <a:pt x="3435905" y="2071642"/>
                  <a:pt x="3438951" y="2071642"/>
                </a:cubicBezTo>
                <a:cubicBezTo>
                  <a:pt x="3438951" y="2071642"/>
                  <a:pt x="3438951" y="2068596"/>
                  <a:pt x="3438951" y="2068596"/>
                </a:cubicBezTo>
                <a:cubicBezTo>
                  <a:pt x="3438951" y="2065550"/>
                  <a:pt x="3438951" y="2065550"/>
                  <a:pt x="3438951" y="2065550"/>
                </a:cubicBezTo>
                <a:cubicBezTo>
                  <a:pt x="3438951" y="2062504"/>
                  <a:pt x="3438951" y="2062504"/>
                  <a:pt x="3438951" y="2062504"/>
                </a:cubicBezTo>
                <a:cubicBezTo>
                  <a:pt x="3445043" y="2056412"/>
                  <a:pt x="3451135" y="2053366"/>
                  <a:pt x="3454182" y="2032043"/>
                </a:cubicBezTo>
                <a:cubicBezTo>
                  <a:pt x="3466366" y="2016813"/>
                  <a:pt x="3475504" y="1986353"/>
                  <a:pt x="3481596" y="1965030"/>
                </a:cubicBezTo>
                <a:cubicBezTo>
                  <a:pt x="3481596" y="1961984"/>
                  <a:pt x="3484642" y="1961984"/>
                  <a:pt x="3484642" y="1961984"/>
                </a:cubicBezTo>
                <a:cubicBezTo>
                  <a:pt x="3484642" y="1961984"/>
                  <a:pt x="3487688" y="1961984"/>
                  <a:pt x="3487688" y="1958938"/>
                </a:cubicBezTo>
                <a:cubicBezTo>
                  <a:pt x="3487688" y="1958938"/>
                  <a:pt x="3487688" y="1961984"/>
                  <a:pt x="3490734" y="1961984"/>
                </a:cubicBezTo>
                <a:cubicBezTo>
                  <a:pt x="3490734" y="1955892"/>
                  <a:pt x="3490734" y="1952846"/>
                  <a:pt x="3490734" y="1952846"/>
                </a:cubicBezTo>
                <a:cubicBezTo>
                  <a:pt x="3496826" y="1934570"/>
                  <a:pt x="3499873" y="1910202"/>
                  <a:pt x="3502919" y="1894971"/>
                </a:cubicBezTo>
                <a:cubicBezTo>
                  <a:pt x="3505965" y="1891925"/>
                  <a:pt x="3505965" y="1898017"/>
                  <a:pt x="3505965" y="1901063"/>
                </a:cubicBezTo>
                <a:cubicBezTo>
                  <a:pt x="3509011" y="1891925"/>
                  <a:pt x="3515103" y="1855373"/>
                  <a:pt x="3524241" y="1864511"/>
                </a:cubicBezTo>
                <a:cubicBezTo>
                  <a:pt x="3524241" y="1870603"/>
                  <a:pt x="3524241" y="1870603"/>
                  <a:pt x="3524241" y="1870603"/>
                </a:cubicBezTo>
                <a:cubicBezTo>
                  <a:pt x="3524241" y="1873649"/>
                  <a:pt x="3524241" y="1873649"/>
                  <a:pt x="3524241" y="1873649"/>
                </a:cubicBezTo>
                <a:cubicBezTo>
                  <a:pt x="3524241" y="1873649"/>
                  <a:pt x="3527287" y="1873649"/>
                  <a:pt x="3527287" y="1870603"/>
                </a:cubicBezTo>
                <a:cubicBezTo>
                  <a:pt x="3527287" y="1864511"/>
                  <a:pt x="3527287" y="1864511"/>
                  <a:pt x="3527287" y="1864511"/>
                </a:cubicBezTo>
                <a:cubicBezTo>
                  <a:pt x="3530333" y="1876695"/>
                  <a:pt x="3527287" y="1894971"/>
                  <a:pt x="3527287" y="1913248"/>
                </a:cubicBezTo>
                <a:cubicBezTo>
                  <a:pt x="3542517" y="1928478"/>
                  <a:pt x="3554702" y="1876695"/>
                  <a:pt x="3557748" y="1834050"/>
                </a:cubicBezTo>
                <a:cubicBezTo>
                  <a:pt x="3560794" y="1831004"/>
                  <a:pt x="3563840" y="1834050"/>
                  <a:pt x="3569932" y="1824912"/>
                </a:cubicBezTo>
                <a:close/>
                <a:moveTo>
                  <a:pt x="3432859" y="1815774"/>
                </a:moveTo>
                <a:cubicBezTo>
                  <a:pt x="3432859" y="1840142"/>
                  <a:pt x="3432859" y="1849281"/>
                  <a:pt x="3435905" y="1870603"/>
                </a:cubicBezTo>
                <a:cubicBezTo>
                  <a:pt x="3441997" y="1867557"/>
                  <a:pt x="3445043" y="1879741"/>
                  <a:pt x="3445043" y="1894971"/>
                </a:cubicBezTo>
                <a:cubicBezTo>
                  <a:pt x="3445043" y="1910202"/>
                  <a:pt x="3445043" y="1925432"/>
                  <a:pt x="3448089" y="1925432"/>
                </a:cubicBezTo>
                <a:cubicBezTo>
                  <a:pt x="3451135" y="1940662"/>
                  <a:pt x="3445043" y="1961984"/>
                  <a:pt x="3441997" y="1977215"/>
                </a:cubicBezTo>
                <a:cubicBezTo>
                  <a:pt x="3441997" y="1974168"/>
                  <a:pt x="3441997" y="1974168"/>
                  <a:pt x="3438951" y="1974168"/>
                </a:cubicBezTo>
                <a:cubicBezTo>
                  <a:pt x="3438951" y="1974168"/>
                  <a:pt x="3438951" y="1977215"/>
                  <a:pt x="3438951" y="1977215"/>
                </a:cubicBezTo>
                <a:cubicBezTo>
                  <a:pt x="3435905" y="1989399"/>
                  <a:pt x="3435905" y="1989399"/>
                  <a:pt x="3435905" y="1989399"/>
                </a:cubicBezTo>
                <a:cubicBezTo>
                  <a:pt x="3435905" y="1992445"/>
                  <a:pt x="3435905" y="1992445"/>
                  <a:pt x="3435905" y="1992445"/>
                </a:cubicBezTo>
                <a:lnTo>
                  <a:pt x="3433003" y="1992445"/>
                </a:lnTo>
                <a:lnTo>
                  <a:pt x="3433240" y="1987447"/>
                </a:lnTo>
                <a:cubicBezTo>
                  <a:pt x="3432098" y="1982164"/>
                  <a:pt x="3427529" y="1983307"/>
                  <a:pt x="3429813" y="1974168"/>
                </a:cubicBezTo>
                <a:cubicBezTo>
                  <a:pt x="3432859" y="1974168"/>
                  <a:pt x="3432859" y="1974168"/>
                  <a:pt x="3432859" y="1971122"/>
                </a:cubicBezTo>
                <a:cubicBezTo>
                  <a:pt x="3432859" y="1968076"/>
                  <a:pt x="3432859" y="1968076"/>
                  <a:pt x="3432859" y="1968076"/>
                </a:cubicBezTo>
                <a:cubicBezTo>
                  <a:pt x="3435905" y="1968076"/>
                  <a:pt x="3435905" y="1968076"/>
                  <a:pt x="3435905" y="1965030"/>
                </a:cubicBezTo>
                <a:cubicBezTo>
                  <a:pt x="3435905" y="1965030"/>
                  <a:pt x="3435905" y="1965030"/>
                  <a:pt x="3435905" y="1961984"/>
                </a:cubicBezTo>
                <a:cubicBezTo>
                  <a:pt x="3432859" y="1961984"/>
                  <a:pt x="3432859" y="1965030"/>
                  <a:pt x="3432859" y="1961984"/>
                </a:cubicBezTo>
                <a:cubicBezTo>
                  <a:pt x="3432859" y="1952846"/>
                  <a:pt x="3435905" y="1943708"/>
                  <a:pt x="3429813" y="1937616"/>
                </a:cubicBezTo>
                <a:cubicBezTo>
                  <a:pt x="3432859" y="1940662"/>
                  <a:pt x="3432859" y="1940662"/>
                  <a:pt x="3432859" y="1937616"/>
                </a:cubicBezTo>
                <a:cubicBezTo>
                  <a:pt x="3435905" y="1934570"/>
                  <a:pt x="3432859" y="1931524"/>
                  <a:pt x="3432859" y="1931524"/>
                </a:cubicBezTo>
                <a:cubicBezTo>
                  <a:pt x="3432859" y="1931524"/>
                  <a:pt x="3432859" y="1931524"/>
                  <a:pt x="3432859" y="1928478"/>
                </a:cubicBezTo>
                <a:cubicBezTo>
                  <a:pt x="3438951" y="1919340"/>
                  <a:pt x="3429813" y="1910202"/>
                  <a:pt x="3435905" y="1898017"/>
                </a:cubicBezTo>
                <a:cubicBezTo>
                  <a:pt x="3432859" y="1898017"/>
                  <a:pt x="3432859" y="1898017"/>
                  <a:pt x="3432859" y="1898017"/>
                </a:cubicBezTo>
                <a:cubicBezTo>
                  <a:pt x="3435905" y="1898017"/>
                  <a:pt x="3435905" y="1894971"/>
                  <a:pt x="3435905" y="1894971"/>
                </a:cubicBezTo>
                <a:cubicBezTo>
                  <a:pt x="3435905" y="1891925"/>
                  <a:pt x="3435905" y="1891925"/>
                  <a:pt x="3432859" y="1891925"/>
                </a:cubicBezTo>
                <a:cubicBezTo>
                  <a:pt x="3432859" y="1882787"/>
                  <a:pt x="3432859" y="1873649"/>
                  <a:pt x="3432859" y="1873649"/>
                </a:cubicBezTo>
                <a:cubicBezTo>
                  <a:pt x="3432859" y="1864511"/>
                  <a:pt x="3429813" y="1879741"/>
                  <a:pt x="3429813" y="1864511"/>
                </a:cubicBezTo>
                <a:cubicBezTo>
                  <a:pt x="3432859" y="1867557"/>
                  <a:pt x="3435905" y="1864511"/>
                  <a:pt x="3432859" y="1861465"/>
                </a:cubicBezTo>
                <a:cubicBezTo>
                  <a:pt x="3429813" y="1858419"/>
                  <a:pt x="3426767" y="1873649"/>
                  <a:pt x="3426767" y="1858419"/>
                </a:cubicBezTo>
                <a:cubicBezTo>
                  <a:pt x="3426767" y="1858419"/>
                  <a:pt x="3426767" y="1858419"/>
                  <a:pt x="3429813" y="1858419"/>
                </a:cubicBezTo>
                <a:cubicBezTo>
                  <a:pt x="3429813" y="1858419"/>
                  <a:pt x="3429813" y="1858419"/>
                  <a:pt x="3429813" y="1855373"/>
                </a:cubicBezTo>
                <a:cubicBezTo>
                  <a:pt x="3429813" y="1855373"/>
                  <a:pt x="3429813" y="1852327"/>
                  <a:pt x="3429813" y="1852327"/>
                </a:cubicBezTo>
                <a:cubicBezTo>
                  <a:pt x="3429813" y="1849281"/>
                  <a:pt x="3429813" y="1849281"/>
                  <a:pt x="3429813" y="1849281"/>
                </a:cubicBezTo>
                <a:cubicBezTo>
                  <a:pt x="3429813" y="1846235"/>
                  <a:pt x="3429813" y="1846235"/>
                  <a:pt x="3429813" y="1846235"/>
                </a:cubicBezTo>
                <a:cubicBezTo>
                  <a:pt x="3432859" y="1846235"/>
                  <a:pt x="3432859" y="1843189"/>
                  <a:pt x="3432859" y="1840142"/>
                </a:cubicBezTo>
                <a:cubicBezTo>
                  <a:pt x="3429813" y="1840142"/>
                  <a:pt x="3429813" y="1837096"/>
                  <a:pt x="3429813" y="1834050"/>
                </a:cubicBezTo>
                <a:cubicBezTo>
                  <a:pt x="3432859" y="1831004"/>
                  <a:pt x="3432859" y="1821866"/>
                  <a:pt x="3432859" y="1815774"/>
                </a:cubicBezTo>
                <a:close/>
                <a:moveTo>
                  <a:pt x="146155" y="1782268"/>
                </a:moveTo>
                <a:lnTo>
                  <a:pt x="146155" y="1782268"/>
                </a:lnTo>
                <a:cubicBezTo>
                  <a:pt x="146155" y="1782268"/>
                  <a:pt x="146155" y="1782268"/>
                  <a:pt x="146155" y="1785314"/>
                </a:cubicBezTo>
                <a:lnTo>
                  <a:pt x="146155" y="1785314"/>
                </a:lnTo>
                <a:lnTo>
                  <a:pt x="146155" y="1784552"/>
                </a:lnTo>
                <a:close/>
                <a:moveTo>
                  <a:pt x="146155" y="1773129"/>
                </a:moveTo>
                <a:lnTo>
                  <a:pt x="146155" y="1782268"/>
                </a:lnTo>
                <a:lnTo>
                  <a:pt x="143109" y="1776176"/>
                </a:lnTo>
                <a:cubicBezTo>
                  <a:pt x="146155" y="1776176"/>
                  <a:pt x="146155" y="1773129"/>
                  <a:pt x="146155" y="1773129"/>
                </a:cubicBezTo>
                <a:close/>
                <a:moveTo>
                  <a:pt x="194892" y="1742669"/>
                </a:moveTo>
                <a:cubicBezTo>
                  <a:pt x="194892" y="1742669"/>
                  <a:pt x="194892" y="1745715"/>
                  <a:pt x="197938" y="1745715"/>
                </a:cubicBezTo>
                <a:cubicBezTo>
                  <a:pt x="194892" y="1745715"/>
                  <a:pt x="194892" y="1760945"/>
                  <a:pt x="194892" y="1748761"/>
                </a:cubicBezTo>
                <a:cubicBezTo>
                  <a:pt x="194892" y="1745715"/>
                  <a:pt x="194892" y="1745715"/>
                  <a:pt x="194892" y="1742669"/>
                </a:cubicBezTo>
                <a:close/>
                <a:moveTo>
                  <a:pt x="3402398" y="1599505"/>
                </a:moveTo>
                <a:cubicBezTo>
                  <a:pt x="3405445" y="1602551"/>
                  <a:pt x="3405445" y="1605597"/>
                  <a:pt x="3405445" y="1608643"/>
                </a:cubicBezTo>
                <a:cubicBezTo>
                  <a:pt x="3405445" y="1608643"/>
                  <a:pt x="3405445" y="1608643"/>
                  <a:pt x="3405445" y="1611689"/>
                </a:cubicBezTo>
                <a:cubicBezTo>
                  <a:pt x="3405445" y="1614735"/>
                  <a:pt x="3405445" y="1614735"/>
                  <a:pt x="3405445" y="1614735"/>
                </a:cubicBezTo>
                <a:lnTo>
                  <a:pt x="3405445" y="1617781"/>
                </a:lnTo>
                <a:cubicBezTo>
                  <a:pt x="3405445" y="1617781"/>
                  <a:pt x="3405445" y="1614735"/>
                  <a:pt x="3402398" y="1611689"/>
                </a:cubicBezTo>
                <a:cubicBezTo>
                  <a:pt x="3402398" y="1605597"/>
                  <a:pt x="3402398" y="1602551"/>
                  <a:pt x="3402398" y="1599505"/>
                </a:cubicBezTo>
                <a:close/>
                <a:moveTo>
                  <a:pt x="213169" y="1559906"/>
                </a:moveTo>
                <a:cubicBezTo>
                  <a:pt x="213169" y="1559906"/>
                  <a:pt x="216215" y="1559906"/>
                  <a:pt x="216215" y="1559906"/>
                </a:cubicBezTo>
                <a:cubicBezTo>
                  <a:pt x="216215" y="1562952"/>
                  <a:pt x="216215" y="1562952"/>
                  <a:pt x="216215" y="1562952"/>
                </a:cubicBezTo>
                <a:cubicBezTo>
                  <a:pt x="213169" y="1562952"/>
                  <a:pt x="213169" y="1559906"/>
                  <a:pt x="213169" y="1559906"/>
                </a:cubicBezTo>
                <a:close/>
                <a:moveTo>
                  <a:pt x="3295786" y="1209611"/>
                </a:moveTo>
                <a:cubicBezTo>
                  <a:pt x="3301878" y="1221795"/>
                  <a:pt x="3304924" y="1233979"/>
                  <a:pt x="3311017" y="1246164"/>
                </a:cubicBezTo>
                <a:cubicBezTo>
                  <a:pt x="3307970" y="1246164"/>
                  <a:pt x="3307970" y="1246164"/>
                  <a:pt x="3307970" y="1246164"/>
                </a:cubicBezTo>
                <a:cubicBezTo>
                  <a:pt x="3307970" y="1243118"/>
                  <a:pt x="3304924" y="1237026"/>
                  <a:pt x="3304924" y="1233979"/>
                </a:cubicBezTo>
                <a:cubicBezTo>
                  <a:pt x="3301878" y="1230933"/>
                  <a:pt x="3298832" y="1224841"/>
                  <a:pt x="3298832" y="1221795"/>
                </a:cubicBezTo>
                <a:cubicBezTo>
                  <a:pt x="3298832" y="1221795"/>
                  <a:pt x="3295786" y="1218749"/>
                  <a:pt x="3295786" y="1218749"/>
                </a:cubicBezTo>
                <a:cubicBezTo>
                  <a:pt x="3292740" y="1215703"/>
                  <a:pt x="3292740" y="1215703"/>
                  <a:pt x="3292740" y="1212657"/>
                </a:cubicBezTo>
                <a:cubicBezTo>
                  <a:pt x="3292740" y="1209611"/>
                  <a:pt x="3292740" y="1209611"/>
                  <a:pt x="3295786" y="1209611"/>
                </a:cubicBezTo>
                <a:close/>
                <a:moveTo>
                  <a:pt x="310643" y="1197427"/>
                </a:moveTo>
                <a:cubicBezTo>
                  <a:pt x="310643" y="1200473"/>
                  <a:pt x="310643" y="1200473"/>
                  <a:pt x="310643" y="1200473"/>
                </a:cubicBezTo>
                <a:cubicBezTo>
                  <a:pt x="310643" y="1200473"/>
                  <a:pt x="307597" y="1200473"/>
                  <a:pt x="307597" y="1200473"/>
                </a:cubicBezTo>
                <a:cubicBezTo>
                  <a:pt x="310643" y="1197427"/>
                  <a:pt x="310643" y="1197427"/>
                  <a:pt x="310643" y="1197427"/>
                </a:cubicBezTo>
                <a:close/>
                <a:moveTo>
                  <a:pt x="359989" y="1073148"/>
                </a:moveTo>
                <a:lnTo>
                  <a:pt x="359380" y="1075585"/>
                </a:lnTo>
                <a:cubicBezTo>
                  <a:pt x="359380" y="1075585"/>
                  <a:pt x="359380" y="1075585"/>
                  <a:pt x="356334" y="1078631"/>
                </a:cubicBezTo>
                <a:close/>
                <a:moveTo>
                  <a:pt x="500167" y="912807"/>
                </a:moveTo>
                <a:lnTo>
                  <a:pt x="493407" y="926329"/>
                </a:lnTo>
                <a:cubicBezTo>
                  <a:pt x="493407" y="926329"/>
                  <a:pt x="490360" y="926329"/>
                  <a:pt x="490360" y="926329"/>
                </a:cubicBezTo>
                <a:close/>
                <a:moveTo>
                  <a:pt x="504225" y="907212"/>
                </a:moveTo>
                <a:lnTo>
                  <a:pt x="500167" y="912807"/>
                </a:lnTo>
                <a:lnTo>
                  <a:pt x="502545" y="908053"/>
                </a:lnTo>
                <a:close/>
                <a:moveTo>
                  <a:pt x="3231819" y="834123"/>
                </a:moveTo>
                <a:lnTo>
                  <a:pt x="3234865" y="837994"/>
                </a:lnTo>
                <a:cubicBezTo>
                  <a:pt x="3234865" y="837994"/>
                  <a:pt x="3231819" y="834948"/>
                  <a:pt x="3231819" y="834948"/>
                </a:cubicBezTo>
                <a:close/>
                <a:moveTo>
                  <a:pt x="609157" y="819717"/>
                </a:moveTo>
                <a:lnTo>
                  <a:pt x="606111" y="822764"/>
                </a:lnTo>
                <a:lnTo>
                  <a:pt x="606111" y="822763"/>
                </a:lnTo>
                <a:cubicBezTo>
                  <a:pt x="606111" y="822763"/>
                  <a:pt x="609157" y="819717"/>
                  <a:pt x="609157" y="819717"/>
                </a:cubicBezTo>
                <a:close/>
                <a:moveTo>
                  <a:pt x="657894" y="676553"/>
                </a:moveTo>
                <a:lnTo>
                  <a:pt x="652411" y="680208"/>
                </a:lnTo>
                <a:lnTo>
                  <a:pt x="652563" y="679599"/>
                </a:lnTo>
                <a:cubicBezTo>
                  <a:pt x="653325" y="678838"/>
                  <a:pt x="654848" y="678076"/>
                  <a:pt x="657894" y="676553"/>
                </a:cubicBezTo>
                <a:close/>
                <a:moveTo>
                  <a:pt x="798013" y="566896"/>
                </a:moveTo>
                <a:cubicBezTo>
                  <a:pt x="794967" y="566896"/>
                  <a:pt x="794967" y="566896"/>
                  <a:pt x="794967" y="569942"/>
                </a:cubicBezTo>
                <a:lnTo>
                  <a:pt x="794246" y="569942"/>
                </a:lnTo>
                <a:close/>
                <a:moveTo>
                  <a:pt x="2957673" y="560803"/>
                </a:moveTo>
                <a:cubicBezTo>
                  <a:pt x="2960719" y="560803"/>
                  <a:pt x="2960719" y="560803"/>
                  <a:pt x="2960719" y="560803"/>
                </a:cubicBezTo>
                <a:cubicBezTo>
                  <a:pt x="2966811" y="563850"/>
                  <a:pt x="2966811" y="563850"/>
                  <a:pt x="2960719" y="563850"/>
                </a:cubicBezTo>
                <a:cubicBezTo>
                  <a:pt x="2957673" y="560803"/>
                  <a:pt x="2957673" y="560803"/>
                  <a:pt x="2957673" y="560803"/>
                </a:cubicBezTo>
                <a:close/>
                <a:moveTo>
                  <a:pt x="2960719" y="545573"/>
                </a:moveTo>
                <a:cubicBezTo>
                  <a:pt x="2960719" y="545573"/>
                  <a:pt x="2963765" y="545573"/>
                  <a:pt x="2963765" y="548619"/>
                </a:cubicBezTo>
                <a:cubicBezTo>
                  <a:pt x="2960719" y="548619"/>
                  <a:pt x="2960719" y="548619"/>
                  <a:pt x="2960719" y="548619"/>
                </a:cubicBezTo>
                <a:cubicBezTo>
                  <a:pt x="2960719" y="548619"/>
                  <a:pt x="2960719" y="545573"/>
                  <a:pt x="2960719" y="545573"/>
                </a:cubicBezTo>
                <a:close/>
                <a:moveTo>
                  <a:pt x="2605667" y="430493"/>
                </a:moveTo>
                <a:lnTo>
                  <a:pt x="2610422" y="432870"/>
                </a:lnTo>
                <a:cubicBezTo>
                  <a:pt x="2610422" y="432870"/>
                  <a:pt x="2610422" y="432870"/>
                  <a:pt x="2607376" y="432870"/>
                </a:cubicBezTo>
                <a:close/>
                <a:moveTo>
                  <a:pt x="950316" y="356718"/>
                </a:moveTo>
                <a:cubicBezTo>
                  <a:pt x="947270" y="356718"/>
                  <a:pt x="947270" y="356718"/>
                  <a:pt x="947270" y="359764"/>
                </a:cubicBezTo>
                <a:lnTo>
                  <a:pt x="946835" y="359329"/>
                </a:lnTo>
                <a:close/>
                <a:moveTo>
                  <a:pt x="2838876" y="332350"/>
                </a:moveTo>
                <a:cubicBezTo>
                  <a:pt x="2852584" y="339965"/>
                  <a:pt x="2866291" y="347580"/>
                  <a:pt x="2879237" y="354815"/>
                </a:cubicBezTo>
                <a:lnTo>
                  <a:pt x="2883236" y="357070"/>
                </a:lnTo>
                <a:lnTo>
                  <a:pt x="2926352" y="389311"/>
                </a:lnTo>
                <a:lnTo>
                  <a:pt x="2927212" y="390225"/>
                </a:lnTo>
                <a:lnTo>
                  <a:pt x="2932874" y="394188"/>
                </a:lnTo>
                <a:lnTo>
                  <a:pt x="2957794" y="412823"/>
                </a:lnTo>
                <a:cubicBezTo>
                  <a:pt x="3314939" y="707565"/>
                  <a:pt x="3556971" y="1136805"/>
                  <a:pt x="3606347" y="1622999"/>
                </a:cubicBezTo>
                <a:lnTo>
                  <a:pt x="3609220" y="1679900"/>
                </a:lnTo>
                <a:lnTo>
                  <a:pt x="3600393" y="1584275"/>
                </a:lnTo>
                <a:cubicBezTo>
                  <a:pt x="3569932" y="1368005"/>
                  <a:pt x="3502919" y="1163920"/>
                  <a:pt x="3402398" y="981158"/>
                </a:cubicBezTo>
                <a:cubicBezTo>
                  <a:pt x="3350615" y="877592"/>
                  <a:pt x="3283602" y="777073"/>
                  <a:pt x="3210496" y="682645"/>
                </a:cubicBezTo>
                <a:cubicBezTo>
                  <a:pt x="3213542" y="685691"/>
                  <a:pt x="3213542" y="685691"/>
                  <a:pt x="3216588" y="685691"/>
                </a:cubicBezTo>
                <a:cubicBezTo>
                  <a:pt x="3210496" y="676553"/>
                  <a:pt x="3195266" y="658277"/>
                  <a:pt x="3183082" y="643047"/>
                </a:cubicBezTo>
                <a:cubicBezTo>
                  <a:pt x="3173944" y="633909"/>
                  <a:pt x="3167851" y="624770"/>
                  <a:pt x="3161759" y="621724"/>
                </a:cubicBezTo>
                <a:cubicBezTo>
                  <a:pt x="3140437" y="600402"/>
                  <a:pt x="3119114" y="576034"/>
                  <a:pt x="3097792" y="554711"/>
                </a:cubicBezTo>
                <a:cubicBezTo>
                  <a:pt x="3091700" y="545573"/>
                  <a:pt x="3082562" y="536435"/>
                  <a:pt x="3073423" y="530343"/>
                </a:cubicBezTo>
                <a:cubicBezTo>
                  <a:pt x="3003364" y="457238"/>
                  <a:pt x="2924166" y="393271"/>
                  <a:pt x="2838876" y="332350"/>
                </a:cubicBezTo>
                <a:close/>
                <a:moveTo>
                  <a:pt x="1111758" y="294874"/>
                </a:moveTo>
                <a:lnTo>
                  <a:pt x="1111758" y="295798"/>
                </a:lnTo>
                <a:cubicBezTo>
                  <a:pt x="1111758" y="295798"/>
                  <a:pt x="1111758" y="295798"/>
                  <a:pt x="1108712" y="295798"/>
                </a:cubicBezTo>
                <a:close/>
                <a:moveTo>
                  <a:pt x="2178547" y="280139"/>
                </a:moveTo>
                <a:cubicBezTo>
                  <a:pt x="2178071" y="279806"/>
                  <a:pt x="2178642" y="279806"/>
                  <a:pt x="2180926" y="280567"/>
                </a:cubicBezTo>
                <a:lnTo>
                  <a:pt x="2178602" y="280161"/>
                </a:lnTo>
                <a:close/>
                <a:moveTo>
                  <a:pt x="1666142" y="237923"/>
                </a:moveTo>
                <a:lnTo>
                  <a:pt x="1666142" y="237923"/>
                </a:lnTo>
                <a:lnTo>
                  <a:pt x="1666139" y="237923"/>
                </a:lnTo>
                <a:close/>
                <a:moveTo>
                  <a:pt x="1702694" y="234877"/>
                </a:moveTo>
                <a:cubicBezTo>
                  <a:pt x="1699648" y="237923"/>
                  <a:pt x="1699648" y="237923"/>
                  <a:pt x="1699648" y="237923"/>
                </a:cubicBezTo>
                <a:cubicBezTo>
                  <a:pt x="1696602" y="237923"/>
                  <a:pt x="1696602" y="237923"/>
                  <a:pt x="1696602" y="237923"/>
                </a:cubicBezTo>
                <a:cubicBezTo>
                  <a:pt x="1690510" y="237923"/>
                  <a:pt x="1687464" y="237923"/>
                  <a:pt x="1684418" y="237923"/>
                </a:cubicBezTo>
                <a:cubicBezTo>
                  <a:pt x="1678326" y="237923"/>
                  <a:pt x="1675280" y="237923"/>
                  <a:pt x="1669188" y="237923"/>
                </a:cubicBezTo>
                <a:lnTo>
                  <a:pt x="1666142" y="237923"/>
                </a:lnTo>
                <a:close/>
                <a:moveTo>
                  <a:pt x="1705740" y="231831"/>
                </a:moveTo>
                <a:cubicBezTo>
                  <a:pt x="1708786" y="231831"/>
                  <a:pt x="1708786" y="231831"/>
                  <a:pt x="1708786" y="231831"/>
                </a:cubicBezTo>
                <a:cubicBezTo>
                  <a:pt x="1720971" y="234877"/>
                  <a:pt x="1742293" y="231831"/>
                  <a:pt x="1760570" y="231831"/>
                </a:cubicBezTo>
                <a:cubicBezTo>
                  <a:pt x="1754477" y="234877"/>
                  <a:pt x="1724017" y="231831"/>
                  <a:pt x="1724017" y="237923"/>
                </a:cubicBezTo>
                <a:lnTo>
                  <a:pt x="1720971" y="237923"/>
                </a:lnTo>
                <a:cubicBezTo>
                  <a:pt x="1717925" y="237923"/>
                  <a:pt x="1711833" y="237923"/>
                  <a:pt x="1708786" y="237923"/>
                </a:cubicBezTo>
                <a:cubicBezTo>
                  <a:pt x="1705740" y="240969"/>
                  <a:pt x="1705740" y="240969"/>
                  <a:pt x="1705740" y="240969"/>
                </a:cubicBezTo>
                <a:cubicBezTo>
                  <a:pt x="1705740" y="240969"/>
                  <a:pt x="1708786" y="244015"/>
                  <a:pt x="1708786" y="244015"/>
                </a:cubicBezTo>
                <a:cubicBezTo>
                  <a:pt x="1711833" y="244015"/>
                  <a:pt x="1711833" y="244015"/>
                  <a:pt x="1711833" y="244015"/>
                </a:cubicBezTo>
                <a:cubicBezTo>
                  <a:pt x="1711833" y="244015"/>
                  <a:pt x="1714879" y="240969"/>
                  <a:pt x="1714879" y="240969"/>
                </a:cubicBezTo>
                <a:cubicBezTo>
                  <a:pt x="1714879" y="240969"/>
                  <a:pt x="1717925" y="240969"/>
                  <a:pt x="1717925" y="240969"/>
                </a:cubicBezTo>
                <a:cubicBezTo>
                  <a:pt x="1720971" y="240969"/>
                  <a:pt x="1724017" y="240969"/>
                  <a:pt x="1730109" y="240969"/>
                </a:cubicBezTo>
                <a:cubicBezTo>
                  <a:pt x="1742293" y="240969"/>
                  <a:pt x="1730109" y="244015"/>
                  <a:pt x="1736201" y="244015"/>
                </a:cubicBezTo>
                <a:cubicBezTo>
                  <a:pt x="1742293" y="240969"/>
                  <a:pt x="1754477" y="247061"/>
                  <a:pt x="1757523" y="247061"/>
                </a:cubicBezTo>
                <a:cubicBezTo>
                  <a:pt x="1757523" y="244015"/>
                  <a:pt x="1757523" y="240969"/>
                  <a:pt x="1760570" y="240969"/>
                </a:cubicBezTo>
                <a:cubicBezTo>
                  <a:pt x="1763616" y="244015"/>
                  <a:pt x="1760570" y="244015"/>
                  <a:pt x="1766662" y="244015"/>
                </a:cubicBezTo>
                <a:cubicBezTo>
                  <a:pt x="1766662" y="240969"/>
                  <a:pt x="1775800" y="240969"/>
                  <a:pt x="1781892" y="240969"/>
                </a:cubicBezTo>
                <a:cubicBezTo>
                  <a:pt x="1778846" y="247061"/>
                  <a:pt x="1803214" y="240969"/>
                  <a:pt x="1803214" y="240969"/>
                </a:cubicBezTo>
                <a:cubicBezTo>
                  <a:pt x="1806261" y="237923"/>
                  <a:pt x="1806261" y="237923"/>
                  <a:pt x="1806261" y="237923"/>
                </a:cubicBezTo>
                <a:cubicBezTo>
                  <a:pt x="1815399" y="237923"/>
                  <a:pt x="1806261" y="244015"/>
                  <a:pt x="1815399" y="244015"/>
                </a:cubicBezTo>
                <a:cubicBezTo>
                  <a:pt x="1821491" y="240969"/>
                  <a:pt x="1824537" y="237923"/>
                  <a:pt x="1839767" y="237923"/>
                </a:cubicBezTo>
                <a:cubicBezTo>
                  <a:pt x="1848905" y="237923"/>
                  <a:pt x="1858044" y="240969"/>
                  <a:pt x="1867182" y="240969"/>
                </a:cubicBezTo>
                <a:cubicBezTo>
                  <a:pt x="1870228" y="240969"/>
                  <a:pt x="1873274" y="240969"/>
                  <a:pt x="1876320" y="240969"/>
                </a:cubicBezTo>
                <a:cubicBezTo>
                  <a:pt x="1894596" y="240969"/>
                  <a:pt x="1879366" y="244015"/>
                  <a:pt x="1894596" y="247061"/>
                </a:cubicBezTo>
                <a:cubicBezTo>
                  <a:pt x="1906781" y="240969"/>
                  <a:pt x="1946380" y="253153"/>
                  <a:pt x="1955518" y="247061"/>
                </a:cubicBezTo>
                <a:lnTo>
                  <a:pt x="1957041" y="247061"/>
                </a:lnTo>
                <a:cubicBezTo>
                  <a:pt x="1961610" y="247061"/>
                  <a:pt x="1967702" y="247061"/>
                  <a:pt x="1967702" y="247061"/>
                </a:cubicBezTo>
                <a:cubicBezTo>
                  <a:pt x="1970748" y="247061"/>
                  <a:pt x="1970748" y="247061"/>
                  <a:pt x="1970748" y="247061"/>
                </a:cubicBezTo>
                <a:cubicBezTo>
                  <a:pt x="1970748" y="247061"/>
                  <a:pt x="1973794" y="247061"/>
                  <a:pt x="1976840" y="247061"/>
                </a:cubicBezTo>
                <a:cubicBezTo>
                  <a:pt x="2013393" y="250107"/>
                  <a:pt x="2034715" y="250107"/>
                  <a:pt x="2056038" y="265337"/>
                </a:cubicBezTo>
                <a:cubicBezTo>
                  <a:pt x="2059084" y="259245"/>
                  <a:pt x="2083452" y="271429"/>
                  <a:pt x="2089545" y="268383"/>
                </a:cubicBezTo>
                <a:cubicBezTo>
                  <a:pt x="2083452" y="265337"/>
                  <a:pt x="2107821" y="271429"/>
                  <a:pt x="2110867" y="268383"/>
                </a:cubicBezTo>
                <a:cubicBezTo>
                  <a:pt x="2110867" y="271429"/>
                  <a:pt x="2107821" y="271429"/>
                  <a:pt x="2104775" y="271429"/>
                </a:cubicBezTo>
                <a:cubicBezTo>
                  <a:pt x="2118482" y="269906"/>
                  <a:pt x="2129905" y="271429"/>
                  <a:pt x="2141708" y="273714"/>
                </a:cubicBezTo>
                <a:lnTo>
                  <a:pt x="2178602" y="280161"/>
                </a:lnTo>
                <a:lnTo>
                  <a:pt x="2182449" y="281710"/>
                </a:lnTo>
                <a:cubicBezTo>
                  <a:pt x="2186257" y="282852"/>
                  <a:pt x="2191588" y="283613"/>
                  <a:pt x="2193111" y="280567"/>
                </a:cubicBezTo>
                <a:cubicBezTo>
                  <a:pt x="2193111" y="286659"/>
                  <a:pt x="2205295" y="283613"/>
                  <a:pt x="2211387" y="286659"/>
                </a:cubicBezTo>
                <a:cubicBezTo>
                  <a:pt x="2202249" y="286659"/>
                  <a:pt x="2208341" y="298844"/>
                  <a:pt x="2211387" y="289705"/>
                </a:cubicBezTo>
                <a:cubicBezTo>
                  <a:pt x="2229663" y="292751"/>
                  <a:pt x="2247940" y="298844"/>
                  <a:pt x="2260124" y="301890"/>
                </a:cubicBezTo>
                <a:cubicBezTo>
                  <a:pt x="2250986" y="298844"/>
                  <a:pt x="2269262" y="301890"/>
                  <a:pt x="2281447" y="301890"/>
                </a:cubicBezTo>
                <a:cubicBezTo>
                  <a:pt x="2281447" y="304936"/>
                  <a:pt x="2275354" y="304936"/>
                  <a:pt x="2275354" y="304936"/>
                </a:cubicBezTo>
                <a:cubicBezTo>
                  <a:pt x="2296677" y="311028"/>
                  <a:pt x="2308861" y="314074"/>
                  <a:pt x="2321045" y="317120"/>
                </a:cubicBezTo>
                <a:cubicBezTo>
                  <a:pt x="2336276" y="320166"/>
                  <a:pt x="2348460" y="323212"/>
                  <a:pt x="2375875" y="332350"/>
                </a:cubicBezTo>
                <a:cubicBezTo>
                  <a:pt x="2372829" y="335396"/>
                  <a:pt x="2366736" y="335396"/>
                  <a:pt x="2378921" y="338442"/>
                </a:cubicBezTo>
                <a:cubicBezTo>
                  <a:pt x="2385013" y="341488"/>
                  <a:pt x="2372829" y="332350"/>
                  <a:pt x="2388059" y="335396"/>
                </a:cubicBezTo>
                <a:cubicBezTo>
                  <a:pt x="2397197" y="344534"/>
                  <a:pt x="2406335" y="347580"/>
                  <a:pt x="2415473" y="344534"/>
                </a:cubicBezTo>
                <a:cubicBezTo>
                  <a:pt x="2424612" y="353672"/>
                  <a:pt x="2421566" y="347580"/>
                  <a:pt x="2424612" y="356718"/>
                </a:cubicBezTo>
                <a:cubicBezTo>
                  <a:pt x="2427658" y="353672"/>
                  <a:pt x="2433750" y="353672"/>
                  <a:pt x="2442888" y="356718"/>
                </a:cubicBezTo>
                <a:cubicBezTo>
                  <a:pt x="2442888" y="356718"/>
                  <a:pt x="2436796" y="356718"/>
                  <a:pt x="2439842" y="359764"/>
                </a:cubicBezTo>
                <a:cubicBezTo>
                  <a:pt x="2455072" y="359764"/>
                  <a:pt x="2467257" y="371949"/>
                  <a:pt x="2488579" y="374995"/>
                </a:cubicBezTo>
                <a:cubicBezTo>
                  <a:pt x="2488579" y="378041"/>
                  <a:pt x="2476395" y="371949"/>
                  <a:pt x="2476395" y="374995"/>
                </a:cubicBezTo>
                <a:cubicBezTo>
                  <a:pt x="2488579" y="384133"/>
                  <a:pt x="2503809" y="381087"/>
                  <a:pt x="2512948" y="393271"/>
                </a:cubicBezTo>
                <a:cubicBezTo>
                  <a:pt x="2515994" y="393271"/>
                  <a:pt x="2503809" y="381087"/>
                  <a:pt x="2515994" y="387179"/>
                </a:cubicBezTo>
                <a:cubicBezTo>
                  <a:pt x="2512948" y="390225"/>
                  <a:pt x="2515994" y="393271"/>
                  <a:pt x="2525132" y="396317"/>
                </a:cubicBezTo>
                <a:cubicBezTo>
                  <a:pt x="2534270" y="393271"/>
                  <a:pt x="2546454" y="408501"/>
                  <a:pt x="2549500" y="402409"/>
                </a:cubicBezTo>
                <a:lnTo>
                  <a:pt x="2552546" y="405455"/>
                </a:lnTo>
                <a:lnTo>
                  <a:pt x="2555592" y="408501"/>
                </a:lnTo>
                <a:cubicBezTo>
                  <a:pt x="2558638" y="411547"/>
                  <a:pt x="2558638" y="411547"/>
                  <a:pt x="2558638" y="411547"/>
                </a:cubicBezTo>
                <a:cubicBezTo>
                  <a:pt x="2558638" y="411547"/>
                  <a:pt x="2558638" y="408501"/>
                  <a:pt x="2558638" y="408501"/>
                </a:cubicBezTo>
                <a:cubicBezTo>
                  <a:pt x="2555592" y="408501"/>
                  <a:pt x="2555592" y="405455"/>
                  <a:pt x="2552546" y="405455"/>
                </a:cubicBezTo>
                <a:cubicBezTo>
                  <a:pt x="2564731" y="405455"/>
                  <a:pt x="2570823" y="414593"/>
                  <a:pt x="2576915" y="420685"/>
                </a:cubicBezTo>
                <a:cubicBezTo>
                  <a:pt x="2579961" y="420685"/>
                  <a:pt x="2583007" y="420685"/>
                  <a:pt x="2589099" y="426777"/>
                </a:cubicBezTo>
                <a:cubicBezTo>
                  <a:pt x="2598237" y="423731"/>
                  <a:pt x="2579961" y="411547"/>
                  <a:pt x="2589099" y="414593"/>
                </a:cubicBezTo>
                <a:cubicBezTo>
                  <a:pt x="2586815" y="419162"/>
                  <a:pt x="2598237" y="423731"/>
                  <a:pt x="2604092" y="428301"/>
                </a:cubicBezTo>
                <a:lnTo>
                  <a:pt x="2605667" y="430493"/>
                </a:lnTo>
                <a:lnTo>
                  <a:pt x="2604329" y="429824"/>
                </a:lnTo>
                <a:cubicBezTo>
                  <a:pt x="2601283" y="429824"/>
                  <a:pt x="2598237" y="429824"/>
                  <a:pt x="2598237" y="429824"/>
                </a:cubicBezTo>
                <a:cubicBezTo>
                  <a:pt x="2598237" y="429824"/>
                  <a:pt x="2598237" y="429824"/>
                  <a:pt x="2601283" y="432870"/>
                </a:cubicBezTo>
                <a:cubicBezTo>
                  <a:pt x="2604329" y="435916"/>
                  <a:pt x="2607376" y="435916"/>
                  <a:pt x="2610422" y="435916"/>
                </a:cubicBezTo>
                <a:cubicBezTo>
                  <a:pt x="2607376" y="438962"/>
                  <a:pt x="2637836" y="445054"/>
                  <a:pt x="2625652" y="445054"/>
                </a:cubicBezTo>
                <a:cubicBezTo>
                  <a:pt x="2640882" y="451146"/>
                  <a:pt x="2653066" y="460284"/>
                  <a:pt x="2674389" y="469422"/>
                </a:cubicBezTo>
                <a:cubicBezTo>
                  <a:pt x="2674389" y="469422"/>
                  <a:pt x="2674389" y="469422"/>
                  <a:pt x="2677435" y="469422"/>
                </a:cubicBezTo>
                <a:cubicBezTo>
                  <a:pt x="2674389" y="469422"/>
                  <a:pt x="2671343" y="469422"/>
                  <a:pt x="2671343" y="472468"/>
                </a:cubicBezTo>
                <a:cubicBezTo>
                  <a:pt x="2671343" y="472468"/>
                  <a:pt x="2671343" y="472468"/>
                  <a:pt x="2674389" y="475514"/>
                </a:cubicBezTo>
                <a:cubicBezTo>
                  <a:pt x="2677435" y="475514"/>
                  <a:pt x="2677435" y="472468"/>
                  <a:pt x="2677435" y="472468"/>
                </a:cubicBezTo>
                <a:cubicBezTo>
                  <a:pt x="2686573" y="478560"/>
                  <a:pt x="2701804" y="484652"/>
                  <a:pt x="2695711" y="487698"/>
                </a:cubicBezTo>
                <a:cubicBezTo>
                  <a:pt x="2707896" y="493790"/>
                  <a:pt x="2707896" y="493790"/>
                  <a:pt x="2723126" y="505975"/>
                </a:cubicBezTo>
                <a:cubicBezTo>
                  <a:pt x="2726172" y="505975"/>
                  <a:pt x="2726172" y="502929"/>
                  <a:pt x="2726172" y="502929"/>
                </a:cubicBezTo>
                <a:cubicBezTo>
                  <a:pt x="2729218" y="505975"/>
                  <a:pt x="2732264" y="509021"/>
                  <a:pt x="2735310" y="509021"/>
                </a:cubicBezTo>
                <a:cubicBezTo>
                  <a:pt x="2741402" y="518159"/>
                  <a:pt x="2741402" y="521205"/>
                  <a:pt x="2738356" y="521205"/>
                </a:cubicBezTo>
                <a:cubicBezTo>
                  <a:pt x="2747495" y="524251"/>
                  <a:pt x="2750541" y="524251"/>
                  <a:pt x="2756633" y="524251"/>
                </a:cubicBezTo>
                <a:cubicBezTo>
                  <a:pt x="2756633" y="524251"/>
                  <a:pt x="2756633" y="524251"/>
                  <a:pt x="2756633" y="527297"/>
                </a:cubicBezTo>
                <a:cubicBezTo>
                  <a:pt x="2759679" y="530343"/>
                  <a:pt x="2756633" y="533389"/>
                  <a:pt x="2762725" y="536435"/>
                </a:cubicBezTo>
                <a:cubicBezTo>
                  <a:pt x="2765771" y="536435"/>
                  <a:pt x="2765771" y="533389"/>
                  <a:pt x="2771863" y="539481"/>
                </a:cubicBezTo>
                <a:cubicBezTo>
                  <a:pt x="2774909" y="539481"/>
                  <a:pt x="2774909" y="542527"/>
                  <a:pt x="2774909" y="542527"/>
                </a:cubicBezTo>
                <a:cubicBezTo>
                  <a:pt x="2774909" y="542527"/>
                  <a:pt x="2774909" y="542527"/>
                  <a:pt x="2774909" y="545573"/>
                </a:cubicBezTo>
                <a:cubicBezTo>
                  <a:pt x="2777955" y="545573"/>
                  <a:pt x="2777955" y="545573"/>
                  <a:pt x="2777955" y="545573"/>
                </a:cubicBezTo>
                <a:cubicBezTo>
                  <a:pt x="2777955" y="542527"/>
                  <a:pt x="2777955" y="542527"/>
                  <a:pt x="2777955" y="539481"/>
                </a:cubicBezTo>
                <a:cubicBezTo>
                  <a:pt x="2777955" y="539481"/>
                  <a:pt x="2787093" y="545573"/>
                  <a:pt x="2790139" y="548619"/>
                </a:cubicBezTo>
                <a:cubicBezTo>
                  <a:pt x="2790139" y="548619"/>
                  <a:pt x="2793185" y="548619"/>
                  <a:pt x="2793185" y="548619"/>
                </a:cubicBezTo>
                <a:cubicBezTo>
                  <a:pt x="2793185" y="554711"/>
                  <a:pt x="2787093" y="551665"/>
                  <a:pt x="2793185" y="557757"/>
                </a:cubicBezTo>
                <a:cubicBezTo>
                  <a:pt x="2793185" y="554711"/>
                  <a:pt x="2814508" y="566896"/>
                  <a:pt x="2817554" y="572988"/>
                </a:cubicBezTo>
                <a:cubicBezTo>
                  <a:pt x="2820600" y="576034"/>
                  <a:pt x="2820600" y="576034"/>
                  <a:pt x="2820600" y="576034"/>
                </a:cubicBezTo>
                <a:cubicBezTo>
                  <a:pt x="2817554" y="576034"/>
                  <a:pt x="2817554" y="576034"/>
                  <a:pt x="2817554" y="576034"/>
                </a:cubicBezTo>
                <a:cubicBezTo>
                  <a:pt x="2817554" y="572988"/>
                  <a:pt x="2814508" y="572988"/>
                  <a:pt x="2811462" y="572988"/>
                </a:cubicBezTo>
                <a:cubicBezTo>
                  <a:pt x="2811462" y="576034"/>
                  <a:pt x="2811462" y="576034"/>
                  <a:pt x="2811462" y="576034"/>
                </a:cubicBezTo>
                <a:cubicBezTo>
                  <a:pt x="2817554" y="576034"/>
                  <a:pt x="2817554" y="579080"/>
                  <a:pt x="2820600" y="579080"/>
                </a:cubicBezTo>
                <a:cubicBezTo>
                  <a:pt x="2832784" y="582126"/>
                  <a:pt x="2832784" y="585172"/>
                  <a:pt x="2844969" y="597356"/>
                </a:cubicBezTo>
                <a:cubicBezTo>
                  <a:pt x="2844969" y="597356"/>
                  <a:pt x="2848015" y="597356"/>
                  <a:pt x="2848015" y="594310"/>
                </a:cubicBezTo>
                <a:cubicBezTo>
                  <a:pt x="2851061" y="597356"/>
                  <a:pt x="2854107" y="600402"/>
                  <a:pt x="2854107" y="603448"/>
                </a:cubicBezTo>
                <a:cubicBezTo>
                  <a:pt x="2857153" y="606494"/>
                  <a:pt x="2860199" y="609540"/>
                  <a:pt x="2860199" y="609540"/>
                </a:cubicBezTo>
                <a:cubicBezTo>
                  <a:pt x="2866291" y="615632"/>
                  <a:pt x="2869337" y="615632"/>
                  <a:pt x="2872383" y="618678"/>
                </a:cubicBezTo>
                <a:cubicBezTo>
                  <a:pt x="2878475" y="621724"/>
                  <a:pt x="2884567" y="627816"/>
                  <a:pt x="2887613" y="630863"/>
                </a:cubicBezTo>
                <a:cubicBezTo>
                  <a:pt x="2887613" y="633909"/>
                  <a:pt x="2887613" y="633909"/>
                  <a:pt x="2887613" y="636955"/>
                </a:cubicBezTo>
                <a:cubicBezTo>
                  <a:pt x="2890660" y="636955"/>
                  <a:pt x="2890660" y="640001"/>
                  <a:pt x="2890660" y="640001"/>
                </a:cubicBezTo>
                <a:cubicBezTo>
                  <a:pt x="2893706" y="640001"/>
                  <a:pt x="2893706" y="643047"/>
                  <a:pt x="2896752" y="643047"/>
                </a:cubicBezTo>
                <a:cubicBezTo>
                  <a:pt x="2896752" y="643047"/>
                  <a:pt x="2899798" y="643047"/>
                  <a:pt x="2899798" y="643047"/>
                </a:cubicBezTo>
                <a:cubicBezTo>
                  <a:pt x="2902844" y="646093"/>
                  <a:pt x="2908936" y="652185"/>
                  <a:pt x="2911982" y="655231"/>
                </a:cubicBezTo>
                <a:cubicBezTo>
                  <a:pt x="2911982" y="655231"/>
                  <a:pt x="2911982" y="655231"/>
                  <a:pt x="2915028" y="655231"/>
                </a:cubicBezTo>
                <a:cubicBezTo>
                  <a:pt x="2924166" y="667415"/>
                  <a:pt x="2936351" y="679599"/>
                  <a:pt x="2948535" y="688737"/>
                </a:cubicBezTo>
                <a:cubicBezTo>
                  <a:pt x="2948535" y="691783"/>
                  <a:pt x="2948535" y="691783"/>
                  <a:pt x="2948535" y="691783"/>
                </a:cubicBezTo>
                <a:cubicBezTo>
                  <a:pt x="2948535" y="691783"/>
                  <a:pt x="2951581" y="691783"/>
                  <a:pt x="2951581" y="691783"/>
                </a:cubicBezTo>
                <a:cubicBezTo>
                  <a:pt x="2972903" y="716152"/>
                  <a:pt x="2994226" y="740520"/>
                  <a:pt x="3012502" y="764888"/>
                </a:cubicBezTo>
                <a:cubicBezTo>
                  <a:pt x="3021640" y="777073"/>
                  <a:pt x="3042963" y="801441"/>
                  <a:pt x="3055147" y="819717"/>
                </a:cubicBezTo>
                <a:cubicBezTo>
                  <a:pt x="3061239" y="825809"/>
                  <a:pt x="3061239" y="834948"/>
                  <a:pt x="3067331" y="841040"/>
                </a:cubicBezTo>
                <a:cubicBezTo>
                  <a:pt x="3088654" y="874546"/>
                  <a:pt x="3122160" y="905007"/>
                  <a:pt x="3137391" y="941559"/>
                </a:cubicBezTo>
                <a:cubicBezTo>
                  <a:pt x="3140437" y="944605"/>
                  <a:pt x="3140437" y="947651"/>
                  <a:pt x="3143483" y="947651"/>
                </a:cubicBezTo>
                <a:cubicBezTo>
                  <a:pt x="3140437" y="950697"/>
                  <a:pt x="3143483" y="950697"/>
                  <a:pt x="3143483" y="950697"/>
                </a:cubicBezTo>
                <a:cubicBezTo>
                  <a:pt x="3152621" y="959835"/>
                  <a:pt x="3158713" y="968974"/>
                  <a:pt x="3164805" y="981158"/>
                </a:cubicBezTo>
                <a:cubicBezTo>
                  <a:pt x="3164805" y="981158"/>
                  <a:pt x="3164805" y="984204"/>
                  <a:pt x="3167851" y="984204"/>
                </a:cubicBezTo>
                <a:cubicBezTo>
                  <a:pt x="3167851" y="987250"/>
                  <a:pt x="3167851" y="987250"/>
                  <a:pt x="3170898" y="987250"/>
                </a:cubicBezTo>
                <a:cubicBezTo>
                  <a:pt x="3176990" y="999434"/>
                  <a:pt x="3186128" y="1014664"/>
                  <a:pt x="3195266" y="1026848"/>
                </a:cubicBezTo>
                <a:cubicBezTo>
                  <a:pt x="3195266" y="1023802"/>
                  <a:pt x="3192220" y="1017710"/>
                  <a:pt x="3192220" y="1014664"/>
                </a:cubicBezTo>
                <a:cubicBezTo>
                  <a:pt x="3192220" y="1014664"/>
                  <a:pt x="3195266" y="1014664"/>
                  <a:pt x="3195266" y="1017710"/>
                </a:cubicBezTo>
                <a:cubicBezTo>
                  <a:pt x="3195266" y="1017710"/>
                  <a:pt x="3195266" y="1017710"/>
                  <a:pt x="3195266" y="1020756"/>
                </a:cubicBezTo>
                <a:cubicBezTo>
                  <a:pt x="3195266" y="1020756"/>
                  <a:pt x="3198312" y="1020756"/>
                  <a:pt x="3198312" y="1020756"/>
                </a:cubicBezTo>
                <a:cubicBezTo>
                  <a:pt x="3201358" y="1020756"/>
                  <a:pt x="3201358" y="1020756"/>
                  <a:pt x="3201358" y="1020756"/>
                </a:cubicBezTo>
                <a:cubicBezTo>
                  <a:pt x="3201358" y="1023802"/>
                  <a:pt x="3204404" y="1023802"/>
                  <a:pt x="3204404" y="1023802"/>
                </a:cubicBezTo>
                <a:cubicBezTo>
                  <a:pt x="3207450" y="1029894"/>
                  <a:pt x="3210496" y="1032940"/>
                  <a:pt x="3216588" y="1045125"/>
                </a:cubicBezTo>
                <a:cubicBezTo>
                  <a:pt x="3216588" y="1042079"/>
                  <a:pt x="3216588" y="1042079"/>
                  <a:pt x="3216588" y="1042079"/>
                </a:cubicBezTo>
                <a:cubicBezTo>
                  <a:pt x="3219635" y="1045125"/>
                  <a:pt x="3219635" y="1045125"/>
                  <a:pt x="3219635" y="1045125"/>
                </a:cubicBezTo>
                <a:cubicBezTo>
                  <a:pt x="3222681" y="1051217"/>
                  <a:pt x="3222681" y="1051217"/>
                  <a:pt x="3222681" y="1051217"/>
                </a:cubicBezTo>
                <a:cubicBezTo>
                  <a:pt x="3219635" y="1048171"/>
                  <a:pt x="3216588" y="1045125"/>
                  <a:pt x="3213542" y="1045125"/>
                </a:cubicBezTo>
                <a:cubicBezTo>
                  <a:pt x="3216588" y="1048171"/>
                  <a:pt x="3216588" y="1051217"/>
                  <a:pt x="3216588" y="1054263"/>
                </a:cubicBezTo>
                <a:cubicBezTo>
                  <a:pt x="3216588" y="1054263"/>
                  <a:pt x="3213542" y="1054263"/>
                  <a:pt x="3213542" y="1054263"/>
                </a:cubicBezTo>
                <a:cubicBezTo>
                  <a:pt x="3213542" y="1054263"/>
                  <a:pt x="3213542" y="1057309"/>
                  <a:pt x="3213542" y="1057309"/>
                </a:cubicBezTo>
                <a:cubicBezTo>
                  <a:pt x="3216588" y="1060355"/>
                  <a:pt x="3216588" y="1063401"/>
                  <a:pt x="3219635" y="1060355"/>
                </a:cubicBezTo>
                <a:cubicBezTo>
                  <a:pt x="3219635" y="1069493"/>
                  <a:pt x="3222681" y="1072539"/>
                  <a:pt x="3225727" y="1075585"/>
                </a:cubicBezTo>
                <a:cubicBezTo>
                  <a:pt x="3222681" y="1078631"/>
                  <a:pt x="3222681" y="1078631"/>
                  <a:pt x="3222681" y="1078631"/>
                </a:cubicBezTo>
                <a:cubicBezTo>
                  <a:pt x="3225727" y="1087769"/>
                  <a:pt x="3228773" y="1093861"/>
                  <a:pt x="3231819" y="1099954"/>
                </a:cubicBezTo>
                <a:cubicBezTo>
                  <a:pt x="3234865" y="1099954"/>
                  <a:pt x="3234865" y="1103000"/>
                  <a:pt x="3234865" y="1103000"/>
                </a:cubicBezTo>
                <a:cubicBezTo>
                  <a:pt x="3237911" y="1103000"/>
                  <a:pt x="3237911" y="1106046"/>
                  <a:pt x="3237911" y="1109092"/>
                </a:cubicBezTo>
                <a:cubicBezTo>
                  <a:pt x="3237911" y="1112138"/>
                  <a:pt x="3240957" y="1115184"/>
                  <a:pt x="3244003" y="1112138"/>
                </a:cubicBezTo>
                <a:cubicBezTo>
                  <a:pt x="3244003" y="1115184"/>
                  <a:pt x="3244003" y="1115184"/>
                  <a:pt x="3244003" y="1115184"/>
                </a:cubicBezTo>
                <a:cubicBezTo>
                  <a:pt x="3244003" y="1118230"/>
                  <a:pt x="3244003" y="1118230"/>
                  <a:pt x="3240957" y="1118230"/>
                </a:cubicBezTo>
                <a:cubicBezTo>
                  <a:pt x="3240957" y="1118230"/>
                  <a:pt x="3240957" y="1121276"/>
                  <a:pt x="3240957" y="1121276"/>
                </a:cubicBezTo>
                <a:cubicBezTo>
                  <a:pt x="3240957" y="1121276"/>
                  <a:pt x="3244003" y="1124322"/>
                  <a:pt x="3244003" y="1124322"/>
                </a:cubicBezTo>
                <a:cubicBezTo>
                  <a:pt x="3244003" y="1121276"/>
                  <a:pt x="3247049" y="1121276"/>
                  <a:pt x="3247049" y="1121276"/>
                </a:cubicBezTo>
                <a:cubicBezTo>
                  <a:pt x="3247049" y="1118230"/>
                  <a:pt x="3247049" y="1118230"/>
                  <a:pt x="3247049" y="1118230"/>
                </a:cubicBezTo>
                <a:cubicBezTo>
                  <a:pt x="3247049" y="1118230"/>
                  <a:pt x="3247049" y="1118230"/>
                  <a:pt x="3247049" y="1115184"/>
                </a:cubicBezTo>
                <a:cubicBezTo>
                  <a:pt x="3250095" y="1115184"/>
                  <a:pt x="3250095" y="1115184"/>
                  <a:pt x="3250095" y="1112138"/>
                </a:cubicBezTo>
                <a:cubicBezTo>
                  <a:pt x="3250095" y="1112138"/>
                  <a:pt x="3250095" y="1112138"/>
                  <a:pt x="3253141" y="1112138"/>
                </a:cubicBezTo>
                <a:cubicBezTo>
                  <a:pt x="3253141" y="1115184"/>
                  <a:pt x="3253141" y="1115184"/>
                  <a:pt x="3256187" y="1118230"/>
                </a:cubicBezTo>
                <a:cubicBezTo>
                  <a:pt x="3256187" y="1118230"/>
                  <a:pt x="3256187" y="1118230"/>
                  <a:pt x="3256187" y="1121276"/>
                </a:cubicBezTo>
                <a:cubicBezTo>
                  <a:pt x="3256187" y="1121276"/>
                  <a:pt x="3256187" y="1121276"/>
                  <a:pt x="3253141" y="1124322"/>
                </a:cubicBezTo>
                <a:cubicBezTo>
                  <a:pt x="3253141" y="1127368"/>
                  <a:pt x="3256187" y="1130414"/>
                  <a:pt x="3256187" y="1133460"/>
                </a:cubicBezTo>
                <a:cubicBezTo>
                  <a:pt x="3256187" y="1136506"/>
                  <a:pt x="3256187" y="1136506"/>
                  <a:pt x="3259233" y="1136506"/>
                </a:cubicBezTo>
                <a:lnTo>
                  <a:pt x="3259233" y="1133460"/>
                </a:lnTo>
                <a:cubicBezTo>
                  <a:pt x="3259233" y="1133460"/>
                  <a:pt x="3256187" y="1130414"/>
                  <a:pt x="3256187" y="1127368"/>
                </a:cubicBezTo>
                <a:cubicBezTo>
                  <a:pt x="3256187" y="1127368"/>
                  <a:pt x="3259233" y="1124322"/>
                  <a:pt x="3259233" y="1124322"/>
                </a:cubicBezTo>
                <a:cubicBezTo>
                  <a:pt x="3259233" y="1127368"/>
                  <a:pt x="3262279" y="1130414"/>
                  <a:pt x="3262279" y="1130414"/>
                </a:cubicBezTo>
                <a:cubicBezTo>
                  <a:pt x="3265326" y="1142598"/>
                  <a:pt x="3268372" y="1151736"/>
                  <a:pt x="3268372" y="1154782"/>
                </a:cubicBezTo>
                <a:cubicBezTo>
                  <a:pt x="3268372" y="1154782"/>
                  <a:pt x="3265326" y="1154782"/>
                  <a:pt x="3265326" y="1157828"/>
                </a:cubicBezTo>
                <a:cubicBezTo>
                  <a:pt x="3265326" y="1157828"/>
                  <a:pt x="3262279" y="1154782"/>
                  <a:pt x="3259233" y="1151736"/>
                </a:cubicBezTo>
                <a:cubicBezTo>
                  <a:pt x="3262279" y="1170013"/>
                  <a:pt x="3268372" y="1176105"/>
                  <a:pt x="3274464" y="1194381"/>
                </a:cubicBezTo>
                <a:cubicBezTo>
                  <a:pt x="3277510" y="1188289"/>
                  <a:pt x="3283602" y="1209611"/>
                  <a:pt x="3286648" y="1212657"/>
                </a:cubicBezTo>
                <a:cubicBezTo>
                  <a:pt x="3289694" y="1212657"/>
                  <a:pt x="3289694" y="1212657"/>
                  <a:pt x="3289694" y="1212657"/>
                </a:cubicBezTo>
                <a:cubicBezTo>
                  <a:pt x="3289694" y="1215703"/>
                  <a:pt x="3292740" y="1218749"/>
                  <a:pt x="3292740" y="1221795"/>
                </a:cubicBezTo>
                <a:cubicBezTo>
                  <a:pt x="3295786" y="1218749"/>
                  <a:pt x="3295786" y="1218749"/>
                  <a:pt x="3295786" y="1218749"/>
                </a:cubicBezTo>
                <a:cubicBezTo>
                  <a:pt x="3295786" y="1218749"/>
                  <a:pt x="3295786" y="1221795"/>
                  <a:pt x="3295786" y="1221795"/>
                </a:cubicBezTo>
                <a:cubicBezTo>
                  <a:pt x="3298832" y="1227887"/>
                  <a:pt x="3298832" y="1230933"/>
                  <a:pt x="3301878" y="1237026"/>
                </a:cubicBezTo>
                <a:cubicBezTo>
                  <a:pt x="3304924" y="1240072"/>
                  <a:pt x="3304924" y="1243118"/>
                  <a:pt x="3307970" y="1249210"/>
                </a:cubicBezTo>
                <a:cubicBezTo>
                  <a:pt x="3304924" y="1252256"/>
                  <a:pt x="3311017" y="1261394"/>
                  <a:pt x="3311017" y="1264440"/>
                </a:cubicBezTo>
                <a:cubicBezTo>
                  <a:pt x="3317109" y="1267486"/>
                  <a:pt x="3317109" y="1267486"/>
                  <a:pt x="3320155" y="1267486"/>
                </a:cubicBezTo>
                <a:cubicBezTo>
                  <a:pt x="3320155" y="1270532"/>
                  <a:pt x="3320155" y="1273578"/>
                  <a:pt x="3320155" y="1273578"/>
                </a:cubicBezTo>
                <a:cubicBezTo>
                  <a:pt x="3317109" y="1273578"/>
                  <a:pt x="3317109" y="1270532"/>
                  <a:pt x="3317109" y="1273578"/>
                </a:cubicBezTo>
                <a:cubicBezTo>
                  <a:pt x="3317109" y="1273578"/>
                  <a:pt x="3317109" y="1273578"/>
                  <a:pt x="3317109" y="1276624"/>
                </a:cubicBezTo>
                <a:cubicBezTo>
                  <a:pt x="3317109" y="1279670"/>
                  <a:pt x="3317109" y="1279670"/>
                  <a:pt x="3317109" y="1279670"/>
                </a:cubicBezTo>
                <a:cubicBezTo>
                  <a:pt x="3317109" y="1279670"/>
                  <a:pt x="3314063" y="1282716"/>
                  <a:pt x="3311017" y="1282716"/>
                </a:cubicBezTo>
                <a:cubicBezTo>
                  <a:pt x="3317109" y="1319269"/>
                  <a:pt x="3332339" y="1368005"/>
                  <a:pt x="3350615" y="1386282"/>
                </a:cubicBezTo>
                <a:cubicBezTo>
                  <a:pt x="3347569" y="1395420"/>
                  <a:pt x="3350615" y="1398466"/>
                  <a:pt x="3356707" y="1401512"/>
                </a:cubicBezTo>
                <a:cubicBezTo>
                  <a:pt x="3356707" y="1407604"/>
                  <a:pt x="3356707" y="1413696"/>
                  <a:pt x="3359754" y="1419788"/>
                </a:cubicBezTo>
                <a:cubicBezTo>
                  <a:pt x="3362800" y="1425880"/>
                  <a:pt x="3362800" y="1435018"/>
                  <a:pt x="3365846" y="1441111"/>
                </a:cubicBezTo>
                <a:cubicBezTo>
                  <a:pt x="3368892" y="1450249"/>
                  <a:pt x="3368892" y="1462433"/>
                  <a:pt x="3371938" y="1471571"/>
                </a:cubicBezTo>
                <a:cubicBezTo>
                  <a:pt x="3371938" y="1477663"/>
                  <a:pt x="3374984" y="1486801"/>
                  <a:pt x="3378030" y="1489847"/>
                </a:cubicBezTo>
                <a:cubicBezTo>
                  <a:pt x="3378030" y="1492893"/>
                  <a:pt x="3378030" y="1492893"/>
                  <a:pt x="3378030" y="1492893"/>
                </a:cubicBezTo>
                <a:cubicBezTo>
                  <a:pt x="3381076" y="1502031"/>
                  <a:pt x="3381076" y="1508124"/>
                  <a:pt x="3384122" y="1517262"/>
                </a:cubicBezTo>
                <a:cubicBezTo>
                  <a:pt x="3384122" y="1523354"/>
                  <a:pt x="3387168" y="1529446"/>
                  <a:pt x="3390214" y="1538584"/>
                </a:cubicBezTo>
                <a:cubicBezTo>
                  <a:pt x="3387168" y="1547722"/>
                  <a:pt x="3390214" y="1547722"/>
                  <a:pt x="3393260" y="1547722"/>
                </a:cubicBezTo>
                <a:cubicBezTo>
                  <a:pt x="3393260" y="1550768"/>
                  <a:pt x="3393260" y="1550768"/>
                  <a:pt x="3393260" y="1550768"/>
                </a:cubicBezTo>
                <a:cubicBezTo>
                  <a:pt x="3393260" y="1553814"/>
                  <a:pt x="3390214" y="1556860"/>
                  <a:pt x="3390214" y="1559906"/>
                </a:cubicBezTo>
                <a:cubicBezTo>
                  <a:pt x="3390214" y="1559906"/>
                  <a:pt x="3390214" y="1562952"/>
                  <a:pt x="3390214" y="1562952"/>
                </a:cubicBezTo>
                <a:cubicBezTo>
                  <a:pt x="3390214" y="1565998"/>
                  <a:pt x="3390214" y="1565998"/>
                  <a:pt x="3393260" y="1569044"/>
                </a:cubicBezTo>
                <a:cubicBezTo>
                  <a:pt x="3393260" y="1569044"/>
                  <a:pt x="3393260" y="1569044"/>
                  <a:pt x="3396306" y="1569044"/>
                </a:cubicBezTo>
                <a:cubicBezTo>
                  <a:pt x="3396306" y="1584275"/>
                  <a:pt x="3396306" y="1584275"/>
                  <a:pt x="3396306" y="1584275"/>
                </a:cubicBezTo>
                <a:cubicBezTo>
                  <a:pt x="3396306" y="1584275"/>
                  <a:pt x="3399352" y="1587321"/>
                  <a:pt x="3399352" y="1587321"/>
                </a:cubicBezTo>
                <a:cubicBezTo>
                  <a:pt x="3399352" y="1587321"/>
                  <a:pt x="3399352" y="1584275"/>
                  <a:pt x="3399352" y="1584275"/>
                </a:cubicBezTo>
                <a:cubicBezTo>
                  <a:pt x="3396306" y="1569044"/>
                  <a:pt x="3396306" y="1569044"/>
                  <a:pt x="3396306" y="1569044"/>
                </a:cubicBezTo>
                <a:cubicBezTo>
                  <a:pt x="3396306" y="1569044"/>
                  <a:pt x="3399352" y="1569044"/>
                  <a:pt x="3399352" y="1569044"/>
                </a:cubicBezTo>
                <a:cubicBezTo>
                  <a:pt x="3399352" y="1572091"/>
                  <a:pt x="3399352" y="1575137"/>
                  <a:pt x="3399352" y="1575137"/>
                </a:cubicBezTo>
                <a:cubicBezTo>
                  <a:pt x="3399352" y="1578183"/>
                  <a:pt x="3399352" y="1578183"/>
                  <a:pt x="3399352" y="1578183"/>
                </a:cubicBezTo>
                <a:cubicBezTo>
                  <a:pt x="3399352" y="1581229"/>
                  <a:pt x="3402398" y="1584275"/>
                  <a:pt x="3402398" y="1587321"/>
                </a:cubicBezTo>
                <a:cubicBezTo>
                  <a:pt x="3402398" y="1590367"/>
                  <a:pt x="3402398" y="1593413"/>
                  <a:pt x="3402398" y="1599505"/>
                </a:cubicBezTo>
                <a:cubicBezTo>
                  <a:pt x="3402398" y="1596459"/>
                  <a:pt x="3399352" y="1596459"/>
                  <a:pt x="3399352" y="1596459"/>
                </a:cubicBezTo>
                <a:cubicBezTo>
                  <a:pt x="3399352" y="1596459"/>
                  <a:pt x="3399352" y="1599505"/>
                  <a:pt x="3399352" y="1602551"/>
                </a:cubicBezTo>
                <a:cubicBezTo>
                  <a:pt x="3399352" y="1602551"/>
                  <a:pt x="3399352" y="1605597"/>
                  <a:pt x="3399352" y="1608643"/>
                </a:cubicBezTo>
                <a:cubicBezTo>
                  <a:pt x="3402398" y="1611689"/>
                  <a:pt x="3402398" y="1614735"/>
                  <a:pt x="3402398" y="1617781"/>
                </a:cubicBezTo>
                <a:cubicBezTo>
                  <a:pt x="3402398" y="1620827"/>
                  <a:pt x="3402398" y="1620827"/>
                  <a:pt x="3402398" y="1623873"/>
                </a:cubicBezTo>
                <a:cubicBezTo>
                  <a:pt x="3405445" y="1626919"/>
                  <a:pt x="3405445" y="1626919"/>
                  <a:pt x="3405445" y="1626919"/>
                </a:cubicBezTo>
                <a:cubicBezTo>
                  <a:pt x="3405445" y="1629965"/>
                  <a:pt x="3408491" y="1633011"/>
                  <a:pt x="3408491" y="1636057"/>
                </a:cubicBezTo>
                <a:cubicBezTo>
                  <a:pt x="3408491" y="1639104"/>
                  <a:pt x="3408491" y="1642150"/>
                  <a:pt x="3408491" y="1642150"/>
                </a:cubicBezTo>
                <a:cubicBezTo>
                  <a:pt x="3405445" y="1642150"/>
                  <a:pt x="3405445" y="1642150"/>
                  <a:pt x="3405445" y="1645196"/>
                </a:cubicBezTo>
                <a:cubicBezTo>
                  <a:pt x="3405445" y="1645196"/>
                  <a:pt x="3405445" y="1648242"/>
                  <a:pt x="3408491" y="1648242"/>
                </a:cubicBezTo>
                <a:cubicBezTo>
                  <a:pt x="3408491" y="1648242"/>
                  <a:pt x="3408491" y="1651288"/>
                  <a:pt x="3405445" y="1654334"/>
                </a:cubicBezTo>
                <a:cubicBezTo>
                  <a:pt x="3408491" y="1660426"/>
                  <a:pt x="3408491" y="1660426"/>
                  <a:pt x="3408491" y="1660426"/>
                </a:cubicBezTo>
                <a:cubicBezTo>
                  <a:pt x="3408491" y="1660426"/>
                  <a:pt x="3408491" y="1657380"/>
                  <a:pt x="3411537" y="1657380"/>
                </a:cubicBezTo>
                <a:cubicBezTo>
                  <a:pt x="3411537" y="1660426"/>
                  <a:pt x="3411537" y="1663472"/>
                  <a:pt x="3411537" y="1666518"/>
                </a:cubicBezTo>
                <a:cubicBezTo>
                  <a:pt x="3411537" y="1669564"/>
                  <a:pt x="3411537" y="1669564"/>
                  <a:pt x="3411537" y="1669564"/>
                </a:cubicBezTo>
                <a:cubicBezTo>
                  <a:pt x="3414583" y="1675656"/>
                  <a:pt x="3414583" y="1678702"/>
                  <a:pt x="3414583" y="1681748"/>
                </a:cubicBezTo>
                <a:cubicBezTo>
                  <a:pt x="3414583" y="1687840"/>
                  <a:pt x="3414583" y="1690886"/>
                  <a:pt x="3414583" y="1693932"/>
                </a:cubicBezTo>
                <a:cubicBezTo>
                  <a:pt x="3414583" y="1696978"/>
                  <a:pt x="3414583" y="1696978"/>
                  <a:pt x="3414583" y="1703070"/>
                </a:cubicBezTo>
                <a:cubicBezTo>
                  <a:pt x="3411537" y="1706116"/>
                  <a:pt x="3414583" y="1715255"/>
                  <a:pt x="3414583" y="1721347"/>
                </a:cubicBezTo>
                <a:cubicBezTo>
                  <a:pt x="3414583" y="1724393"/>
                  <a:pt x="3411537" y="1727439"/>
                  <a:pt x="3411537" y="1730485"/>
                </a:cubicBezTo>
                <a:cubicBezTo>
                  <a:pt x="3411537" y="1730485"/>
                  <a:pt x="3408491" y="1727439"/>
                  <a:pt x="3408491" y="1727439"/>
                </a:cubicBezTo>
                <a:cubicBezTo>
                  <a:pt x="3408491" y="1724393"/>
                  <a:pt x="3405445" y="1724393"/>
                  <a:pt x="3405445" y="1724393"/>
                </a:cubicBezTo>
                <a:cubicBezTo>
                  <a:pt x="3405445" y="1724393"/>
                  <a:pt x="3405445" y="1724393"/>
                  <a:pt x="3405445" y="1727439"/>
                </a:cubicBezTo>
                <a:cubicBezTo>
                  <a:pt x="3405445" y="1730485"/>
                  <a:pt x="3405445" y="1730485"/>
                  <a:pt x="3405445" y="1730485"/>
                </a:cubicBezTo>
                <a:cubicBezTo>
                  <a:pt x="3405445" y="1733531"/>
                  <a:pt x="3405445" y="1733531"/>
                  <a:pt x="3408491" y="1733531"/>
                </a:cubicBezTo>
                <a:cubicBezTo>
                  <a:pt x="3408491" y="1733531"/>
                  <a:pt x="3411537" y="1736577"/>
                  <a:pt x="3411537" y="1736577"/>
                </a:cubicBezTo>
                <a:cubicBezTo>
                  <a:pt x="3414583" y="1736577"/>
                  <a:pt x="3414583" y="1736577"/>
                  <a:pt x="3414583" y="1736577"/>
                </a:cubicBezTo>
                <a:cubicBezTo>
                  <a:pt x="3414583" y="1733531"/>
                  <a:pt x="3417629" y="1727439"/>
                  <a:pt x="3417629" y="1721347"/>
                </a:cubicBezTo>
                <a:cubicBezTo>
                  <a:pt x="3417629" y="1718301"/>
                  <a:pt x="3417629" y="1718301"/>
                  <a:pt x="3417629" y="1718301"/>
                </a:cubicBezTo>
                <a:cubicBezTo>
                  <a:pt x="3417629" y="1715255"/>
                  <a:pt x="3414583" y="1709163"/>
                  <a:pt x="3417629" y="1706116"/>
                </a:cubicBezTo>
                <a:cubicBezTo>
                  <a:pt x="3417629" y="1703070"/>
                  <a:pt x="3417629" y="1703070"/>
                  <a:pt x="3417629" y="1700024"/>
                </a:cubicBezTo>
                <a:cubicBezTo>
                  <a:pt x="3420675" y="1703070"/>
                  <a:pt x="3420675" y="1709163"/>
                  <a:pt x="3420675" y="1715255"/>
                </a:cubicBezTo>
                <a:cubicBezTo>
                  <a:pt x="3420675" y="1721347"/>
                  <a:pt x="3420675" y="1727439"/>
                  <a:pt x="3423721" y="1733531"/>
                </a:cubicBezTo>
                <a:cubicBezTo>
                  <a:pt x="3423721" y="1736577"/>
                  <a:pt x="3420675" y="1736577"/>
                  <a:pt x="3420675" y="1739623"/>
                </a:cubicBezTo>
                <a:cubicBezTo>
                  <a:pt x="3420675" y="1745715"/>
                  <a:pt x="3420675" y="1745715"/>
                  <a:pt x="3420675" y="1745715"/>
                </a:cubicBezTo>
                <a:cubicBezTo>
                  <a:pt x="3420675" y="1751807"/>
                  <a:pt x="3420675" y="1754853"/>
                  <a:pt x="3420675" y="1760945"/>
                </a:cubicBezTo>
                <a:cubicBezTo>
                  <a:pt x="3417629" y="1757899"/>
                  <a:pt x="3417629" y="1757899"/>
                  <a:pt x="3417629" y="1757899"/>
                </a:cubicBezTo>
                <a:cubicBezTo>
                  <a:pt x="3417629" y="1754853"/>
                  <a:pt x="3417629" y="1754853"/>
                  <a:pt x="3414583" y="1757899"/>
                </a:cubicBezTo>
                <a:cubicBezTo>
                  <a:pt x="3414583" y="1757899"/>
                  <a:pt x="3414583" y="1757899"/>
                  <a:pt x="3414583" y="1760945"/>
                </a:cubicBezTo>
                <a:cubicBezTo>
                  <a:pt x="3414583" y="1760945"/>
                  <a:pt x="3414583" y="1763991"/>
                  <a:pt x="3414583" y="1763991"/>
                </a:cubicBezTo>
                <a:cubicBezTo>
                  <a:pt x="3417629" y="1767037"/>
                  <a:pt x="3417629" y="1767037"/>
                  <a:pt x="3417629" y="1767037"/>
                </a:cubicBezTo>
                <a:cubicBezTo>
                  <a:pt x="3417629" y="1767037"/>
                  <a:pt x="3417629" y="1770083"/>
                  <a:pt x="3417629" y="1770083"/>
                </a:cubicBezTo>
                <a:cubicBezTo>
                  <a:pt x="3417629" y="1770083"/>
                  <a:pt x="3417629" y="1770083"/>
                  <a:pt x="3417629" y="1773129"/>
                </a:cubicBezTo>
                <a:cubicBezTo>
                  <a:pt x="3417629" y="1776176"/>
                  <a:pt x="3420675" y="1782268"/>
                  <a:pt x="3420675" y="1785314"/>
                </a:cubicBezTo>
                <a:cubicBezTo>
                  <a:pt x="3420675" y="1794452"/>
                  <a:pt x="3423721" y="1797498"/>
                  <a:pt x="3420675" y="1800544"/>
                </a:cubicBezTo>
                <a:cubicBezTo>
                  <a:pt x="3417629" y="1800544"/>
                  <a:pt x="3417629" y="1803590"/>
                  <a:pt x="3417629" y="1803590"/>
                </a:cubicBezTo>
                <a:cubicBezTo>
                  <a:pt x="3417629" y="1803590"/>
                  <a:pt x="3414583" y="1803590"/>
                  <a:pt x="3414583" y="1800544"/>
                </a:cubicBezTo>
                <a:cubicBezTo>
                  <a:pt x="3414583" y="1788360"/>
                  <a:pt x="3414583" y="1776176"/>
                  <a:pt x="3411537" y="1763991"/>
                </a:cubicBezTo>
                <a:cubicBezTo>
                  <a:pt x="3411537" y="1760945"/>
                  <a:pt x="3411537" y="1760945"/>
                  <a:pt x="3411537" y="1760945"/>
                </a:cubicBezTo>
                <a:cubicBezTo>
                  <a:pt x="3408491" y="1760945"/>
                  <a:pt x="3408491" y="1763991"/>
                  <a:pt x="3408491" y="1763991"/>
                </a:cubicBezTo>
                <a:cubicBezTo>
                  <a:pt x="3411537" y="1776176"/>
                  <a:pt x="3411537" y="1788360"/>
                  <a:pt x="3411537" y="1800544"/>
                </a:cubicBezTo>
                <a:cubicBezTo>
                  <a:pt x="3408491" y="1800544"/>
                  <a:pt x="3405445" y="1800544"/>
                  <a:pt x="3402398" y="1806636"/>
                </a:cubicBezTo>
                <a:cubicBezTo>
                  <a:pt x="3402398" y="1821866"/>
                  <a:pt x="3396306" y="1824912"/>
                  <a:pt x="3396306" y="1840142"/>
                </a:cubicBezTo>
                <a:cubicBezTo>
                  <a:pt x="3381076" y="1879741"/>
                  <a:pt x="3374984" y="1928478"/>
                  <a:pt x="3371938" y="1961984"/>
                </a:cubicBezTo>
                <a:cubicBezTo>
                  <a:pt x="3371938" y="1965030"/>
                  <a:pt x="3371938" y="1965030"/>
                  <a:pt x="3371938" y="1965030"/>
                </a:cubicBezTo>
                <a:cubicBezTo>
                  <a:pt x="3371938" y="1965030"/>
                  <a:pt x="3371938" y="1968076"/>
                  <a:pt x="3371938" y="1968076"/>
                </a:cubicBezTo>
                <a:cubicBezTo>
                  <a:pt x="3374984" y="1968076"/>
                  <a:pt x="3374984" y="1968076"/>
                  <a:pt x="3374984" y="1965030"/>
                </a:cubicBezTo>
                <a:cubicBezTo>
                  <a:pt x="3378030" y="1931524"/>
                  <a:pt x="3384122" y="1885833"/>
                  <a:pt x="3399352" y="1846235"/>
                </a:cubicBezTo>
                <a:cubicBezTo>
                  <a:pt x="3399352" y="1849281"/>
                  <a:pt x="3399352" y="1849281"/>
                  <a:pt x="3399352" y="1849281"/>
                </a:cubicBezTo>
                <a:cubicBezTo>
                  <a:pt x="3402398" y="1849281"/>
                  <a:pt x="3402398" y="1846235"/>
                  <a:pt x="3405445" y="1843189"/>
                </a:cubicBezTo>
                <a:cubicBezTo>
                  <a:pt x="3405445" y="1846235"/>
                  <a:pt x="3405445" y="1849281"/>
                  <a:pt x="3405445" y="1852327"/>
                </a:cubicBezTo>
                <a:cubicBezTo>
                  <a:pt x="3405445" y="1852327"/>
                  <a:pt x="3405445" y="1852327"/>
                  <a:pt x="3402398" y="1852327"/>
                </a:cubicBezTo>
                <a:cubicBezTo>
                  <a:pt x="3402398" y="1855373"/>
                  <a:pt x="3402398" y="1855373"/>
                  <a:pt x="3402398" y="1855373"/>
                </a:cubicBezTo>
                <a:cubicBezTo>
                  <a:pt x="3402398" y="1855373"/>
                  <a:pt x="3402398" y="1855373"/>
                  <a:pt x="3402398" y="1858419"/>
                </a:cubicBezTo>
                <a:cubicBezTo>
                  <a:pt x="3402398" y="1858419"/>
                  <a:pt x="3405445" y="1858419"/>
                  <a:pt x="3405445" y="1858419"/>
                </a:cubicBezTo>
                <a:cubicBezTo>
                  <a:pt x="3402398" y="1864511"/>
                  <a:pt x="3402398" y="1870603"/>
                  <a:pt x="3402398" y="1873649"/>
                </a:cubicBezTo>
                <a:cubicBezTo>
                  <a:pt x="3402398" y="1876695"/>
                  <a:pt x="3402398" y="1876695"/>
                  <a:pt x="3402398" y="1879741"/>
                </a:cubicBezTo>
                <a:cubicBezTo>
                  <a:pt x="3402398" y="1882787"/>
                  <a:pt x="3402398" y="1885833"/>
                  <a:pt x="3402398" y="1888879"/>
                </a:cubicBezTo>
                <a:lnTo>
                  <a:pt x="3402398" y="1891925"/>
                </a:lnTo>
                <a:cubicBezTo>
                  <a:pt x="3399352" y="1891925"/>
                  <a:pt x="3399352" y="1891925"/>
                  <a:pt x="3399352" y="1894971"/>
                </a:cubicBezTo>
                <a:cubicBezTo>
                  <a:pt x="3399352" y="1898017"/>
                  <a:pt x="3399352" y="1898017"/>
                  <a:pt x="3399352" y="1901063"/>
                </a:cubicBezTo>
                <a:cubicBezTo>
                  <a:pt x="3399352" y="1901063"/>
                  <a:pt x="3402398" y="1904109"/>
                  <a:pt x="3402398" y="1904109"/>
                </a:cubicBezTo>
                <a:cubicBezTo>
                  <a:pt x="3405445" y="1928478"/>
                  <a:pt x="3405445" y="1952846"/>
                  <a:pt x="3402398" y="1977215"/>
                </a:cubicBezTo>
                <a:cubicBezTo>
                  <a:pt x="3399352" y="1989399"/>
                  <a:pt x="3399352" y="1998537"/>
                  <a:pt x="3396306" y="2010721"/>
                </a:cubicBezTo>
                <a:cubicBezTo>
                  <a:pt x="3396306" y="2010721"/>
                  <a:pt x="3399352" y="2010721"/>
                  <a:pt x="3399352" y="2007675"/>
                </a:cubicBezTo>
                <a:cubicBezTo>
                  <a:pt x="3396306" y="2028997"/>
                  <a:pt x="3396306" y="2047274"/>
                  <a:pt x="3393260" y="2068596"/>
                </a:cubicBezTo>
                <a:cubicBezTo>
                  <a:pt x="3393260" y="2071642"/>
                  <a:pt x="3393260" y="2071642"/>
                  <a:pt x="3396306" y="2071642"/>
                </a:cubicBezTo>
                <a:cubicBezTo>
                  <a:pt x="3396306" y="2077734"/>
                  <a:pt x="3393260" y="2080780"/>
                  <a:pt x="3393260" y="2086872"/>
                </a:cubicBezTo>
                <a:cubicBezTo>
                  <a:pt x="3393260" y="2083826"/>
                  <a:pt x="3390214" y="2086872"/>
                  <a:pt x="3390214" y="2089918"/>
                </a:cubicBezTo>
                <a:cubicBezTo>
                  <a:pt x="3393260" y="2089918"/>
                  <a:pt x="3393260" y="2092964"/>
                  <a:pt x="3393260" y="2096010"/>
                </a:cubicBezTo>
                <a:cubicBezTo>
                  <a:pt x="3393260" y="2102102"/>
                  <a:pt x="3390214" y="2108194"/>
                  <a:pt x="3390214" y="2114286"/>
                </a:cubicBezTo>
                <a:cubicBezTo>
                  <a:pt x="3390214" y="2114286"/>
                  <a:pt x="3390214" y="2117333"/>
                  <a:pt x="3390214" y="2117333"/>
                </a:cubicBezTo>
                <a:cubicBezTo>
                  <a:pt x="3390214" y="2120379"/>
                  <a:pt x="3387168" y="2123425"/>
                  <a:pt x="3387168" y="2126471"/>
                </a:cubicBezTo>
                <a:cubicBezTo>
                  <a:pt x="3387168" y="2129517"/>
                  <a:pt x="3387168" y="2129517"/>
                  <a:pt x="3387168" y="2129517"/>
                </a:cubicBezTo>
                <a:cubicBezTo>
                  <a:pt x="3387168" y="2129517"/>
                  <a:pt x="3387168" y="2132563"/>
                  <a:pt x="3387168" y="2132563"/>
                </a:cubicBezTo>
                <a:cubicBezTo>
                  <a:pt x="3384122" y="2150839"/>
                  <a:pt x="3378030" y="2169115"/>
                  <a:pt x="3374984" y="2184346"/>
                </a:cubicBezTo>
                <a:cubicBezTo>
                  <a:pt x="3374984" y="2184346"/>
                  <a:pt x="3378030" y="2190438"/>
                  <a:pt x="3374984" y="2193484"/>
                </a:cubicBezTo>
                <a:cubicBezTo>
                  <a:pt x="3374984" y="2193484"/>
                  <a:pt x="3374984" y="2196530"/>
                  <a:pt x="3374984" y="2196530"/>
                </a:cubicBezTo>
                <a:cubicBezTo>
                  <a:pt x="3374984" y="2193484"/>
                  <a:pt x="3374984" y="2202622"/>
                  <a:pt x="3374984" y="2208714"/>
                </a:cubicBezTo>
                <a:cubicBezTo>
                  <a:pt x="3371938" y="2220898"/>
                  <a:pt x="3365846" y="2233082"/>
                  <a:pt x="3362800" y="2242220"/>
                </a:cubicBezTo>
                <a:cubicBezTo>
                  <a:pt x="3347569" y="2294003"/>
                  <a:pt x="3335385" y="2333602"/>
                  <a:pt x="3323201" y="2370154"/>
                </a:cubicBezTo>
                <a:cubicBezTo>
                  <a:pt x="3323201" y="2373200"/>
                  <a:pt x="3323201" y="2373200"/>
                  <a:pt x="3323201" y="2373200"/>
                </a:cubicBezTo>
                <a:cubicBezTo>
                  <a:pt x="3320155" y="2376246"/>
                  <a:pt x="3320155" y="2376246"/>
                  <a:pt x="3320155" y="2376246"/>
                </a:cubicBezTo>
                <a:cubicBezTo>
                  <a:pt x="3312539" y="2389954"/>
                  <a:pt x="3304924" y="2402899"/>
                  <a:pt x="3297309" y="2416607"/>
                </a:cubicBezTo>
                <a:lnTo>
                  <a:pt x="3275915" y="2458681"/>
                </a:lnTo>
                <a:lnTo>
                  <a:pt x="3280556" y="2446305"/>
                </a:lnTo>
                <a:cubicBezTo>
                  <a:pt x="3280556" y="2443259"/>
                  <a:pt x="3283602" y="2440213"/>
                  <a:pt x="3283602" y="2440213"/>
                </a:cubicBezTo>
                <a:cubicBezTo>
                  <a:pt x="3289694" y="2428029"/>
                  <a:pt x="3295786" y="2421937"/>
                  <a:pt x="3292740" y="2418891"/>
                </a:cubicBezTo>
                <a:cubicBezTo>
                  <a:pt x="3298832" y="2415845"/>
                  <a:pt x="3304924" y="2397569"/>
                  <a:pt x="3307970" y="2382338"/>
                </a:cubicBezTo>
                <a:cubicBezTo>
                  <a:pt x="3307970" y="2379292"/>
                  <a:pt x="3307970" y="2376246"/>
                  <a:pt x="3311017" y="2376246"/>
                </a:cubicBezTo>
                <a:cubicBezTo>
                  <a:pt x="3311017" y="2376246"/>
                  <a:pt x="3314063" y="2373200"/>
                  <a:pt x="3314063" y="2370154"/>
                </a:cubicBezTo>
                <a:cubicBezTo>
                  <a:pt x="3314063" y="2367108"/>
                  <a:pt x="3314063" y="2364062"/>
                  <a:pt x="3311017" y="2367108"/>
                </a:cubicBezTo>
                <a:cubicBezTo>
                  <a:pt x="3307970" y="2367108"/>
                  <a:pt x="3304924" y="2373200"/>
                  <a:pt x="3301878" y="2379292"/>
                </a:cubicBezTo>
                <a:cubicBezTo>
                  <a:pt x="3301878" y="2382338"/>
                  <a:pt x="3301878" y="2382338"/>
                  <a:pt x="3301878" y="2382338"/>
                </a:cubicBezTo>
                <a:cubicBezTo>
                  <a:pt x="3289694" y="2406707"/>
                  <a:pt x="3283602" y="2415845"/>
                  <a:pt x="3277510" y="2437167"/>
                </a:cubicBezTo>
                <a:cubicBezTo>
                  <a:pt x="3277510" y="2437167"/>
                  <a:pt x="3277510" y="2440213"/>
                  <a:pt x="3277510" y="2440213"/>
                </a:cubicBezTo>
                <a:cubicBezTo>
                  <a:pt x="3274464" y="2443259"/>
                  <a:pt x="3268372" y="2452398"/>
                  <a:pt x="3265326" y="2455444"/>
                </a:cubicBezTo>
                <a:cubicBezTo>
                  <a:pt x="3268372" y="2461536"/>
                  <a:pt x="3262279" y="2461536"/>
                  <a:pt x="3256187" y="2473720"/>
                </a:cubicBezTo>
                <a:cubicBezTo>
                  <a:pt x="3251618" y="2484381"/>
                  <a:pt x="3246288" y="2497327"/>
                  <a:pt x="3239815" y="2510273"/>
                </a:cubicBezTo>
                <a:lnTo>
                  <a:pt x="3220350" y="2540906"/>
                </a:lnTo>
                <a:lnTo>
                  <a:pt x="3219635" y="2537687"/>
                </a:lnTo>
                <a:cubicBezTo>
                  <a:pt x="3195266" y="2586423"/>
                  <a:pt x="3167851" y="2629068"/>
                  <a:pt x="3134345" y="2677805"/>
                </a:cubicBezTo>
                <a:cubicBezTo>
                  <a:pt x="3134345" y="2677805"/>
                  <a:pt x="3131299" y="2677805"/>
                  <a:pt x="3131299" y="2677805"/>
                </a:cubicBezTo>
                <a:cubicBezTo>
                  <a:pt x="3131299" y="2680851"/>
                  <a:pt x="3131299" y="2680851"/>
                  <a:pt x="3131299" y="2680851"/>
                </a:cubicBezTo>
                <a:cubicBezTo>
                  <a:pt x="3131299" y="2680851"/>
                  <a:pt x="3131299" y="2680851"/>
                  <a:pt x="3131299" y="2683897"/>
                </a:cubicBezTo>
                <a:cubicBezTo>
                  <a:pt x="3128253" y="2686943"/>
                  <a:pt x="3122160" y="2689989"/>
                  <a:pt x="3119114" y="2693035"/>
                </a:cubicBezTo>
                <a:cubicBezTo>
                  <a:pt x="3125207" y="2702173"/>
                  <a:pt x="3103884" y="2720449"/>
                  <a:pt x="3094746" y="2735680"/>
                </a:cubicBezTo>
                <a:cubicBezTo>
                  <a:pt x="3091700" y="2732634"/>
                  <a:pt x="3097792" y="2726542"/>
                  <a:pt x="3094746" y="2726542"/>
                </a:cubicBezTo>
                <a:cubicBezTo>
                  <a:pt x="3079516" y="2741772"/>
                  <a:pt x="3100838" y="2729588"/>
                  <a:pt x="3085608" y="2747864"/>
                </a:cubicBezTo>
                <a:cubicBezTo>
                  <a:pt x="3082562" y="2747864"/>
                  <a:pt x="3085608" y="2744818"/>
                  <a:pt x="3082562" y="2744818"/>
                </a:cubicBezTo>
                <a:cubicBezTo>
                  <a:pt x="3070377" y="2766140"/>
                  <a:pt x="3052101" y="2781370"/>
                  <a:pt x="3046009" y="2796601"/>
                </a:cubicBezTo>
                <a:cubicBezTo>
                  <a:pt x="3046009" y="2796601"/>
                  <a:pt x="3049055" y="2790509"/>
                  <a:pt x="3042963" y="2796601"/>
                </a:cubicBezTo>
                <a:cubicBezTo>
                  <a:pt x="3039917" y="2811831"/>
                  <a:pt x="3021640" y="2820969"/>
                  <a:pt x="3009456" y="2833153"/>
                </a:cubicBezTo>
                <a:cubicBezTo>
                  <a:pt x="3000318" y="2851429"/>
                  <a:pt x="2985088" y="2866660"/>
                  <a:pt x="2969857" y="2878844"/>
                </a:cubicBezTo>
                <a:cubicBezTo>
                  <a:pt x="2962242" y="2884936"/>
                  <a:pt x="2954627" y="2891028"/>
                  <a:pt x="2946631" y="2898263"/>
                </a:cubicBezTo>
                <a:lnTo>
                  <a:pt x="2924166" y="2921398"/>
                </a:lnTo>
                <a:lnTo>
                  <a:pt x="2924166" y="2918442"/>
                </a:lnTo>
                <a:cubicBezTo>
                  <a:pt x="2921120" y="2918442"/>
                  <a:pt x="2921120" y="2918442"/>
                  <a:pt x="2921120" y="2921488"/>
                </a:cubicBezTo>
                <a:cubicBezTo>
                  <a:pt x="2918074" y="2927581"/>
                  <a:pt x="2918074" y="2927581"/>
                  <a:pt x="2918074" y="2927581"/>
                </a:cubicBezTo>
                <a:cubicBezTo>
                  <a:pt x="2918074" y="2924535"/>
                  <a:pt x="2918074" y="2924535"/>
                  <a:pt x="2918074" y="2924535"/>
                </a:cubicBezTo>
                <a:cubicBezTo>
                  <a:pt x="2911982" y="2927581"/>
                  <a:pt x="2905890" y="2933673"/>
                  <a:pt x="2899798" y="2942811"/>
                </a:cubicBezTo>
                <a:cubicBezTo>
                  <a:pt x="2899798" y="2942811"/>
                  <a:pt x="2899798" y="2945857"/>
                  <a:pt x="2899798" y="2945857"/>
                </a:cubicBezTo>
                <a:cubicBezTo>
                  <a:pt x="2899798" y="2948903"/>
                  <a:pt x="2896752" y="2948903"/>
                  <a:pt x="2896752" y="2951949"/>
                </a:cubicBezTo>
                <a:cubicBezTo>
                  <a:pt x="2896752" y="2948903"/>
                  <a:pt x="2899798" y="2945857"/>
                  <a:pt x="2896752" y="2945857"/>
                </a:cubicBezTo>
                <a:cubicBezTo>
                  <a:pt x="2893706" y="2948903"/>
                  <a:pt x="2890660" y="2951949"/>
                  <a:pt x="2887613" y="2954995"/>
                </a:cubicBezTo>
                <a:cubicBezTo>
                  <a:pt x="2887613" y="2951949"/>
                  <a:pt x="2887613" y="2951949"/>
                  <a:pt x="2887613" y="2951949"/>
                </a:cubicBezTo>
                <a:cubicBezTo>
                  <a:pt x="2887613" y="2951949"/>
                  <a:pt x="2887613" y="2951949"/>
                  <a:pt x="2887613" y="2948903"/>
                </a:cubicBezTo>
                <a:cubicBezTo>
                  <a:pt x="2887613" y="2948903"/>
                  <a:pt x="2887613" y="2948903"/>
                  <a:pt x="2884567" y="2948903"/>
                </a:cubicBezTo>
                <a:cubicBezTo>
                  <a:pt x="2884567" y="2951949"/>
                  <a:pt x="2884567" y="2954995"/>
                  <a:pt x="2884567" y="2954995"/>
                </a:cubicBezTo>
                <a:cubicBezTo>
                  <a:pt x="2884567" y="2954995"/>
                  <a:pt x="2884567" y="2954995"/>
                  <a:pt x="2884567" y="2958041"/>
                </a:cubicBezTo>
                <a:cubicBezTo>
                  <a:pt x="2884567" y="2958041"/>
                  <a:pt x="2881521" y="2961087"/>
                  <a:pt x="2881521" y="2961087"/>
                </a:cubicBezTo>
                <a:cubicBezTo>
                  <a:pt x="2881521" y="2961087"/>
                  <a:pt x="2878475" y="2961087"/>
                  <a:pt x="2878475" y="2961087"/>
                </a:cubicBezTo>
                <a:cubicBezTo>
                  <a:pt x="2878475" y="2961087"/>
                  <a:pt x="2875429" y="2961087"/>
                  <a:pt x="2875429" y="2961087"/>
                </a:cubicBezTo>
                <a:cubicBezTo>
                  <a:pt x="2875429" y="2964133"/>
                  <a:pt x="2875429" y="2964133"/>
                  <a:pt x="2875429" y="2964133"/>
                </a:cubicBezTo>
                <a:cubicBezTo>
                  <a:pt x="2875429" y="2967179"/>
                  <a:pt x="2875429" y="2967179"/>
                  <a:pt x="2875429" y="2967179"/>
                </a:cubicBezTo>
                <a:cubicBezTo>
                  <a:pt x="2872383" y="2970225"/>
                  <a:pt x="2869337" y="2973271"/>
                  <a:pt x="2866291" y="2973271"/>
                </a:cubicBezTo>
                <a:cubicBezTo>
                  <a:pt x="2866291" y="2973271"/>
                  <a:pt x="2866291" y="2973271"/>
                  <a:pt x="2866291" y="2970225"/>
                </a:cubicBezTo>
                <a:cubicBezTo>
                  <a:pt x="2866291" y="2970225"/>
                  <a:pt x="2863245" y="2973271"/>
                  <a:pt x="2863245" y="2973271"/>
                </a:cubicBezTo>
                <a:cubicBezTo>
                  <a:pt x="2860199" y="2976317"/>
                  <a:pt x="2860199" y="2976317"/>
                  <a:pt x="2860199" y="2976317"/>
                </a:cubicBezTo>
                <a:cubicBezTo>
                  <a:pt x="2860199" y="2976317"/>
                  <a:pt x="2857153" y="2979363"/>
                  <a:pt x="2857153" y="2982409"/>
                </a:cubicBezTo>
                <a:cubicBezTo>
                  <a:pt x="2857153" y="2979363"/>
                  <a:pt x="2857153" y="2979363"/>
                  <a:pt x="2857153" y="2979363"/>
                </a:cubicBezTo>
                <a:cubicBezTo>
                  <a:pt x="2854107" y="2979363"/>
                  <a:pt x="2851061" y="2982409"/>
                  <a:pt x="2844969" y="2985455"/>
                </a:cubicBezTo>
                <a:cubicBezTo>
                  <a:pt x="2848015" y="2979363"/>
                  <a:pt x="2841923" y="2985455"/>
                  <a:pt x="2844969" y="2979363"/>
                </a:cubicBezTo>
                <a:cubicBezTo>
                  <a:pt x="2832784" y="2988501"/>
                  <a:pt x="2832784" y="2988501"/>
                  <a:pt x="2832784" y="2988501"/>
                </a:cubicBezTo>
                <a:cubicBezTo>
                  <a:pt x="2832784" y="2988501"/>
                  <a:pt x="2832784" y="2985455"/>
                  <a:pt x="2832784" y="2985455"/>
                </a:cubicBezTo>
                <a:cubicBezTo>
                  <a:pt x="2835830" y="2982409"/>
                  <a:pt x="2835830" y="2982409"/>
                  <a:pt x="2835830" y="2982409"/>
                </a:cubicBezTo>
                <a:cubicBezTo>
                  <a:pt x="2835830" y="2982409"/>
                  <a:pt x="2838876" y="2982409"/>
                  <a:pt x="2835830" y="2979363"/>
                </a:cubicBezTo>
                <a:cubicBezTo>
                  <a:pt x="2835830" y="2979363"/>
                  <a:pt x="2835830" y="2979363"/>
                  <a:pt x="2832784" y="2982409"/>
                </a:cubicBezTo>
                <a:cubicBezTo>
                  <a:pt x="2829738" y="2985455"/>
                  <a:pt x="2829738" y="2985455"/>
                  <a:pt x="2829738" y="2985455"/>
                </a:cubicBezTo>
                <a:cubicBezTo>
                  <a:pt x="2829738" y="2988501"/>
                  <a:pt x="2826692" y="2988501"/>
                  <a:pt x="2826692" y="2991548"/>
                </a:cubicBezTo>
                <a:cubicBezTo>
                  <a:pt x="2826692" y="2991548"/>
                  <a:pt x="2829738" y="2994594"/>
                  <a:pt x="2832784" y="2991548"/>
                </a:cubicBezTo>
                <a:cubicBezTo>
                  <a:pt x="2829738" y="2994594"/>
                  <a:pt x="2829738" y="2994594"/>
                  <a:pt x="2829738" y="2994594"/>
                </a:cubicBezTo>
                <a:cubicBezTo>
                  <a:pt x="2820600" y="3006778"/>
                  <a:pt x="2817554" y="3003732"/>
                  <a:pt x="2814508" y="3012870"/>
                </a:cubicBezTo>
                <a:cubicBezTo>
                  <a:pt x="2820600" y="3006778"/>
                  <a:pt x="2823646" y="3009824"/>
                  <a:pt x="2826692" y="3009824"/>
                </a:cubicBezTo>
                <a:cubicBezTo>
                  <a:pt x="2823646" y="3012870"/>
                  <a:pt x="2817554" y="3015916"/>
                  <a:pt x="2814508" y="3018962"/>
                </a:cubicBezTo>
                <a:cubicBezTo>
                  <a:pt x="2811462" y="3022008"/>
                  <a:pt x="2808416" y="3025054"/>
                  <a:pt x="2805370" y="3028100"/>
                </a:cubicBezTo>
                <a:cubicBezTo>
                  <a:pt x="2802324" y="3028100"/>
                  <a:pt x="2799278" y="3031146"/>
                  <a:pt x="2799278" y="3031146"/>
                </a:cubicBezTo>
                <a:cubicBezTo>
                  <a:pt x="2796232" y="3031146"/>
                  <a:pt x="2799278" y="3028100"/>
                  <a:pt x="2799278" y="3025054"/>
                </a:cubicBezTo>
                <a:cubicBezTo>
                  <a:pt x="2787093" y="3037238"/>
                  <a:pt x="2787093" y="3037238"/>
                  <a:pt x="2787093" y="3037238"/>
                </a:cubicBezTo>
                <a:cubicBezTo>
                  <a:pt x="2784047" y="3034192"/>
                  <a:pt x="2784047" y="3034192"/>
                  <a:pt x="2784047" y="3034192"/>
                </a:cubicBezTo>
                <a:cubicBezTo>
                  <a:pt x="2784047" y="3034192"/>
                  <a:pt x="2784047" y="3031146"/>
                  <a:pt x="2787093" y="3031146"/>
                </a:cubicBezTo>
                <a:cubicBezTo>
                  <a:pt x="2787093" y="3028100"/>
                  <a:pt x="2787093" y="3028100"/>
                  <a:pt x="2787093" y="3028100"/>
                </a:cubicBezTo>
                <a:cubicBezTo>
                  <a:pt x="2787093" y="3028100"/>
                  <a:pt x="2787093" y="3028100"/>
                  <a:pt x="2784047" y="3028100"/>
                </a:cubicBezTo>
                <a:cubicBezTo>
                  <a:pt x="2781001" y="3028100"/>
                  <a:pt x="2781001" y="3031146"/>
                  <a:pt x="2781001" y="3031146"/>
                </a:cubicBezTo>
                <a:cubicBezTo>
                  <a:pt x="2781001" y="3034192"/>
                  <a:pt x="2781001" y="3034192"/>
                  <a:pt x="2781001" y="3034192"/>
                </a:cubicBezTo>
                <a:cubicBezTo>
                  <a:pt x="2781001" y="3034192"/>
                  <a:pt x="2777955" y="3034192"/>
                  <a:pt x="2777955" y="3037238"/>
                </a:cubicBezTo>
                <a:cubicBezTo>
                  <a:pt x="2777955" y="3037238"/>
                  <a:pt x="2777955" y="3037238"/>
                  <a:pt x="2774909" y="3040284"/>
                </a:cubicBezTo>
                <a:cubicBezTo>
                  <a:pt x="2774909" y="3040284"/>
                  <a:pt x="2774909" y="3040284"/>
                  <a:pt x="2771863" y="3040284"/>
                </a:cubicBezTo>
                <a:cubicBezTo>
                  <a:pt x="2771863" y="3040284"/>
                  <a:pt x="2771863" y="3043330"/>
                  <a:pt x="2771863" y="3043330"/>
                </a:cubicBezTo>
                <a:cubicBezTo>
                  <a:pt x="2768817" y="3043330"/>
                  <a:pt x="2768817" y="3043330"/>
                  <a:pt x="2768817" y="3043330"/>
                </a:cubicBezTo>
                <a:cubicBezTo>
                  <a:pt x="2768817" y="3040284"/>
                  <a:pt x="2768817" y="3040284"/>
                  <a:pt x="2768817" y="3040284"/>
                </a:cubicBezTo>
                <a:cubicBezTo>
                  <a:pt x="2771863" y="3034192"/>
                  <a:pt x="2771863" y="3034192"/>
                  <a:pt x="2771863" y="3034192"/>
                </a:cubicBezTo>
                <a:cubicBezTo>
                  <a:pt x="2774909" y="3031146"/>
                  <a:pt x="2777955" y="3031146"/>
                  <a:pt x="2777955" y="3028100"/>
                </a:cubicBezTo>
                <a:cubicBezTo>
                  <a:pt x="2777955" y="3028100"/>
                  <a:pt x="2777955" y="3028100"/>
                  <a:pt x="2774909" y="3028100"/>
                </a:cubicBezTo>
                <a:cubicBezTo>
                  <a:pt x="2771863" y="3028100"/>
                  <a:pt x="2771863" y="3031146"/>
                  <a:pt x="2771863" y="3031146"/>
                </a:cubicBezTo>
                <a:cubicBezTo>
                  <a:pt x="2765771" y="3034192"/>
                  <a:pt x="2765771" y="3037238"/>
                  <a:pt x="2762725" y="3040284"/>
                </a:cubicBezTo>
                <a:cubicBezTo>
                  <a:pt x="2762725" y="3043330"/>
                  <a:pt x="2762725" y="3043330"/>
                  <a:pt x="2762725" y="3043330"/>
                </a:cubicBezTo>
                <a:cubicBezTo>
                  <a:pt x="2759679" y="3049422"/>
                  <a:pt x="2756633" y="3049422"/>
                  <a:pt x="2756633" y="3052468"/>
                </a:cubicBezTo>
                <a:cubicBezTo>
                  <a:pt x="2744448" y="3061607"/>
                  <a:pt x="2729218" y="3070745"/>
                  <a:pt x="2717034" y="3082929"/>
                </a:cubicBezTo>
                <a:cubicBezTo>
                  <a:pt x="2713988" y="3082929"/>
                  <a:pt x="2713988" y="3082929"/>
                  <a:pt x="2713988" y="3082929"/>
                </a:cubicBezTo>
                <a:cubicBezTo>
                  <a:pt x="2710942" y="3082929"/>
                  <a:pt x="2710942" y="3085975"/>
                  <a:pt x="2710942" y="3085975"/>
                </a:cubicBezTo>
                <a:cubicBezTo>
                  <a:pt x="2707896" y="3085975"/>
                  <a:pt x="2704850" y="3089021"/>
                  <a:pt x="2701804" y="3092067"/>
                </a:cubicBezTo>
                <a:cubicBezTo>
                  <a:pt x="2701804" y="3092067"/>
                  <a:pt x="2701804" y="3092067"/>
                  <a:pt x="2698757" y="3095113"/>
                </a:cubicBezTo>
                <a:cubicBezTo>
                  <a:pt x="2695711" y="3095113"/>
                  <a:pt x="2692665" y="3098159"/>
                  <a:pt x="2689619" y="3101205"/>
                </a:cubicBezTo>
                <a:cubicBezTo>
                  <a:pt x="2686573" y="3101205"/>
                  <a:pt x="2683527" y="3104251"/>
                  <a:pt x="2680481" y="3107297"/>
                </a:cubicBezTo>
                <a:cubicBezTo>
                  <a:pt x="2674389" y="3107297"/>
                  <a:pt x="2665251" y="3119481"/>
                  <a:pt x="2653066" y="3122527"/>
                </a:cubicBezTo>
                <a:cubicBezTo>
                  <a:pt x="2650020" y="3128620"/>
                  <a:pt x="2631744" y="3140804"/>
                  <a:pt x="2622606" y="3149942"/>
                </a:cubicBezTo>
                <a:cubicBezTo>
                  <a:pt x="2622606" y="3149942"/>
                  <a:pt x="2610422" y="3156034"/>
                  <a:pt x="2613468" y="3156034"/>
                </a:cubicBezTo>
                <a:cubicBezTo>
                  <a:pt x="2628698" y="3146896"/>
                  <a:pt x="2613468" y="3165172"/>
                  <a:pt x="2619560" y="3162126"/>
                </a:cubicBezTo>
                <a:cubicBezTo>
                  <a:pt x="2625652" y="3156034"/>
                  <a:pt x="2625652" y="3152988"/>
                  <a:pt x="2643928" y="3146896"/>
                </a:cubicBezTo>
                <a:cubicBezTo>
                  <a:pt x="2637836" y="3143850"/>
                  <a:pt x="2674389" y="3128620"/>
                  <a:pt x="2671343" y="3122527"/>
                </a:cubicBezTo>
                <a:cubicBezTo>
                  <a:pt x="2659159" y="3131666"/>
                  <a:pt x="2674389" y="3119481"/>
                  <a:pt x="2683527" y="3113389"/>
                </a:cubicBezTo>
                <a:cubicBezTo>
                  <a:pt x="2683527" y="3113389"/>
                  <a:pt x="2683527" y="3113389"/>
                  <a:pt x="2683527" y="3116435"/>
                </a:cubicBezTo>
                <a:cubicBezTo>
                  <a:pt x="2680481" y="3116435"/>
                  <a:pt x="2680481" y="3116435"/>
                  <a:pt x="2680481" y="3116435"/>
                </a:cubicBezTo>
                <a:cubicBezTo>
                  <a:pt x="2677435" y="3119481"/>
                  <a:pt x="2677435" y="3119481"/>
                  <a:pt x="2680481" y="3119481"/>
                </a:cubicBezTo>
                <a:cubicBezTo>
                  <a:pt x="2680481" y="3119481"/>
                  <a:pt x="2680481" y="3119481"/>
                  <a:pt x="2683527" y="3119481"/>
                </a:cubicBezTo>
                <a:cubicBezTo>
                  <a:pt x="2686573" y="3116435"/>
                  <a:pt x="2686573" y="3116435"/>
                  <a:pt x="2686573" y="3116435"/>
                </a:cubicBezTo>
                <a:cubicBezTo>
                  <a:pt x="2689619" y="3113389"/>
                  <a:pt x="2689619" y="3110343"/>
                  <a:pt x="2686573" y="3107297"/>
                </a:cubicBezTo>
                <a:cubicBezTo>
                  <a:pt x="2689619" y="3104251"/>
                  <a:pt x="2692665" y="3101205"/>
                  <a:pt x="2695711" y="3101205"/>
                </a:cubicBezTo>
                <a:cubicBezTo>
                  <a:pt x="2698757" y="3101205"/>
                  <a:pt x="2698757" y="3101205"/>
                  <a:pt x="2701804" y="3101205"/>
                </a:cubicBezTo>
                <a:cubicBezTo>
                  <a:pt x="2701804" y="3101205"/>
                  <a:pt x="2701804" y="3101205"/>
                  <a:pt x="2701804" y="3104251"/>
                </a:cubicBezTo>
                <a:cubicBezTo>
                  <a:pt x="2704850" y="3104251"/>
                  <a:pt x="2704850" y="3101205"/>
                  <a:pt x="2704850" y="3101205"/>
                </a:cubicBezTo>
                <a:cubicBezTo>
                  <a:pt x="2704850" y="3101205"/>
                  <a:pt x="2704850" y="3098159"/>
                  <a:pt x="2704850" y="3098159"/>
                </a:cubicBezTo>
                <a:cubicBezTo>
                  <a:pt x="2704850" y="3095113"/>
                  <a:pt x="2707896" y="3095113"/>
                  <a:pt x="2707896" y="3092067"/>
                </a:cubicBezTo>
                <a:cubicBezTo>
                  <a:pt x="2710942" y="3092067"/>
                  <a:pt x="2713988" y="3089021"/>
                  <a:pt x="2713988" y="3089021"/>
                </a:cubicBezTo>
                <a:cubicBezTo>
                  <a:pt x="2713988" y="3089021"/>
                  <a:pt x="2713988" y="3089021"/>
                  <a:pt x="2717034" y="3089021"/>
                </a:cubicBezTo>
                <a:cubicBezTo>
                  <a:pt x="2717034" y="3085975"/>
                  <a:pt x="2717034" y="3085975"/>
                  <a:pt x="2717034" y="3085975"/>
                </a:cubicBezTo>
                <a:cubicBezTo>
                  <a:pt x="2717034" y="3085975"/>
                  <a:pt x="2720080" y="3085975"/>
                  <a:pt x="2720080" y="3082929"/>
                </a:cubicBezTo>
                <a:cubicBezTo>
                  <a:pt x="2732264" y="3073791"/>
                  <a:pt x="2744448" y="3061607"/>
                  <a:pt x="2759679" y="3055514"/>
                </a:cubicBezTo>
                <a:cubicBezTo>
                  <a:pt x="2762725" y="3052468"/>
                  <a:pt x="2762725" y="3052468"/>
                  <a:pt x="2762725" y="3052468"/>
                </a:cubicBezTo>
                <a:cubicBezTo>
                  <a:pt x="2762725" y="3052468"/>
                  <a:pt x="2762725" y="3049422"/>
                  <a:pt x="2762725" y="3049422"/>
                </a:cubicBezTo>
                <a:cubicBezTo>
                  <a:pt x="2762725" y="3049422"/>
                  <a:pt x="2765771" y="3049422"/>
                  <a:pt x="2765771" y="3049422"/>
                </a:cubicBezTo>
                <a:cubicBezTo>
                  <a:pt x="2765771" y="3049422"/>
                  <a:pt x="2765771" y="3052468"/>
                  <a:pt x="2765771" y="3052468"/>
                </a:cubicBezTo>
                <a:cubicBezTo>
                  <a:pt x="2771863" y="3052468"/>
                  <a:pt x="2774909" y="3049422"/>
                  <a:pt x="2781001" y="3046376"/>
                </a:cubicBezTo>
                <a:cubicBezTo>
                  <a:pt x="2781001" y="3043330"/>
                  <a:pt x="2781001" y="3043330"/>
                  <a:pt x="2781001" y="3043330"/>
                </a:cubicBezTo>
                <a:cubicBezTo>
                  <a:pt x="2790139" y="3046376"/>
                  <a:pt x="2774909" y="3049422"/>
                  <a:pt x="2777955" y="3052468"/>
                </a:cubicBezTo>
                <a:cubicBezTo>
                  <a:pt x="2781001" y="3049422"/>
                  <a:pt x="2793185" y="3043330"/>
                  <a:pt x="2802324" y="3034192"/>
                </a:cubicBezTo>
                <a:cubicBezTo>
                  <a:pt x="2805370" y="3031146"/>
                  <a:pt x="2811462" y="3025054"/>
                  <a:pt x="2817554" y="3022008"/>
                </a:cubicBezTo>
                <a:cubicBezTo>
                  <a:pt x="2820600" y="3018962"/>
                  <a:pt x="2826692" y="3012870"/>
                  <a:pt x="2832784" y="3009824"/>
                </a:cubicBezTo>
                <a:cubicBezTo>
                  <a:pt x="2841923" y="3000686"/>
                  <a:pt x="2851061" y="2997640"/>
                  <a:pt x="2860199" y="2985455"/>
                </a:cubicBezTo>
                <a:cubicBezTo>
                  <a:pt x="2863245" y="2982409"/>
                  <a:pt x="2869337" y="2979363"/>
                  <a:pt x="2869337" y="2979363"/>
                </a:cubicBezTo>
                <a:cubicBezTo>
                  <a:pt x="2872383" y="2976317"/>
                  <a:pt x="2875429" y="2976317"/>
                  <a:pt x="2875429" y="2973271"/>
                </a:cubicBezTo>
                <a:cubicBezTo>
                  <a:pt x="2878475" y="2973271"/>
                  <a:pt x="2878475" y="2973271"/>
                  <a:pt x="2881521" y="2970225"/>
                </a:cubicBezTo>
                <a:cubicBezTo>
                  <a:pt x="2881521" y="2967179"/>
                  <a:pt x="2887613" y="2964133"/>
                  <a:pt x="2890660" y="2961087"/>
                </a:cubicBezTo>
                <a:cubicBezTo>
                  <a:pt x="2890660" y="2964133"/>
                  <a:pt x="2899798" y="2954995"/>
                  <a:pt x="2899798" y="2954995"/>
                </a:cubicBezTo>
                <a:cubicBezTo>
                  <a:pt x="2902844" y="2951949"/>
                  <a:pt x="2905890" y="2948903"/>
                  <a:pt x="2905890" y="2945857"/>
                </a:cubicBezTo>
                <a:cubicBezTo>
                  <a:pt x="2908936" y="2945857"/>
                  <a:pt x="2908936" y="2945857"/>
                  <a:pt x="2908936" y="2945857"/>
                </a:cubicBezTo>
                <a:cubicBezTo>
                  <a:pt x="2939397" y="2924535"/>
                  <a:pt x="2975949" y="2891028"/>
                  <a:pt x="3000318" y="2866660"/>
                </a:cubicBezTo>
                <a:cubicBezTo>
                  <a:pt x="3003364" y="2866660"/>
                  <a:pt x="3003364" y="2866660"/>
                  <a:pt x="3003364" y="2866660"/>
                </a:cubicBezTo>
                <a:cubicBezTo>
                  <a:pt x="3003364" y="2866660"/>
                  <a:pt x="3003364" y="2866660"/>
                  <a:pt x="3006410" y="2866660"/>
                </a:cubicBezTo>
                <a:cubicBezTo>
                  <a:pt x="3003364" y="2869706"/>
                  <a:pt x="3003364" y="2869706"/>
                  <a:pt x="3000318" y="2872752"/>
                </a:cubicBezTo>
                <a:cubicBezTo>
                  <a:pt x="3000318" y="2872752"/>
                  <a:pt x="2997272" y="2875798"/>
                  <a:pt x="2994226" y="2878844"/>
                </a:cubicBezTo>
                <a:cubicBezTo>
                  <a:pt x="2991180" y="2881890"/>
                  <a:pt x="2991180" y="2881890"/>
                  <a:pt x="2988134" y="2884936"/>
                </a:cubicBezTo>
                <a:cubicBezTo>
                  <a:pt x="2988134" y="2884936"/>
                  <a:pt x="2988134" y="2884936"/>
                  <a:pt x="2988134" y="2887982"/>
                </a:cubicBezTo>
                <a:cubicBezTo>
                  <a:pt x="2982042" y="2891028"/>
                  <a:pt x="2978995" y="2897120"/>
                  <a:pt x="2972903" y="2903212"/>
                </a:cubicBezTo>
                <a:cubicBezTo>
                  <a:pt x="2972903" y="2903212"/>
                  <a:pt x="2969857" y="2906258"/>
                  <a:pt x="2972903" y="2906258"/>
                </a:cubicBezTo>
                <a:cubicBezTo>
                  <a:pt x="2972903" y="2909304"/>
                  <a:pt x="2975949" y="2906258"/>
                  <a:pt x="2975949" y="2906258"/>
                </a:cubicBezTo>
                <a:cubicBezTo>
                  <a:pt x="2978995" y="2903212"/>
                  <a:pt x="2978995" y="2903212"/>
                  <a:pt x="2978995" y="2903212"/>
                </a:cubicBezTo>
                <a:lnTo>
                  <a:pt x="2981664" y="2900544"/>
                </a:lnTo>
                <a:lnTo>
                  <a:pt x="2972904" y="2909304"/>
                </a:lnTo>
                <a:lnTo>
                  <a:pt x="2972903" y="2909304"/>
                </a:lnTo>
                <a:lnTo>
                  <a:pt x="2972903" y="2909305"/>
                </a:lnTo>
                <a:lnTo>
                  <a:pt x="2972142" y="2910066"/>
                </a:lnTo>
                <a:cubicBezTo>
                  <a:pt x="2966811" y="2914635"/>
                  <a:pt x="2963765" y="2915396"/>
                  <a:pt x="2966811" y="2906258"/>
                </a:cubicBezTo>
                <a:cubicBezTo>
                  <a:pt x="2954627" y="2924535"/>
                  <a:pt x="2948535" y="2927581"/>
                  <a:pt x="2936351" y="2939765"/>
                </a:cubicBezTo>
                <a:cubicBezTo>
                  <a:pt x="2939397" y="2939765"/>
                  <a:pt x="2939397" y="2939765"/>
                  <a:pt x="2939397" y="2939765"/>
                </a:cubicBezTo>
                <a:cubicBezTo>
                  <a:pt x="2930258" y="2948903"/>
                  <a:pt x="2930258" y="2948903"/>
                  <a:pt x="2930258" y="2948903"/>
                </a:cubicBezTo>
                <a:cubicBezTo>
                  <a:pt x="2927212" y="2948903"/>
                  <a:pt x="2927212" y="2948903"/>
                  <a:pt x="2927212" y="2948903"/>
                </a:cubicBezTo>
                <a:cubicBezTo>
                  <a:pt x="2927212" y="2951949"/>
                  <a:pt x="2927212" y="2951949"/>
                  <a:pt x="2927212" y="2951949"/>
                </a:cubicBezTo>
                <a:cubicBezTo>
                  <a:pt x="2924166" y="2951949"/>
                  <a:pt x="2924166" y="2951949"/>
                  <a:pt x="2924166" y="2951949"/>
                </a:cubicBezTo>
                <a:cubicBezTo>
                  <a:pt x="2921120" y="2954995"/>
                  <a:pt x="2921120" y="2958041"/>
                  <a:pt x="2918074" y="2958041"/>
                </a:cubicBezTo>
                <a:cubicBezTo>
                  <a:pt x="2918074" y="2961087"/>
                  <a:pt x="2915028" y="2961087"/>
                  <a:pt x="2915028" y="2964133"/>
                </a:cubicBezTo>
                <a:cubicBezTo>
                  <a:pt x="2911982" y="2964133"/>
                  <a:pt x="2911982" y="2967179"/>
                  <a:pt x="2911982" y="2967179"/>
                </a:cubicBezTo>
                <a:cubicBezTo>
                  <a:pt x="2908936" y="2970225"/>
                  <a:pt x="2905890" y="2973271"/>
                  <a:pt x="2902844" y="2976317"/>
                </a:cubicBezTo>
                <a:cubicBezTo>
                  <a:pt x="2902844" y="2979363"/>
                  <a:pt x="2902844" y="2979363"/>
                  <a:pt x="2902844" y="2979363"/>
                </a:cubicBezTo>
                <a:cubicBezTo>
                  <a:pt x="2902844" y="2979363"/>
                  <a:pt x="2899798" y="2979363"/>
                  <a:pt x="2899798" y="2982409"/>
                </a:cubicBezTo>
                <a:cubicBezTo>
                  <a:pt x="2890660" y="2988501"/>
                  <a:pt x="2881521" y="2997640"/>
                  <a:pt x="2872383" y="3006778"/>
                </a:cubicBezTo>
                <a:cubicBezTo>
                  <a:pt x="2872383" y="3003732"/>
                  <a:pt x="2872383" y="3003732"/>
                  <a:pt x="2869337" y="3003732"/>
                </a:cubicBezTo>
                <a:cubicBezTo>
                  <a:pt x="2872383" y="3000686"/>
                  <a:pt x="2872383" y="3000686"/>
                  <a:pt x="2872383" y="3000686"/>
                </a:cubicBezTo>
                <a:cubicBezTo>
                  <a:pt x="2875429" y="3000686"/>
                  <a:pt x="2875429" y="2997640"/>
                  <a:pt x="2875429" y="2997640"/>
                </a:cubicBezTo>
                <a:cubicBezTo>
                  <a:pt x="2875429" y="2997640"/>
                  <a:pt x="2872383" y="2997640"/>
                  <a:pt x="2872383" y="2997640"/>
                </a:cubicBezTo>
                <a:cubicBezTo>
                  <a:pt x="2869337" y="3000686"/>
                  <a:pt x="2869337" y="3000686"/>
                  <a:pt x="2869337" y="3000686"/>
                </a:cubicBezTo>
                <a:cubicBezTo>
                  <a:pt x="2869337" y="3000686"/>
                  <a:pt x="2866291" y="3003732"/>
                  <a:pt x="2866291" y="3003732"/>
                </a:cubicBezTo>
                <a:cubicBezTo>
                  <a:pt x="2866291" y="3006778"/>
                  <a:pt x="2866291" y="3006778"/>
                  <a:pt x="2866291" y="3006778"/>
                </a:cubicBezTo>
                <a:cubicBezTo>
                  <a:pt x="2866291" y="3006778"/>
                  <a:pt x="2866291" y="3006778"/>
                  <a:pt x="2866291" y="3009824"/>
                </a:cubicBezTo>
                <a:cubicBezTo>
                  <a:pt x="2857153" y="3015916"/>
                  <a:pt x="2848015" y="3025054"/>
                  <a:pt x="2838876" y="3031146"/>
                </a:cubicBezTo>
                <a:cubicBezTo>
                  <a:pt x="2838876" y="3031146"/>
                  <a:pt x="2838876" y="3031146"/>
                  <a:pt x="2838876" y="3034192"/>
                </a:cubicBezTo>
                <a:cubicBezTo>
                  <a:pt x="2817554" y="3049422"/>
                  <a:pt x="2799278" y="3064653"/>
                  <a:pt x="2777955" y="3076837"/>
                </a:cubicBezTo>
                <a:cubicBezTo>
                  <a:pt x="2750541" y="3098159"/>
                  <a:pt x="2723126" y="3116435"/>
                  <a:pt x="2692665" y="3134712"/>
                </a:cubicBezTo>
                <a:cubicBezTo>
                  <a:pt x="2686573" y="3137758"/>
                  <a:pt x="2674389" y="3140804"/>
                  <a:pt x="2674389" y="3146896"/>
                </a:cubicBezTo>
                <a:cubicBezTo>
                  <a:pt x="2674389" y="3146896"/>
                  <a:pt x="2674389" y="3146896"/>
                  <a:pt x="2671343" y="3146896"/>
                </a:cubicBezTo>
                <a:cubicBezTo>
                  <a:pt x="2668297" y="3146896"/>
                  <a:pt x="2665251" y="3149942"/>
                  <a:pt x="2662205" y="3149942"/>
                </a:cubicBezTo>
                <a:cubicBezTo>
                  <a:pt x="2662205" y="3149942"/>
                  <a:pt x="2659159" y="3152988"/>
                  <a:pt x="2659159" y="3152988"/>
                </a:cubicBezTo>
                <a:cubicBezTo>
                  <a:pt x="2659159" y="3152988"/>
                  <a:pt x="2662205" y="3152988"/>
                  <a:pt x="2662205" y="3152988"/>
                </a:cubicBezTo>
                <a:cubicBezTo>
                  <a:pt x="2646974" y="3162126"/>
                  <a:pt x="2631744" y="3171264"/>
                  <a:pt x="2616514" y="3180402"/>
                </a:cubicBezTo>
                <a:cubicBezTo>
                  <a:pt x="2579961" y="3201725"/>
                  <a:pt x="2579961" y="3201725"/>
                  <a:pt x="2579961" y="3201725"/>
                </a:cubicBezTo>
                <a:cubicBezTo>
                  <a:pt x="2567777" y="3207817"/>
                  <a:pt x="2567777" y="3207817"/>
                  <a:pt x="2567777" y="3207817"/>
                </a:cubicBezTo>
                <a:cubicBezTo>
                  <a:pt x="2561685" y="3210863"/>
                  <a:pt x="2546454" y="3216955"/>
                  <a:pt x="2534270" y="3223047"/>
                </a:cubicBezTo>
                <a:cubicBezTo>
                  <a:pt x="2519040" y="3232185"/>
                  <a:pt x="2506855" y="3238277"/>
                  <a:pt x="2509901" y="3238277"/>
                </a:cubicBezTo>
                <a:cubicBezTo>
                  <a:pt x="2467257" y="3259599"/>
                  <a:pt x="2424612" y="3280922"/>
                  <a:pt x="2372829" y="3302244"/>
                </a:cubicBezTo>
                <a:cubicBezTo>
                  <a:pt x="2345414" y="3311382"/>
                  <a:pt x="2296677" y="3326612"/>
                  <a:pt x="2263170" y="3341843"/>
                </a:cubicBezTo>
                <a:cubicBezTo>
                  <a:pt x="2226617" y="3347935"/>
                  <a:pt x="2190065" y="3363165"/>
                  <a:pt x="2150466" y="3372303"/>
                </a:cubicBezTo>
                <a:cubicBezTo>
                  <a:pt x="2144374" y="3375349"/>
                  <a:pt x="2144374" y="3372303"/>
                  <a:pt x="2138282" y="3375349"/>
                </a:cubicBezTo>
                <a:cubicBezTo>
                  <a:pt x="2065176" y="3390579"/>
                  <a:pt x="1992070" y="3399718"/>
                  <a:pt x="1918965" y="3405810"/>
                </a:cubicBezTo>
                <a:cubicBezTo>
                  <a:pt x="1880889" y="3408856"/>
                  <a:pt x="1843575" y="3410379"/>
                  <a:pt x="1806641" y="3409998"/>
                </a:cubicBezTo>
                <a:lnTo>
                  <a:pt x="1755289" y="3406622"/>
                </a:lnTo>
                <a:lnTo>
                  <a:pt x="1765519" y="3406952"/>
                </a:lnTo>
                <a:cubicBezTo>
                  <a:pt x="1777323" y="3406571"/>
                  <a:pt x="1787984" y="3405810"/>
                  <a:pt x="1794076" y="3405810"/>
                </a:cubicBezTo>
                <a:cubicBezTo>
                  <a:pt x="1794076" y="3405810"/>
                  <a:pt x="1797122" y="3405810"/>
                  <a:pt x="1797122" y="3405810"/>
                </a:cubicBezTo>
                <a:cubicBezTo>
                  <a:pt x="1830629" y="3405810"/>
                  <a:pt x="1854998" y="3405810"/>
                  <a:pt x="1888504" y="3402764"/>
                </a:cubicBezTo>
                <a:cubicBezTo>
                  <a:pt x="1891550" y="3402764"/>
                  <a:pt x="1891550" y="3402764"/>
                  <a:pt x="1891550" y="3402764"/>
                </a:cubicBezTo>
                <a:cubicBezTo>
                  <a:pt x="1894596" y="3402764"/>
                  <a:pt x="1894596" y="3402764"/>
                  <a:pt x="1894596" y="3399718"/>
                </a:cubicBezTo>
                <a:cubicBezTo>
                  <a:pt x="1891550" y="3399718"/>
                  <a:pt x="1888504" y="3399718"/>
                  <a:pt x="1888504" y="3399718"/>
                </a:cubicBezTo>
                <a:cubicBezTo>
                  <a:pt x="1888504" y="3402764"/>
                  <a:pt x="1888504" y="3402764"/>
                  <a:pt x="1888504" y="3402764"/>
                </a:cubicBezTo>
                <a:cubicBezTo>
                  <a:pt x="1851951" y="3402764"/>
                  <a:pt x="1830629" y="3402764"/>
                  <a:pt x="1797122" y="3402764"/>
                </a:cubicBezTo>
                <a:cubicBezTo>
                  <a:pt x="1800168" y="3399718"/>
                  <a:pt x="1797122" y="3399718"/>
                  <a:pt x="1794076" y="3396672"/>
                </a:cubicBezTo>
                <a:cubicBezTo>
                  <a:pt x="1791030" y="3396672"/>
                  <a:pt x="1791030" y="3396672"/>
                  <a:pt x="1791030" y="3396672"/>
                </a:cubicBezTo>
                <a:cubicBezTo>
                  <a:pt x="1791030" y="3399718"/>
                  <a:pt x="1791030" y="3399718"/>
                  <a:pt x="1791030" y="3399718"/>
                </a:cubicBezTo>
                <a:cubicBezTo>
                  <a:pt x="1763616" y="3402764"/>
                  <a:pt x="1736201" y="3390579"/>
                  <a:pt x="1727063" y="3399718"/>
                </a:cubicBezTo>
                <a:cubicBezTo>
                  <a:pt x="1727063" y="3402764"/>
                  <a:pt x="1727063" y="3402764"/>
                  <a:pt x="1727063" y="3402764"/>
                </a:cubicBezTo>
                <a:cubicBezTo>
                  <a:pt x="1724017" y="3399718"/>
                  <a:pt x="1717925" y="3399718"/>
                  <a:pt x="1714879" y="3399718"/>
                </a:cubicBezTo>
                <a:cubicBezTo>
                  <a:pt x="1711833" y="3399718"/>
                  <a:pt x="1708786" y="3399718"/>
                  <a:pt x="1708786" y="3399718"/>
                </a:cubicBezTo>
                <a:cubicBezTo>
                  <a:pt x="1708786" y="3396672"/>
                  <a:pt x="1708786" y="3390579"/>
                  <a:pt x="1711833" y="3387533"/>
                </a:cubicBezTo>
                <a:cubicBezTo>
                  <a:pt x="1714879" y="3387533"/>
                  <a:pt x="1720971" y="3387533"/>
                  <a:pt x="1724017" y="3387533"/>
                </a:cubicBezTo>
                <a:cubicBezTo>
                  <a:pt x="1730109" y="3387533"/>
                  <a:pt x="1736201" y="3390579"/>
                  <a:pt x="1742293" y="3387533"/>
                </a:cubicBezTo>
                <a:cubicBezTo>
                  <a:pt x="1742293" y="3387533"/>
                  <a:pt x="1745339" y="3387533"/>
                  <a:pt x="1745339" y="3387533"/>
                </a:cubicBezTo>
                <a:cubicBezTo>
                  <a:pt x="1745339" y="3387533"/>
                  <a:pt x="1745339" y="3387533"/>
                  <a:pt x="1748385" y="3387533"/>
                </a:cubicBezTo>
                <a:cubicBezTo>
                  <a:pt x="1751431" y="3387533"/>
                  <a:pt x="1751431" y="3387533"/>
                  <a:pt x="1754477" y="3387533"/>
                </a:cubicBezTo>
                <a:cubicBezTo>
                  <a:pt x="1757523" y="3387533"/>
                  <a:pt x="1757523" y="3387533"/>
                  <a:pt x="1757523" y="3387533"/>
                </a:cubicBezTo>
                <a:cubicBezTo>
                  <a:pt x="1757523" y="3387533"/>
                  <a:pt x="1757523" y="3384487"/>
                  <a:pt x="1754477" y="3384487"/>
                </a:cubicBezTo>
                <a:cubicBezTo>
                  <a:pt x="1751431" y="3384487"/>
                  <a:pt x="1748385" y="3384487"/>
                  <a:pt x="1748385" y="3384487"/>
                </a:cubicBezTo>
                <a:cubicBezTo>
                  <a:pt x="1745339" y="3384487"/>
                  <a:pt x="1745339" y="3384487"/>
                  <a:pt x="1745339" y="3384487"/>
                </a:cubicBezTo>
                <a:cubicBezTo>
                  <a:pt x="1748385" y="3381441"/>
                  <a:pt x="1745339" y="3381441"/>
                  <a:pt x="1745339" y="3381441"/>
                </a:cubicBezTo>
                <a:cubicBezTo>
                  <a:pt x="1742293" y="3381441"/>
                  <a:pt x="1742293" y="3381441"/>
                  <a:pt x="1742293" y="3381441"/>
                </a:cubicBezTo>
                <a:cubicBezTo>
                  <a:pt x="1742293" y="3381441"/>
                  <a:pt x="1739247" y="3381441"/>
                  <a:pt x="1739247" y="3381441"/>
                </a:cubicBezTo>
                <a:cubicBezTo>
                  <a:pt x="1739247" y="3384487"/>
                  <a:pt x="1739247" y="3384487"/>
                  <a:pt x="1739247" y="3384487"/>
                </a:cubicBezTo>
                <a:cubicBezTo>
                  <a:pt x="1736201" y="3387533"/>
                  <a:pt x="1730109" y="3384487"/>
                  <a:pt x="1724017" y="3384487"/>
                </a:cubicBezTo>
                <a:cubicBezTo>
                  <a:pt x="1720971" y="3384487"/>
                  <a:pt x="1717925" y="3384487"/>
                  <a:pt x="1711833" y="3384487"/>
                </a:cubicBezTo>
                <a:cubicBezTo>
                  <a:pt x="1693556" y="3384487"/>
                  <a:pt x="1693556" y="3384487"/>
                  <a:pt x="1693556" y="3384487"/>
                </a:cubicBezTo>
                <a:cubicBezTo>
                  <a:pt x="1690510" y="3381441"/>
                  <a:pt x="1690510" y="3384487"/>
                  <a:pt x="1690510" y="3384487"/>
                </a:cubicBezTo>
                <a:cubicBezTo>
                  <a:pt x="1690510" y="3384487"/>
                  <a:pt x="1690510" y="3387533"/>
                  <a:pt x="1693556" y="3387533"/>
                </a:cubicBezTo>
                <a:cubicBezTo>
                  <a:pt x="1705740" y="3387533"/>
                  <a:pt x="1705740" y="3387533"/>
                  <a:pt x="1705740" y="3387533"/>
                </a:cubicBezTo>
                <a:cubicBezTo>
                  <a:pt x="1702694" y="3390579"/>
                  <a:pt x="1699648" y="3396672"/>
                  <a:pt x="1699648" y="3399718"/>
                </a:cubicBezTo>
                <a:cubicBezTo>
                  <a:pt x="1696602" y="3399718"/>
                  <a:pt x="1693556" y="3399718"/>
                  <a:pt x="1693556" y="3399718"/>
                </a:cubicBezTo>
                <a:cubicBezTo>
                  <a:pt x="1690510" y="3399718"/>
                  <a:pt x="1690510" y="3399718"/>
                  <a:pt x="1690510" y="3399718"/>
                </a:cubicBezTo>
                <a:cubicBezTo>
                  <a:pt x="1693556" y="3396672"/>
                  <a:pt x="1693556" y="3396672"/>
                  <a:pt x="1693556" y="3396672"/>
                </a:cubicBezTo>
                <a:cubicBezTo>
                  <a:pt x="1693556" y="3396672"/>
                  <a:pt x="1690510" y="3396672"/>
                  <a:pt x="1690510" y="3393625"/>
                </a:cubicBezTo>
                <a:cubicBezTo>
                  <a:pt x="1687464" y="3393625"/>
                  <a:pt x="1687464" y="3396672"/>
                  <a:pt x="1684418" y="3396672"/>
                </a:cubicBezTo>
                <a:cubicBezTo>
                  <a:pt x="1684418" y="3396672"/>
                  <a:pt x="1681372" y="3396672"/>
                  <a:pt x="1681372" y="3396672"/>
                </a:cubicBezTo>
                <a:cubicBezTo>
                  <a:pt x="1678326" y="3396672"/>
                  <a:pt x="1675280" y="3393625"/>
                  <a:pt x="1669188" y="3393625"/>
                </a:cubicBezTo>
                <a:cubicBezTo>
                  <a:pt x="1657003" y="3393625"/>
                  <a:pt x="1672234" y="3390579"/>
                  <a:pt x="1663095" y="3387533"/>
                </a:cubicBezTo>
                <a:cubicBezTo>
                  <a:pt x="1657003" y="3393625"/>
                  <a:pt x="1647865" y="3387533"/>
                  <a:pt x="1641773" y="3384487"/>
                </a:cubicBezTo>
                <a:cubicBezTo>
                  <a:pt x="1641773" y="3387533"/>
                  <a:pt x="1641773" y="3390579"/>
                  <a:pt x="1638727" y="3390579"/>
                </a:cubicBezTo>
                <a:cubicBezTo>
                  <a:pt x="1638727" y="3387533"/>
                  <a:pt x="1638727" y="3384487"/>
                  <a:pt x="1635681" y="3384487"/>
                </a:cubicBezTo>
                <a:cubicBezTo>
                  <a:pt x="1632635" y="3387533"/>
                  <a:pt x="1623497" y="3387533"/>
                  <a:pt x="1617405" y="3387533"/>
                </a:cubicBezTo>
                <a:cubicBezTo>
                  <a:pt x="1620451" y="3381441"/>
                  <a:pt x="1599128" y="3381441"/>
                  <a:pt x="1596082" y="3384487"/>
                </a:cubicBezTo>
                <a:cubicBezTo>
                  <a:pt x="1593036" y="3384487"/>
                  <a:pt x="1593036" y="3384487"/>
                  <a:pt x="1593036" y="3384487"/>
                </a:cubicBezTo>
                <a:cubicBezTo>
                  <a:pt x="1583898" y="3384487"/>
                  <a:pt x="1593036" y="3378395"/>
                  <a:pt x="1583898" y="3378395"/>
                </a:cubicBezTo>
                <a:cubicBezTo>
                  <a:pt x="1577806" y="3381441"/>
                  <a:pt x="1574760" y="3384487"/>
                  <a:pt x="1559529" y="3381441"/>
                </a:cubicBezTo>
                <a:cubicBezTo>
                  <a:pt x="1553437" y="3378395"/>
                  <a:pt x="1544299" y="3375349"/>
                  <a:pt x="1535161" y="3375349"/>
                </a:cubicBezTo>
                <a:cubicBezTo>
                  <a:pt x="1532115" y="3375349"/>
                  <a:pt x="1526023" y="3375349"/>
                  <a:pt x="1522976" y="3372303"/>
                </a:cubicBezTo>
                <a:cubicBezTo>
                  <a:pt x="1504700" y="3369257"/>
                  <a:pt x="1519930" y="3369257"/>
                  <a:pt x="1507746" y="3363165"/>
                </a:cubicBezTo>
                <a:cubicBezTo>
                  <a:pt x="1495562" y="3369257"/>
                  <a:pt x="1459009" y="3350981"/>
                  <a:pt x="1446825" y="3354027"/>
                </a:cubicBezTo>
                <a:cubicBezTo>
                  <a:pt x="1459009" y="3360119"/>
                  <a:pt x="1434641" y="3354027"/>
                  <a:pt x="1434641" y="3354027"/>
                </a:cubicBezTo>
                <a:cubicBezTo>
                  <a:pt x="1431595" y="3354027"/>
                  <a:pt x="1428548" y="3354027"/>
                  <a:pt x="1425502" y="3354027"/>
                </a:cubicBezTo>
                <a:cubicBezTo>
                  <a:pt x="1388950" y="3344889"/>
                  <a:pt x="1367627" y="3341843"/>
                  <a:pt x="1349351" y="3323566"/>
                </a:cubicBezTo>
                <a:cubicBezTo>
                  <a:pt x="1346305" y="3329659"/>
                  <a:pt x="1324982" y="3314428"/>
                  <a:pt x="1315844" y="3317474"/>
                </a:cubicBezTo>
                <a:cubicBezTo>
                  <a:pt x="1321936" y="3320520"/>
                  <a:pt x="1300614" y="3311382"/>
                  <a:pt x="1297568" y="3311382"/>
                </a:cubicBezTo>
                <a:cubicBezTo>
                  <a:pt x="1297568" y="3311382"/>
                  <a:pt x="1300614" y="3311382"/>
                  <a:pt x="1300614" y="3311382"/>
                </a:cubicBezTo>
                <a:cubicBezTo>
                  <a:pt x="1276245" y="3308336"/>
                  <a:pt x="1257969" y="3299198"/>
                  <a:pt x="1230554" y="3290060"/>
                </a:cubicBezTo>
                <a:cubicBezTo>
                  <a:pt x="1236646" y="3296152"/>
                  <a:pt x="1221416" y="3283968"/>
                  <a:pt x="1218370" y="3290060"/>
                </a:cubicBezTo>
                <a:cubicBezTo>
                  <a:pt x="1218370" y="3283968"/>
                  <a:pt x="1206186" y="3287014"/>
                  <a:pt x="1197048" y="3280922"/>
                </a:cubicBezTo>
                <a:cubicBezTo>
                  <a:pt x="1209232" y="3283968"/>
                  <a:pt x="1203140" y="3268738"/>
                  <a:pt x="1200094" y="3277876"/>
                </a:cubicBezTo>
                <a:cubicBezTo>
                  <a:pt x="1181817" y="3274830"/>
                  <a:pt x="1166587" y="3262646"/>
                  <a:pt x="1154403" y="3259599"/>
                </a:cubicBezTo>
                <a:cubicBezTo>
                  <a:pt x="1160495" y="3265692"/>
                  <a:pt x="1142218" y="3256553"/>
                  <a:pt x="1133080" y="3253507"/>
                </a:cubicBezTo>
                <a:cubicBezTo>
                  <a:pt x="1133080" y="3253507"/>
                  <a:pt x="1136126" y="3253507"/>
                  <a:pt x="1139172" y="3253507"/>
                </a:cubicBezTo>
                <a:cubicBezTo>
                  <a:pt x="1117850" y="3244369"/>
                  <a:pt x="1105666" y="3241323"/>
                  <a:pt x="1093481" y="3235231"/>
                </a:cubicBezTo>
                <a:cubicBezTo>
                  <a:pt x="1081297" y="3229139"/>
                  <a:pt x="1069113" y="3226093"/>
                  <a:pt x="1044744" y="3210863"/>
                </a:cubicBezTo>
                <a:cubicBezTo>
                  <a:pt x="1044744" y="3210863"/>
                  <a:pt x="1050836" y="3210863"/>
                  <a:pt x="1041698" y="3207817"/>
                </a:cubicBezTo>
                <a:cubicBezTo>
                  <a:pt x="1032560" y="3204771"/>
                  <a:pt x="1044744" y="3213909"/>
                  <a:pt x="1032560" y="3207817"/>
                </a:cubicBezTo>
                <a:cubicBezTo>
                  <a:pt x="1023422" y="3198679"/>
                  <a:pt x="1014284" y="3195633"/>
                  <a:pt x="1005145" y="3195633"/>
                </a:cubicBezTo>
                <a:cubicBezTo>
                  <a:pt x="999053" y="3186494"/>
                  <a:pt x="999053" y="3189540"/>
                  <a:pt x="999053" y="3183448"/>
                </a:cubicBezTo>
                <a:cubicBezTo>
                  <a:pt x="992961" y="3183448"/>
                  <a:pt x="989915" y="3183448"/>
                  <a:pt x="980777" y="3180402"/>
                </a:cubicBezTo>
                <a:cubicBezTo>
                  <a:pt x="980777" y="3177356"/>
                  <a:pt x="986869" y="3180402"/>
                  <a:pt x="980777" y="3177356"/>
                </a:cubicBezTo>
                <a:cubicBezTo>
                  <a:pt x="968593" y="3174310"/>
                  <a:pt x="956408" y="3159080"/>
                  <a:pt x="938132" y="3156034"/>
                </a:cubicBezTo>
                <a:cubicBezTo>
                  <a:pt x="938132" y="3149942"/>
                  <a:pt x="947270" y="3159080"/>
                  <a:pt x="950316" y="3159080"/>
                </a:cubicBezTo>
                <a:cubicBezTo>
                  <a:pt x="938132" y="3146896"/>
                  <a:pt x="922902" y="3146896"/>
                  <a:pt x="916810" y="3134712"/>
                </a:cubicBezTo>
                <a:cubicBezTo>
                  <a:pt x="910717" y="3134712"/>
                  <a:pt x="922902" y="3143850"/>
                  <a:pt x="913763" y="3137758"/>
                </a:cubicBezTo>
                <a:cubicBezTo>
                  <a:pt x="916810" y="3137758"/>
                  <a:pt x="913763" y="3131666"/>
                  <a:pt x="904625" y="3128620"/>
                </a:cubicBezTo>
                <a:cubicBezTo>
                  <a:pt x="895487" y="3131666"/>
                  <a:pt x="883303" y="3113389"/>
                  <a:pt x="883303" y="3119481"/>
                </a:cubicBezTo>
                <a:cubicBezTo>
                  <a:pt x="880257" y="3116435"/>
                  <a:pt x="877211" y="3113389"/>
                  <a:pt x="874165" y="3110343"/>
                </a:cubicBezTo>
                <a:cubicBezTo>
                  <a:pt x="874165" y="3110343"/>
                  <a:pt x="874165" y="3110343"/>
                  <a:pt x="871119" y="3110343"/>
                </a:cubicBezTo>
                <a:cubicBezTo>
                  <a:pt x="874165" y="3113389"/>
                  <a:pt x="877211" y="3116435"/>
                  <a:pt x="877211" y="3116435"/>
                </a:cubicBezTo>
                <a:cubicBezTo>
                  <a:pt x="868073" y="3113389"/>
                  <a:pt x="861980" y="3104251"/>
                  <a:pt x="855888" y="3095113"/>
                </a:cubicBezTo>
                <a:cubicBezTo>
                  <a:pt x="852842" y="3098159"/>
                  <a:pt x="849796" y="3095113"/>
                  <a:pt x="846750" y="3089021"/>
                </a:cubicBezTo>
                <a:cubicBezTo>
                  <a:pt x="840658" y="3089021"/>
                  <a:pt x="843704" y="3095113"/>
                  <a:pt x="846750" y="3098159"/>
                </a:cubicBezTo>
                <a:cubicBezTo>
                  <a:pt x="843704" y="3098159"/>
                  <a:pt x="843704" y="3098159"/>
                  <a:pt x="843704" y="3098159"/>
                </a:cubicBezTo>
                <a:cubicBezTo>
                  <a:pt x="840658" y="3092067"/>
                  <a:pt x="825428" y="3085975"/>
                  <a:pt x="825428" y="3082929"/>
                </a:cubicBezTo>
                <a:cubicBezTo>
                  <a:pt x="825428" y="3079883"/>
                  <a:pt x="825428" y="3079883"/>
                  <a:pt x="825428" y="3079883"/>
                </a:cubicBezTo>
                <a:cubicBezTo>
                  <a:pt x="828474" y="3082929"/>
                  <a:pt x="831520" y="3082929"/>
                  <a:pt x="831520" y="3082929"/>
                </a:cubicBezTo>
                <a:cubicBezTo>
                  <a:pt x="834566" y="3085975"/>
                  <a:pt x="834566" y="3085975"/>
                  <a:pt x="834566" y="3085975"/>
                </a:cubicBezTo>
                <a:cubicBezTo>
                  <a:pt x="837612" y="3085975"/>
                  <a:pt x="834566" y="3082929"/>
                  <a:pt x="834566" y="3082929"/>
                </a:cubicBezTo>
                <a:cubicBezTo>
                  <a:pt x="831520" y="3079883"/>
                  <a:pt x="828474" y="3076837"/>
                  <a:pt x="825428" y="3076837"/>
                </a:cubicBezTo>
                <a:cubicBezTo>
                  <a:pt x="828474" y="3073791"/>
                  <a:pt x="798013" y="3064653"/>
                  <a:pt x="813243" y="3064653"/>
                </a:cubicBezTo>
                <a:cubicBezTo>
                  <a:pt x="804105" y="3061607"/>
                  <a:pt x="794967" y="3055514"/>
                  <a:pt x="785829" y="3049422"/>
                </a:cubicBezTo>
                <a:cubicBezTo>
                  <a:pt x="779737" y="3043330"/>
                  <a:pt x="773645" y="3037238"/>
                  <a:pt x="770598" y="3034192"/>
                </a:cubicBezTo>
                <a:cubicBezTo>
                  <a:pt x="770598" y="3031146"/>
                  <a:pt x="770598" y="3031146"/>
                  <a:pt x="767552" y="3031146"/>
                </a:cubicBezTo>
                <a:cubicBezTo>
                  <a:pt x="767552" y="3031146"/>
                  <a:pt x="767552" y="3028100"/>
                  <a:pt x="764506" y="3031146"/>
                </a:cubicBezTo>
                <a:cubicBezTo>
                  <a:pt x="752322" y="3018962"/>
                  <a:pt x="731000" y="2997640"/>
                  <a:pt x="718815" y="2985455"/>
                </a:cubicBezTo>
                <a:cubicBezTo>
                  <a:pt x="712723" y="2979363"/>
                  <a:pt x="709677" y="2970225"/>
                  <a:pt x="703585" y="2964133"/>
                </a:cubicBezTo>
                <a:cubicBezTo>
                  <a:pt x="676170" y="2933673"/>
                  <a:pt x="642664" y="2909304"/>
                  <a:pt x="621341" y="2872752"/>
                </a:cubicBezTo>
                <a:cubicBezTo>
                  <a:pt x="590881" y="2851429"/>
                  <a:pt x="578696" y="2824015"/>
                  <a:pt x="551282" y="2799647"/>
                </a:cubicBezTo>
                <a:cubicBezTo>
                  <a:pt x="554328" y="2805739"/>
                  <a:pt x="557374" y="2811831"/>
                  <a:pt x="554328" y="2814877"/>
                </a:cubicBezTo>
                <a:cubicBezTo>
                  <a:pt x="545190" y="2805739"/>
                  <a:pt x="542144" y="2802693"/>
                  <a:pt x="536051" y="2793555"/>
                </a:cubicBezTo>
                <a:cubicBezTo>
                  <a:pt x="533005" y="2790509"/>
                  <a:pt x="529959" y="2787462"/>
                  <a:pt x="526913" y="2784416"/>
                </a:cubicBezTo>
                <a:cubicBezTo>
                  <a:pt x="526913" y="2781370"/>
                  <a:pt x="526913" y="2775278"/>
                  <a:pt x="526913" y="2778324"/>
                </a:cubicBezTo>
                <a:cubicBezTo>
                  <a:pt x="523867" y="2772232"/>
                  <a:pt x="523867" y="2775278"/>
                  <a:pt x="523867" y="2778324"/>
                </a:cubicBezTo>
                <a:cubicBezTo>
                  <a:pt x="505591" y="2757002"/>
                  <a:pt x="514729" y="2753956"/>
                  <a:pt x="517775" y="2750910"/>
                </a:cubicBezTo>
                <a:cubicBezTo>
                  <a:pt x="517775" y="2747864"/>
                  <a:pt x="517775" y="2747864"/>
                  <a:pt x="514729" y="2744818"/>
                </a:cubicBezTo>
                <a:cubicBezTo>
                  <a:pt x="514729" y="2744818"/>
                  <a:pt x="514729" y="2738726"/>
                  <a:pt x="511683" y="2741772"/>
                </a:cubicBezTo>
                <a:cubicBezTo>
                  <a:pt x="511683" y="2741772"/>
                  <a:pt x="511683" y="2738726"/>
                  <a:pt x="508637" y="2738726"/>
                </a:cubicBezTo>
                <a:cubicBezTo>
                  <a:pt x="514729" y="2732634"/>
                  <a:pt x="502545" y="2723496"/>
                  <a:pt x="496453" y="2723496"/>
                </a:cubicBezTo>
                <a:cubicBezTo>
                  <a:pt x="496453" y="2720449"/>
                  <a:pt x="493407" y="2720449"/>
                  <a:pt x="493407" y="2720449"/>
                </a:cubicBezTo>
                <a:cubicBezTo>
                  <a:pt x="490360" y="2720449"/>
                  <a:pt x="490360" y="2720449"/>
                  <a:pt x="493407" y="2723496"/>
                </a:cubicBezTo>
                <a:cubicBezTo>
                  <a:pt x="493407" y="2726542"/>
                  <a:pt x="496453" y="2729588"/>
                  <a:pt x="496453" y="2729588"/>
                </a:cubicBezTo>
                <a:cubicBezTo>
                  <a:pt x="493407" y="2732634"/>
                  <a:pt x="481222" y="2714357"/>
                  <a:pt x="481222" y="2726542"/>
                </a:cubicBezTo>
                <a:cubicBezTo>
                  <a:pt x="481222" y="2723496"/>
                  <a:pt x="481222" y="2723496"/>
                  <a:pt x="481222" y="2723496"/>
                </a:cubicBezTo>
                <a:cubicBezTo>
                  <a:pt x="472084" y="2708265"/>
                  <a:pt x="447715" y="2668667"/>
                  <a:pt x="472084" y="2683897"/>
                </a:cubicBezTo>
                <a:cubicBezTo>
                  <a:pt x="472084" y="2680851"/>
                  <a:pt x="472084" y="2680851"/>
                  <a:pt x="469038" y="2680851"/>
                </a:cubicBezTo>
                <a:cubicBezTo>
                  <a:pt x="469038" y="2677805"/>
                  <a:pt x="469038" y="2677805"/>
                  <a:pt x="469038" y="2677805"/>
                </a:cubicBezTo>
                <a:cubicBezTo>
                  <a:pt x="462946" y="2665621"/>
                  <a:pt x="456854" y="2659529"/>
                  <a:pt x="450762" y="2644298"/>
                </a:cubicBezTo>
                <a:cubicBezTo>
                  <a:pt x="447715" y="2650390"/>
                  <a:pt x="438577" y="2632114"/>
                  <a:pt x="435531" y="2629068"/>
                </a:cubicBezTo>
                <a:cubicBezTo>
                  <a:pt x="435531" y="2629068"/>
                  <a:pt x="435531" y="2629068"/>
                  <a:pt x="435531" y="2626022"/>
                </a:cubicBezTo>
                <a:cubicBezTo>
                  <a:pt x="435531" y="2626022"/>
                  <a:pt x="432485" y="2626022"/>
                  <a:pt x="432485" y="2626022"/>
                </a:cubicBezTo>
                <a:cubicBezTo>
                  <a:pt x="429439" y="2622976"/>
                  <a:pt x="429439" y="2622976"/>
                  <a:pt x="426393" y="2619930"/>
                </a:cubicBezTo>
                <a:cubicBezTo>
                  <a:pt x="426393" y="2622976"/>
                  <a:pt x="426393" y="2622976"/>
                  <a:pt x="426393" y="2622976"/>
                </a:cubicBezTo>
                <a:cubicBezTo>
                  <a:pt x="429439" y="2626022"/>
                  <a:pt x="429439" y="2626022"/>
                  <a:pt x="429439" y="2629068"/>
                </a:cubicBezTo>
                <a:cubicBezTo>
                  <a:pt x="429439" y="2629068"/>
                  <a:pt x="423347" y="2626022"/>
                  <a:pt x="420301" y="2619930"/>
                </a:cubicBezTo>
                <a:cubicBezTo>
                  <a:pt x="417255" y="2616884"/>
                  <a:pt x="411163" y="2610792"/>
                  <a:pt x="408117" y="2613838"/>
                </a:cubicBezTo>
                <a:cubicBezTo>
                  <a:pt x="408117" y="2607746"/>
                  <a:pt x="405071" y="2601654"/>
                  <a:pt x="402025" y="2595562"/>
                </a:cubicBezTo>
                <a:cubicBezTo>
                  <a:pt x="405071" y="2595562"/>
                  <a:pt x="405071" y="2595562"/>
                  <a:pt x="405071" y="2595562"/>
                </a:cubicBezTo>
                <a:cubicBezTo>
                  <a:pt x="405071" y="2592516"/>
                  <a:pt x="405071" y="2592516"/>
                  <a:pt x="405071" y="2592516"/>
                </a:cubicBezTo>
                <a:cubicBezTo>
                  <a:pt x="405071" y="2592516"/>
                  <a:pt x="405071" y="2589470"/>
                  <a:pt x="402025" y="2589470"/>
                </a:cubicBezTo>
                <a:cubicBezTo>
                  <a:pt x="402025" y="2586423"/>
                  <a:pt x="398978" y="2583377"/>
                  <a:pt x="398978" y="2580331"/>
                </a:cubicBezTo>
                <a:cubicBezTo>
                  <a:pt x="395932" y="2580331"/>
                  <a:pt x="395932" y="2577285"/>
                  <a:pt x="395932" y="2577285"/>
                </a:cubicBezTo>
                <a:cubicBezTo>
                  <a:pt x="392886" y="2571193"/>
                  <a:pt x="392886" y="2568147"/>
                  <a:pt x="395932" y="2565101"/>
                </a:cubicBezTo>
                <a:cubicBezTo>
                  <a:pt x="398978" y="2574239"/>
                  <a:pt x="402025" y="2580331"/>
                  <a:pt x="405071" y="2580331"/>
                </a:cubicBezTo>
                <a:cubicBezTo>
                  <a:pt x="402025" y="2574239"/>
                  <a:pt x="405071" y="2574239"/>
                  <a:pt x="405071" y="2571193"/>
                </a:cubicBezTo>
                <a:cubicBezTo>
                  <a:pt x="402025" y="2568147"/>
                  <a:pt x="402025" y="2565101"/>
                  <a:pt x="398978" y="2562055"/>
                </a:cubicBezTo>
                <a:cubicBezTo>
                  <a:pt x="392886" y="2540733"/>
                  <a:pt x="383748" y="2513318"/>
                  <a:pt x="371564" y="2491996"/>
                </a:cubicBezTo>
                <a:cubicBezTo>
                  <a:pt x="365472" y="2482858"/>
                  <a:pt x="356334" y="2470674"/>
                  <a:pt x="350241" y="2464582"/>
                </a:cubicBezTo>
                <a:cubicBezTo>
                  <a:pt x="350241" y="2461536"/>
                  <a:pt x="350241" y="2461536"/>
                  <a:pt x="353287" y="2461536"/>
                </a:cubicBezTo>
                <a:cubicBezTo>
                  <a:pt x="353287" y="2458490"/>
                  <a:pt x="353287" y="2458490"/>
                  <a:pt x="350241" y="2455444"/>
                </a:cubicBezTo>
                <a:cubicBezTo>
                  <a:pt x="350241" y="2452398"/>
                  <a:pt x="347195" y="2452398"/>
                  <a:pt x="347195" y="2452398"/>
                </a:cubicBezTo>
                <a:cubicBezTo>
                  <a:pt x="347195" y="2452398"/>
                  <a:pt x="347195" y="2455444"/>
                  <a:pt x="347195" y="2455444"/>
                </a:cubicBezTo>
                <a:cubicBezTo>
                  <a:pt x="344149" y="2452398"/>
                  <a:pt x="344149" y="2449351"/>
                  <a:pt x="341103" y="2446305"/>
                </a:cubicBezTo>
                <a:cubicBezTo>
                  <a:pt x="341103" y="2446305"/>
                  <a:pt x="341103" y="2443259"/>
                  <a:pt x="344149" y="2443259"/>
                </a:cubicBezTo>
                <a:cubicBezTo>
                  <a:pt x="338057" y="2434121"/>
                  <a:pt x="331965" y="2424983"/>
                  <a:pt x="328919" y="2418891"/>
                </a:cubicBezTo>
                <a:cubicBezTo>
                  <a:pt x="328919" y="2418891"/>
                  <a:pt x="328919" y="2418891"/>
                  <a:pt x="328919" y="2415845"/>
                </a:cubicBezTo>
                <a:cubicBezTo>
                  <a:pt x="328919" y="2415845"/>
                  <a:pt x="325873" y="2415845"/>
                  <a:pt x="325873" y="2415845"/>
                </a:cubicBezTo>
                <a:cubicBezTo>
                  <a:pt x="322827" y="2415845"/>
                  <a:pt x="322827" y="2415845"/>
                  <a:pt x="322827" y="2415845"/>
                </a:cubicBezTo>
                <a:cubicBezTo>
                  <a:pt x="322827" y="2415845"/>
                  <a:pt x="322827" y="2415845"/>
                  <a:pt x="322827" y="2412799"/>
                </a:cubicBezTo>
                <a:cubicBezTo>
                  <a:pt x="319781" y="2409753"/>
                  <a:pt x="316735" y="2409753"/>
                  <a:pt x="316735" y="2409753"/>
                </a:cubicBezTo>
                <a:lnTo>
                  <a:pt x="316735" y="2415845"/>
                </a:lnTo>
                <a:lnTo>
                  <a:pt x="313689" y="2412799"/>
                </a:lnTo>
                <a:cubicBezTo>
                  <a:pt x="310643" y="2406707"/>
                  <a:pt x="304550" y="2394523"/>
                  <a:pt x="301504" y="2394523"/>
                </a:cubicBezTo>
                <a:cubicBezTo>
                  <a:pt x="292366" y="2370154"/>
                  <a:pt x="295412" y="2376246"/>
                  <a:pt x="295412" y="2367108"/>
                </a:cubicBezTo>
                <a:cubicBezTo>
                  <a:pt x="289320" y="2351878"/>
                  <a:pt x="292366" y="2376246"/>
                  <a:pt x="289320" y="2364062"/>
                </a:cubicBezTo>
                <a:cubicBezTo>
                  <a:pt x="289320" y="2361016"/>
                  <a:pt x="295412" y="2354924"/>
                  <a:pt x="289320" y="2348832"/>
                </a:cubicBezTo>
                <a:cubicBezTo>
                  <a:pt x="289320" y="2354924"/>
                  <a:pt x="286274" y="2357970"/>
                  <a:pt x="283228" y="2351878"/>
                </a:cubicBezTo>
                <a:cubicBezTo>
                  <a:pt x="286274" y="2354924"/>
                  <a:pt x="286274" y="2342740"/>
                  <a:pt x="283228" y="2342740"/>
                </a:cubicBezTo>
                <a:cubicBezTo>
                  <a:pt x="274090" y="2333602"/>
                  <a:pt x="271044" y="2290957"/>
                  <a:pt x="258860" y="2269635"/>
                </a:cubicBezTo>
                <a:cubicBezTo>
                  <a:pt x="264952" y="2263543"/>
                  <a:pt x="255813" y="2254405"/>
                  <a:pt x="258860" y="2245266"/>
                </a:cubicBezTo>
                <a:cubicBezTo>
                  <a:pt x="252767" y="2251359"/>
                  <a:pt x="246675" y="2220898"/>
                  <a:pt x="252767" y="2239174"/>
                </a:cubicBezTo>
                <a:cubicBezTo>
                  <a:pt x="249721" y="2230036"/>
                  <a:pt x="246675" y="2223944"/>
                  <a:pt x="246675" y="2214806"/>
                </a:cubicBezTo>
                <a:cubicBezTo>
                  <a:pt x="243629" y="2217852"/>
                  <a:pt x="243629" y="2223944"/>
                  <a:pt x="240583" y="2211760"/>
                </a:cubicBezTo>
                <a:cubicBezTo>
                  <a:pt x="240583" y="2211760"/>
                  <a:pt x="243629" y="2211760"/>
                  <a:pt x="243629" y="2208714"/>
                </a:cubicBezTo>
                <a:cubicBezTo>
                  <a:pt x="234491" y="2205668"/>
                  <a:pt x="243629" y="2181299"/>
                  <a:pt x="231445" y="2175207"/>
                </a:cubicBezTo>
                <a:cubicBezTo>
                  <a:pt x="237537" y="2169115"/>
                  <a:pt x="225353" y="2156931"/>
                  <a:pt x="231445" y="2150839"/>
                </a:cubicBezTo>
                <a:cubicBezTo>
                  <a:pt x="228399" y="2144747"/>
                  <a:pt x="225353" y="2144747"/>
                  <a:pt x="222307" y="2135609"/>
                </a:cubicBezTo>
                <a:cubicBezTo>
                  <a:pt x="231445" y="2144747"/>
                  <a:pt x="222307" y="2123425"/>
                  <a:pt x="225353" y="2117333"/>
                </a:cubicBezTo>
                <a:cubicBezTo>
                  <a:pt x="216215" y="2111240"/>
                  <a:pt x="222307" y="2089918"/>
                  <a:pt x="216215" y="2089918"/>
                </a:cubicBezTo>
                <a:cubicBezTo>
                  <a:pt x="216215" y="2080780"/>
                  <a:pt x="216215" y="2080780"/>
                  <a:pt x="219261" y="2089918"/>
                </a:cubicBezTo>
                <a:cubicBezTo>
                  <a:pt x="216215" y="2077734"/>
                  <a:pt x="213169" y="2062504"/>
                  <a:pt x="213169" y="2050320"/>
                </a:cubicBezTo>
                <a:cubicBezTo>
                  <a:pt x="216215" y="2053366"/>
                  <a:pt x="216215" y="2056412"/>
                  <a:pt x="219261" y="2056412"/>
                </a:cubicBezTo>
                <a:lnTo>
                  <a:pt x="221831" y="2064122"/>
                </a:lnTo>
                <a:lnTo>
                  <a:pt x="220403" y="2068977"/>
                </a:lnTo>
                <a:cubicBezTo>
                  <a:pt x="220022" y="2070881"/>
                  <a:pt x="219261" y="2071642"/>
                  <a:pt x="216215" y="2068596"/>
                </a:cubicBezTo>
                <a:cubicBezTo>
                  <a:pt x="219261" y="2074688"/>
                  <a:pt x="219261" y="2080780"/>
                  <a:pt x="222307" y="2080780"/>
                </a:cubicBezTo>
                <a:cubicBezTo>
                  <a:pt x="222307" y="2086872"/>
                  <a:pt x="225353" y="2096010"/>
                  <a:pt x="228399" y="2102102"/>
                </a:cubicBezTo>
                <a:cubicBezTo>
                  <a:pt x="228399" y="2105148"/>
                  <a:pt x="228399" y="2105148"/>
                  <a:pt x="228399" y="2105148"/>
                </a:cubicBezTo>
                <a:cubicBezTo>
                  <a:pt x="228399" y="2108194"/>
                  <a:pt x="228399" y="2108194"/>
                  <a:pt x="228399" y="2108194"/>
                </a:cubicBezTo>
                <a:cubicBezTo>
                  <a:pt x="231445" y="2108194"/>
                  <a:pt x="231445" y="2108194"/>
                  <a:pt x="231445" y="2108194"/>
                </a:cubicBezTo>
                <a:cubicBezTo>
                  <a:pt x="231445" y="2108194"/>
                  <a:pt x="234491" y="2102102"/>
                  <a:pt x="234491" y="2092964"/>
                </a:cubicBezTo>
                <a:cubicBezTo>
                  <a:pt x="231445" y="2089918"/>
                  <a:pt x="231445" y="2089918"/>
                  <a:pt x="231445" y="2089918"/>
                </a:cubicBezTo>
                <a:cubicBezTo>
                  <a:pt x="231445" y="2086872"/>
                  <a:pt x="231445" y="2086872"/>
                  <a:pt x="231445" y="2086872"/>
                </a:cubicBezTo>
                <a:cubicBezTo>
                  <a:pt x="231445" y="2086872"/>
                  <a:pt x="231445" y="2083826"/>
                  <a:pt x="228399" y="2083826"/>
                </a:cubicBezTo>
                <a:cubicBezTo>
                  <a:pt x="231445" y="2074688"/>
                  <a:pt x="231445" y="2077734"/>
                  <a:pt x="228399" y="2062504"/>
                </a:cubicBezTo>
                <a:cubicBezTo>
                  <a:pt x="231445" y="2062504"/>
                  <a:pt x="234491" y="2062504"/>
                  <a:pt x="237537" y="2056412"/>
                </a:cubicBezTo>
                <a:cubicBezTo>
                  <a:pt x="234491" y="2041181"/>
                  <a:pt x="240583" y="2035089"/>
                  <a:pt x="237537" y="2022905"/>
                </a:cubicBezTo>
                <a:cubicBezTo>
                  <a:pt x="246675" y="1980261"/>
                  <a:pt x="246675" y="1931524"/>
                  <a:pt x="246675" y="1894971"/>
                </a:cubicBezTo>
                <a:cubicBezTo>
                  <a:pt x="246675" y="1891925"/>
                  <a:pt x="243629" y="1891925"/>
                  <a:pt x="243629" y="1891925"/>
                </a:cubicBezTo>
                <a:cubicBezTo>
                  <a:pt x="243629" y="1891925"/>
                  <a:pt x="240583" y="1891925"/>
                  <a:pt x="240583" y="1894971"/>
                </a:cubicBezTo>
                <a:cubicBezTo>
                  <a:pt x="243629" y="1928478"/>
                  <a:pt x="243629" y="1977215"/>
                  <a:pt x="234491" y="2013767"/>
                </a:cubicBezTo>
                <a:cubicBezTo>
                  <a:pt x="234491" y="2013767"/>
                  <a:pt x="234491" y="2013767"/>
                  <a:pt x="231445" y="2013767"/>
                </a:cubicBezTo>
                <a:cubicBezTo>
                  <a:pt x="231445" y="2010721"/>
                  <a:pt x="231445" y="2010721"/>
                  <a:pt x="228399" y="2007675"/>
                </a:cubicBezTo>
                <a:cubicBezTo>
                  <a:pt x="231445" y="2010721"/>
                  <a:pt x="231445" y="2013767"/>
                  <a:pt x="231445" y="2016813"/>
                </a:cubicBezTo>
                <a:cubicBezTo>
                  <a:pt x="231445" y="2016813"/>
                  <a:pt x="231445" y="2016813"/>
                  <a:pt x="228399" y="2019859"/>
                </a:cubicBezTo>
                <a:cubicBezTo>
                  <a:pt x="228399" y="2007675"/>
                  <a:pt x="228399" y="1986353"/>
                  <a:pt x="225353" y="1986353"/>
                </a:cubicBezTo>
                <a:cubicBezTo>
                  <a:pt x="228399" y="1992445"/>
                  <a:pt x="225353" y="1995491"/>
                  <a:pt x="222307" y="1995491"/>
                </a:cubicBezTo>
                <a:cubicBezTo>
                  <a:pt x="219261" y="1989399"/>
                  <a:pt x="219261" y="1983307"/>
                  <a:pt x="216215" y="1974168"/>
                </a:cubicBezTo>
                <a:cubicBezTo>
                  <a:pt x="216215" y="1968076"/>
                  <a:pt x="219261" y="1955892"/>
                  <a:pt x="216215" y="1943708"/>
                </a:cubicBezTo>
                <a:cubicBezTo>
                  <a:pt x="216215" y="1937616"/>
                  <a:pt x="216215" y="1931524"/>
                  <a:pt x="213169" y="1925432"/>
                </a:cubicBezTo>
                <a:cubicBezTo>
                  <a:pt x="213169" y="1901063"/>
                  <a:pt x="213169" y="1879741"/>
                  <a:pt x="213169" y="1852327"/>
                </a:cubicBezTo>
                <a:cubicBezTo>
                  <a:pt x="213169" y="1852327"/>
                  <a:pt x="210123" y="1855373"/>
                  <a:pt x="210123" y="1858419"/>
                </a:cubicBezTo>
                <a:cubicBezTo>
                  <a:pt x="210123" y="1858419"/>
                  <a:pt x="210123" y="1855373"/>
                  <a:pt x="210123" y="1855373"/>
                </a:cubicBezTo>
                <a:cubicBezTo>
                  <a:pt x="210123" y="1852327"/>
                  <a:pt x="210123" y="1852327"/>
                  <a:pt x="210123" y="1852327"/>
                </a:cubicBezTo>
                <a:cubicBezTo>
                  <a:pt x="210123" y="1849281"/>
                  <a:pt x="210123" y="1849281"/>
                  <a:pt x="210123" y="1846235"/>
                </a:cubicBezTo>
                <a:cubicBezTo>
                  <a:pt x="210123" y="1831004"/>
                  <a:pt x="207076" y="1815774"/>
                  <a:pt x="207076" y="1803590"/>
                </a:cubicBezTo>
                <a:cubicBezTo>
                  <a:pt x="207076" y="1800544"/>
                  <a:pt x="207076" y="1800544"/>
                  <a:pt x="207076" y="1797498"/>
                </a:cubicBezTo>
                <a:cubicBezTo>
                  <a:pt x="207076" y="1794452"/>
                  <a:pt x="207076" y="1791406"/>
                  <a:pt x="207076" y="1788360"/>
                </a:cubicBezTo>
                <a:cubicBezTo>
                  <a:pt x="207076" y="1782268"/>
                  <a:pt x="207076" y="1776176"/>
                  <a:pt x="207076" y="1770083"/>
                </a:cubicBezTo>
                <a:cubicBezTo>
                  <a:pt x="207076" y="1767037"/>
                  <a:pt x="207076" y="1767037"/>
                  <a:pt x="207076" y="1767037"/>
                </a:cubicBezTo>
                <a:cubicBezTo>
                  <a:pt x="207076" y="1763991"/>
                  <a:pt x="207076" y="1763991"/>
                  <a:pt x="207076" y="1763991"/>
                </a:cubicBezTo>
                <a:cubicBezTo>
                  <a:pt x="207076" y="1763991"/>
                  <a:pt x="207076" y="1763991"/>
                  <a:pt x="204030" y="1763991"/>
                </a:cubicBezTo>
                <a:cubicBezTo>
                  <a:pt x="207076" y="1760945"/>
                  <a:pt x="207076" y="1760945"/>
                  <a:pt x="210123" y="1760945"/>
                </a:cubicBezTo>
                <a:cubicBezTo>
                  <a:pt x="207076" y="1751807"/>
                  <a:pt x="207076" y="1751807"/>
                  <a:pt x="207076" y="1751807"/>
                </a:cubicBezTo>
                <a:cubicBezTo>
                  <a:pt x="207076" y="1751807"/>
                  <a:pt x="207076" y="1751807"/>
                  <a:pt x="204030" y="1754853"/>
                </a:cubicBezTo>
                <a:cubicBezTo>
                  <a:pt x="204030" y="1751807"/>
                  <a:pt x="204030" y="1751807"/>
                  <a:pt x="204030" y="1748761"/>
                </a:cubicBezTo>
                <a:cubicBezTo>
                  <a:pt x="207076" y="1736577"/>
                  <a:pt x="207076" y="1721347"/>
                  <a:pt x="207076" y="1709163"/>
                </a:cubicBezTo>
                <a:cubicBezTo>
                  <a:pt x="210123" y="1706116"/>
                  <a:pt x="210123" y="1700024"/>
                  <a:pt x="210123" y="1696978"/>
                </a:cubicBezTo>
                <a:cubicBezTo>
                  <a:pt x="210123" y="1693932"/>
                  <a:pt x="210123" y="1693932"/>
                  <a:pt x="210123" y="1690886"/>
                </a:cubicBezTo>
                <a:cubicBezTo>
                  <a:pt x="210123" y="1687840"/>
                  <a:pt x="213169" y="1684794"/>
                  <a:pt x="213169" y="1684794"/>
                </a:cubicBezTo>
                <a:cubicBezTo>
                  <a:pt x="216215" y="1684794"/>
                  <a:pt x="216215" y="1684794"/>
                  <a:pt x="216215" y="1687840"/>
                </a:cubicBezTo>
                <a:cubicBezTo>
                  <a:pt x="216215" y="1687840"/>
                  <a:pt x="219261" y="1687840"/>
                  <a:pt x="219261" y="1690886"/>
                </a:cubicBezTo>
                <a:cubicBezTo>
                  <a:pt x="219261" y="1690886"/>
                  <a:pt x="219261" y="1690886"/>
                  <a:pt x="219261" y="1687840"/>
                </a:cubicBezTo>
                <a:cubicBezTo>
                  <a:pt x="222307" y="1687840"/>
                  <a:pt x="222307" y="1687840"/>
                  <a:pt x="222307" y="1687840"/>
                </a:cubicBezTo>
                <a:cubicBezTo>
                  <a:pt x="222307" y="1684794"/>
                  <a:pt x="219261" y="1684794"/>
                  <a:pt x="219261" y="1681748"/>
                </a:cubicBezTo>
                <a:cubicBezTo>
                  <a:pt x="216215" y="1678702"/>
                  <a:pt x="216215" y="1675656"/>
                  <a:pt x="213169" y="1675656"/>
                </a:cubicBezTo>
                <a:cubicBezTo>
                  <a:pt x="213169" y="1678702"/>
                  <a:pt x="210123" y="1678702"/>
                  <a:pt x="210123" y="1678702"/>
                </a:cubicBezTo>
                <a:cubicBezTo>
                  <a:pt x="210123" y="1678702"/>
                  <a:pt x="210123" y="1672610"/>
                  <a:pt x="207076" y="1669564"/>
                </a:cubicBezTo>
                <a:cubicBezTo>
                  <a:pt x="207076" y="1663472"/>
                  <a:pt x="207076" y="1660426"/>
                  <a:pt x="210123" y="1654334"/>
                </a:cubicBezTo>
                <a:cubicBezTo>
                  <a:pt x="210123" y="1657380"/>
                  <a:pt x="213169" y="1657380"/>
                  <a:pt x="213169" y="1657380"/>
                </a:cubicBezTo>
                <a:cubicBezTo>
                  <a:pt x="213169" y="1654334"/>
                  <a:pt x="213169" y="1654334"/>
                  <a:pt x="213169" y="1654334"/>
                </a:cubicBezTo>
                <a:cubicBezTo>
                  <a:pt x="213169" y="1651288"/>
                  <a:pt x="213169" y="1651288"/>
                  <a:pt x="213169" y="1648242"/>
                </a:cubicBezTo>
                <a:cubicBezTo>
                  <a:pt x="213169" y="1645196"/>
                  <a:pt x="213169" y="1645196"/>
                  <a:pt x="213169" y="1645196"/>
                </a:cubicBezTo>
                <a:cubicBezTo>
                  <a:pt x="213169" y="1645196"/>
                  <a:pt x="213169" y="1645196"/>
                  <a:pt x="213169" y="1642150"/>
                </a:cubicBezTo>
                <a:cubicBezTo>
                  <a:pt x="213169" y="1636057"/>
                  <a:pt x="213169" y="1633011"/>
                  <a:pt x="213169" y="1629965"/>
                </a:cubicBezTo>
                <a:cubicBezTo>
                  <a:pt x="213169" y="1626919"/>
                  <a:pt x="213169" y="1623873"/>
                  <a:pt x="213169" y="1620827"/>
                </a:cubicBezTo>
                <a:cubicBezTo>
                  <a:pt x="216215" y="1617781"/>
                  <a:pt x="216215" y="1614735"/>
                  <a:pt x="216215" y="1611689"/>
                </a:cubicBezTo>
                <a:cubicBezTo>
                  <a:pt x="222307" y="1608643"/>
                  <a:pt x="219261" y="1593413"/>
                  <a:pt x="222307" y="1578183"/>
                </a:cubicBezTo>
                <a:cubicBezTo>
                  <a:pt x="219261" y="1578183"/>
                  <a:pt x="219261" y="1578183"/>
                  <a:pt x="219261" y="1578183"/>
                </a:cubicBezTo>
                <a:cubicBezTo>
                  <a:pt x="222307" y="1553814"/>
                  <a:pt x="225353" y="1535538"/>
                  <a:pt x="231445" y="1517262"/>
                </a:cubicBezTo>
                <a:cubicBezTo>
                  <a:pt x="231445" y="1514216"/>
                  <a:pt x="234491" y="1514216"/>
                  <a:pt x="234491" y="1511170"/>
                </a:cubicBezTo>
                <a:cubicBezTo>
                  <a:pt x="234491" y="1508124"/>
                  <a:pt x="234491" y="1508124"/>
                  <a:pt x="234491" y="1508124"/>
                </a:cubicBezTo>
                <a:cubicBezTo>
                  <a:pt x="231445" y="1511170"/>
                  <a:pt x="231445" y="1511170"/>
                  <a:pt x="231445" y="1511170"/>
                </a:cubicBezTo>
                <a:cubicBezTo>
                  <a:pt x="231445" y="1505078"/>
                  <a:pt x="234491" y="1502031"/>
                  <a:pt x="234491" y="1495939"/>
                </a:cubicBezTo>
                <a:cubicBezTo>
                  <a:pt x="234491" y="1492893"/>
                  <a:pt x="237537" y="1492893"/>
                  <a:pt x="237537" y="1492893"/>
                </a:cubicBezTo>
                <a:cubicBezTo>
                  <a:pt x="237537" y="1489847"/>
                  <a:pt x="237537" y="1489847"/>
                  <a:pt x="234491" y="1489847"/>
                </a:cubicBezTo>
                <a:cubicBezTo>
                  <a:pt x="234491" y="1486801"/>
                  <a:pt x="237537" y="1486801"/>
                  <a:pt x="237537" y="1483755"/>
                </a:cubicBezTo>
                <a:cubicBezTo>
                  <a:pt x="237537" y="1480709"/>
                  <a:pt x="237537" y="1477663"/>
                  <a:pt x="240583" y="1471571"/>
                </a:cubicBezTo>
                <a:cubicBezTo>
                  <a:pt x="240583" y="1471571"/>
                  <a:pt x="240583" y="1471571"/>
                  <a:pt x="240583" y="1468525"/>
                </a:cubicBezTo>
                <a:cubicBezTo>
                  <a:pt x="240583" y="1465479"/>
                  <a:pt x="240583" y="1462433"/>
                  <a:pt x="240583" y="1459387"/>
                </a:cubicBezTo>
                <a:cubicBezTo>
                  <a:pt x="243629" y="1459387"/>
                  <a:pt x="243629" y="1459387"/>
                  <a:pt x="243629" y="1459387"/>
                </a:cubicBezTo>
                <a:cubicBezTo>
                  <a:pt x="249721" y="1428926"/>
                  <a:pt x="258860" y="1395420"/>
                  <a:pt x="271044" y="1352775"/>
                </a:cubicBezTo>
                <a:cubicBezTo>
                  <a:pt x="271044" y="1352775"/>
                  <a:pt x="274090" y="1355821"/>
                  <a:pt x="274090" y="1352775"/>
                </a:cubicBezTo>
                <a:cubicBezTo>
                  <a:pt x="274090" y="1358867"/>
                  <a:pt x="271044" y="1361913"/>
                  <a:pt x="271044" y="1368005"/>
                </a:cubicBezTo>
                <a:cubicBezTo>
                  <a:pt x="271044" y="1371052"/>
                  <a:pt x="267998" y="1374098"/>
                  <a:pt x="267998" y="1386282"/>
                </a:cubicBezTo>
                <a:cubicBezTo>
                  <a:pt x="264952" y="1395420"/>
                  <a:pt x="261906" y="1404558"/>
                  <a:pt x="258860" y="1416742"/>
                </a:cubicBezTo>
                <a:cubicBezTo>
                  <a:pt x="252767" y="1447203"/>
                  <a:pt x="243629" y="1480709"/>
                  <a:pt x="243629" y="1514216"/>
                </a:cubicBezTo>
                <a:cubicBezTo>
                  <a:pt x="243629" y="1514216"/>
                  <a:pt x="240583" y="1517262"/>
                  <a:pt x="240583" y="1517262"/>
                </a:cubicBezTo>
                <a:cubicBezTo>
                  <a:pt x="240583" y="1520308"/>
                  <a:pt x="240583" y="1520308"/>
                  <a:pt x="240583" y="1523354"/>
                </a:cubicBezTo>
                <a:cubicBezTo>
                  <a:pt x="237537" y="1526400"/>
                  <a:pt x="237537" y="1529446"/>
                  <a:pt x="237537" y="1532492"/>
                </a:cubicBezTo>
                <a:cubicBezTo>
                  <a:pt x="240583" y="1532492"/>
                  <a:pt x="240583" y="1532492"/>
                  <a:pt x="240583" y="1529446"/>
                </a:cubicBezTo>
                <a:cubicBezTo>
                  <a:pt x="240583" y="1535538"/>
                  <a:pt x="240583" y="1538584"/>
                  <a:pt x="237537" y="1538584"/>
                </a:cubicBezTo>
                <a:cubicBezTo>
                  <a:pt x="237537" y="1541630"/>
                  <a:pt x="237537" y="1544676"/>
                  <a:pt x="237537" y="1547722"/>
                </a:cubicBezTo>
                <a:cubicBezTo>
                  <a:pt x="240583" y="1547722"/>
                  <a:pt x="240583" y="1547722"/>
                  <a:pt x="240583" y="1544676"/>
                </a:cubicBezTo>
                <a:cubicBezTo>
                  <a:pt x="243629" y="1541630"/>
                  <a:pt x="243629" y="1538584"/>
                  <a:pt x="243629" y="1538584"/>
                </a:cubicBezTo>
                <a:cubicBezTo>
                  <a:pt x="243629" y="1532492"/>
                  <a:pt x="243629" y="1529446"/>
                  <a:pt x="243629" y="1526400"/>
                </a:cubicBezTo>
                <a:cubicBezTo>
                  <a:pt x="243629" y="1526400"/>
                  <a:pt x="246675" y="1523354"/>
                  <a:pt x="246675" y="1523354"/>
                </a:cubicBezTo>
                <a:cubicBezTo>
                  <a:pt x="246675" y="1526400"/>
                  <a:pt x="249721" y="1526400"/>
                  <a:pt x="249721" y="1523354"/>
                </a:cubicBezTo>
                <a:cubicBezTo>
                  <a:pt x="249721" y="1523354"/>
                  <a:pt x="249721" y="1523354"/>
                  <a:pt x="249721" y="1520308"/>
                </a:cubicBezTo>
                <a:cubicBezTo>
                  <a:pt x="249721" y="1520308"/>
                  <a:pt x="249721" y="1517262"/>
                  <a:pt x="249721" y="1517262"/>
                </a:cubicBezTo>
                <a:cubicBezTo>
                  <a:pt x="249721" y="1514216"/>
                  <a:pt x="246675" y="1514216"/>
                  <a:pt x="246675" y="1511170"/>
                </a:cubicBezTo>
                <a:cubicBezTo>
                  <a:pt x="246675" y="1511170"/>
                  <a:pt x="246675" y="1508124"/>
                  <a:pt x="246675" y="1508124"/>
                </a:cubicBezTo>
                <a:cubicBezTo>
                  <a:pt x="246675" y="1508124"/>
                  <a:pt x="246675" y="1505078"/>
                  <a:pt x="246675" y="1505078"/>
                </a:cubicBezTo>
                <a:cubicBezTo>
                  <a:pt x="246675" y="1498985"/>
                  <a:pt x="249721" y="1492893"/>
                  <a:pt x="249721" y="1489847"/>
                </a:cubicBezTo>
                <a:cubicBezTo>
                  <a:pt x="249721" y="1486801"/>
                  <a:pt x="252767" y="1480709"/>
                  <a:pt x="255813" y="1474617"/>
                </a:cubicBezTo>
                <a:lnTo>
                  <a:pt x="255813" y="1476902"/>
                </a:lnTo>
                <a:cubicBezTo>
                  <a:pt x="255813" y="1477663"/>
                  <a:pt x="255813" y="1477663"/>
                  <a:pt x="255813" y="1477663"/>
                </a:cubicBezTo>
                <a:cubicBezTo>
                  <a:pt x="255813" y="1477663"/>
                  <a:pt x="255813" y="1480709"/>
                  <a:pt x="255813" y="1480709"/>
                </a:cubicBezTo>
                <a:cubicBezTo>
                  <a:pt x="255813" y="1480709"/>
                  <a:pt x="258860" y="1477663"/>
                  <a:pt x="258860" y="1477663"/>
                </a:cubicBezTo>
                <a:cubicBezTo>
                  <a:pt x="258860" y="1468525"/>
                  <a:pt x="258860" y="1468525"/>
                  <a:pt x="258860" y="1468525"/>
                </a:cubicBezTo>
                <a:cubicBezTo>
                  <a:pt x="258860" y="1468525"/>
                  <a:pt x="258860" y="1465479"/>
                  <a:pt x="258860" y="1462433"/>
                </a:cubicBezTo>
                <a:cubicBezTo>
                  <a:pt x="267998" y="1444157"/>
                  <a:pt x="271044" y="1435018"/>
                  <a:pt x="271044" y="1413696"/>
                </a:cubicBezTo>
                <a:cubicBezTo>
                  <a:pt x="271044" y="1413696"/>
                  <a:pt x="271044" y="1410650"/>
                  <a:pt x="271044" y="1410650"/>
                </a:cubicBezTo>
                <a:cubicBezTo>
                  <a:pt x="274090" y="1404558"/>
                  <a:pt x="277136" y="1398466"/>
                  <a:pt x="280182" y="1395420"/>
                </a:cubicBezTo>
                <a:cubicBezTo>
                  <a:pt x="277136" y="1386282"/>
                  <a:pt x="283228" y="1386282"/>
                  <a:pt x="286274" y="1377144"/>
                </a:cubicBezTo>
                <a:cubicBezTo>
                  <a:pt x="295412" y="1352775"/>
                  <a:pt x="301504" y="1322315"/>
                  <a:pt x="316735" y="1297946"/>
                </a:cubicBezTo>
                <a:lnTo>
                  <a:pt x="315507" y="1302550"/>
                </a:lnTo>
                <a:lnTo>
                  <a:pt x="313689" y="1307085"/>
                </a:lnTo>
                <a:cubicBezTo>
                  <a:pt x="313689" y="1307085"/>
                  <a:pt x="314450" y="1305562"/>
                  <a:pt x="315212" y="1303658"/>
                </a:cubicBezTo>
                <a:lnTo>
                  <a:pt x="315507" y="1302550"/>
                </a:lnTo>
                <a:lnTo>
                  <a:pt x="343769" y="1232076"/>
                </a:lnTo>
                <a:cubicBezTo>
                  <a:pt x="354811" y="1207327"/>
                  <a:pt x="366995" y="1182197"/>
                  <a:pt x="380702" y="1154782"/>
                </a:cubicBezTo>
                <a:cubicBezTo>
                  <a:pt x="380702" y="1157828"/>
                  <a:pt x="383748" y="1154782"/>
                  <a:pt x="383748" y="1154782"/>
                </a:cubicBezTo>
                <a:cubicBezTo>
                  <a:pt x="383748" y="1151736"/>
                  <a:pt x="383748" y="1151736"/>
                  <a:pt x="383748" y="1151736"/>
                </a:cubicBezTo>
                <a:cubicBezTo>
                  <a:pt x="386794" y="1145644"/>
                  <a:pt x="389840" y="1142598"/>
                  <a:pt x="392886" y="1139552"/>
                </a:cubicBezTo>
                <a:cubicBezTo>
                  <a:pt x="386794" y="1130414"/>
                  <a:pt x="405071" y="1109092"/>
                  <a:pt x="411163" y="1093861"/>
                </a:cubicBezTo>
                <a:cubicBezTo>
                  <a:pt x="414209" y="1093861"/>
                  <a:pt x="408117" y="1103000"/>
                  <a:pt x="414209" y="1103000"/>
                </a:cubicBezTo>
                <a:cubicBezTo>
                  <a:pt x="423347" y="1084723"/>
                  <a:pt x="405071" y="1099954"/>
                  <a:pt x="420301" y="1078631"/>
                </a:cubicBezTo>
                <a:cubicBezTo>
                  <a:pt x="420301" y="1078631"/>
                  <a:pt x="420301" y="1081677"/>
                  <a:pt x="420301" y="1084723"/>
                </a:cubicBezTo>
                <a:cubicBezTo>
                  <a:pt x="432485" y="1060355"/>
                  <a:pt x="447715" y="1042079"/>
                  <a:pt x="450762" y="1023802"/>
                </a:cubicBezTo>
                <a:cubicBezTo>
                  <a:pt x="450762" y="1023802"/>
                  <a:pt x="450762" y="1029894"/>
                  <a:pt x="453808" y="1026848"/>
                </a:cubicBezTo>
                <a:cubicBezTo>
                  <a:pt x="453808" y="1008572"/>
                  <a:pt x="469038" y="996388"/>
                  <a:pt x="481222" y="984204"/>
                </a:cubicBezTo>
                <a:cubicBezTo>
                  <a:pt x="487314" y="962881"/>
                  <a:pt x="499499" y="947651"/>
                  <a:pt x="514729" y="932421"/>
                </a:cubicBezTo>
                <a:cubicBezTo>
                  <a:pt x="526913" y="917191"/>
                  <a:pt x="542144" y="905007"/>
                  <a:pt x="554328" y="880638"/>
                </a:cubicBezTo>
                <a:cubicBezTo>
                  <a:pt x="557374" y="880638"/>
                  <a:pt x="557374" y="880638"/>
                  <a:pt x="557374" y="880638"/>
                </a:cubicBezTo>
                <a:cubicBezTo>
                  <a:pt x="554328" y="886730"/>
                  <a:pt x="554328" y="886730"/>
                  <a:pt x="554328" y="886730"/>
                </a:cubicBezTo>
                <a:cubicBezTo>
                  <a:pt x="554328" y="886730"/>
                  <a:pt x="554328" y="886730"/>
                  <a:pt x="557374" y="886730"/>
                </a:cubicBezTo>
                <a:cubicBezTo>
                  <a:pt x="557374" y="883684"/>
                  <a:pt x="557374" y="883684"/>
                  <a:pt x="557374" y="883684"/>
                </a:cubicBezTo>
                <a:cubicBezTo>
                  <a:pt x="560420" y="880638"/>
                  <a:pt x="560420" y="880638"/>
                  <a:pt x="560420" y="880638"/>
                </a:cubicBezTo>
                <a:cubicBezTo>
                  <a:pt x="563466" y="877592"/>
                  <a:pt x="569558" y="868454"/>
                  <a:pt x="575650" y="862362"/>
                </a:cubicBezTo>
                <a:cubicBezTo>
                  <a:pt x="575650" y="859316"/>
                  <a:pt x="572604" y="859316"/>
                  <a:pt x="575650" y="856270"/>
                </a:cubicBezTo>
                <a:cubicBezTo>
                  <a:pt x="575650" y="856270"/>
                  <a:pt x="575650" y="853224"/>
                  <a:pt x="578696" y="853224"/>
                </a:cubicBezTo>
                <a:cubicBezTo>
                  <a:pt x="578696" y="853224"/>
                  <a:pt x="575650" y="856270"/>
                  <a:pt x="578696" y="859316"/>
                </a:cubicBezTo>
                <a:cubicBezTo>
                  <a:pt x="581742" y="853224"/>
                  <a:pt x="581742" y="850178"/>
                  <a:pt x="584788" y="847132"/>
                </a:cubicBezTo>
                <a:cubicBezTo>
                  <a:pt x="584788" y="847132"/>
                  <a:pt x="584788" y="847132"/>
                  <a:pt x="584788" y="850178"/>
                </a:cubicBezTo>
                <a:cubicBezTo>
                  <a:pt x="584788" y="853224"/>
                  <a:pt x="584788" y="853224"/>
                  <a:pt x="584788" y="853224"/>
                </a:cubicBezTo>
                <a:cubicBezTo>
                  <a:pt x="584788" y="853224"/>
                  <a:pt x="587834" y="853224"/>
                  <a:pt x="587834" y="853224"/>
                </a:cubicBezTo>
                <a:cubicBezTo>
                  <a:pt x="587834" y="853224"/>
                  <a:pt x="587834" y="850178"/>
                  <a:pt x="587834" y="850178"/>
                </a:cubicBezTo>
                <a:cubicBezTo>
                  <a:pt x="590881" y="847132"/>
                  <a:pt x="587834" y="847132"/>
                  <a:pt x="587834" y="844086"/>
                </a:cubicBezTo>
                <a:cubicBezTo>
                  <a:pt x="587834" y="841040"/>
                  <a:pt x="590881" y="841040"/>
                  <a:pt x="590881" y="837994"/>
                </a:cubicBezTo>
                <a:cubicBezTo>
                  <a:pt x="590881" y="841040"/>
                  <a:pt x="593927" y="841040"/>
                  <a:pt x="593927" y="837994"/>
                </a:cubicBezTo>
                <a:cubicBezTo>
                  <a:pt x="596973" y="834948"/>
                  <a:pt x="596973" y="834948"/>
                  <a:pt x="596973" y="834948"/>
                </a:cubicBezTo>
                <a:cubicBezTo>
                  <a:pt x="596973" y="834948"/>
                  <a:pt x="596973" y="831901"/>
                  <a:pt x="596973" y="831901"/>
                </a:cubicBezTo>
                <a:cubicBezTo>
                  <a:pt x="600019" y="828855"/>
                  <a:pt x="600019" y="825809"/>
                  <a:pt x="603065" y="825809"/>
                </a:cubicBezTo>
                <a:lnTo>
                  <a:pt x="606111" y="822764"/>
                </a:lnTo>
                <a:lnTo>
                  <a:pt x="606111" y="825809"/>
                </a:lnTo>
                <a:cubicBezTo>
                  <a:pt x="609157" y="822763"/>
                  <a:pt x="609157" y="822763"/>
                  <a:pt x="609157" y="822763"/>
                </a:cubicBezTo>
                <a:cubicBezTo>
                  <a:pt x="609157" y="819717"/>
                  <a:pt x="612203" y="819717"/>
                  <a:pt x="612203" y="816671"/>
                </a:cubicBezTo>
                <a:cubicBezTo>
                  <a:pt x="615249" y="819717"/>
                  <a:pt x="618295" y="813625"/>
                  <a:pt x="621341" y="810579"/>
                </a:cubicBezTo>
                <a:cubicBezTo>
                  <a:pt x="621341" y="816671"/>
                  <a:pt x="627433" y="810579"/>
                  <a:pt x="624387" y="816671"/>
                </a:cubicBezTo>
                <a:cubicBezTo>
                  <a:pt x="633525" y="804487"/>
                  <a:pt x="633525" y="804487"/>
                  <a:pt x="633525" y="804487"/>
                </a:cubicBezTo>
                <a:cubicBezTo>
                  <a:pt x="633525" y="804487"/>
                  <a:pt x="636572" y="804487"/>
                  <a:pt x="636572" y="804487"/>
                </a:cubicBezTo>
                <a:cubicBezTo>
                  <a:pt x="636572" y="807533"/>
                  <a:pt x="636572" y="807533"/>
                  <a:pt x="636572" y="807533"/>
                </a:cubicBezTo>
                <a:cubicBezTo>
                  <a:pt x="633525" y="810579"/>
                  <a:pt x="633525" y="810579"/>
                  <a:pt x="633525" y="810579"/>
                </a:cubicBezTo>
                <a:cubicBezTo>
                  <a:pt x="630479" y="813625"/>
                  <a:pt x="630479" y="813625"/>
                  <a:pt x="633525" y="813625"/>
                </a:cubicBezTo>
                <a:cubicBezTo>
                  <a:pt x="633525" y="813625"/>
                  <a:pt x="633525" y="813625"/>
                  <a:pt x="636572" y="813625"/>
                </a:cubicBezTo>
                <a:cubicBezTo>
                  <a:pt x="636572" y="810579"/>
                  <a:pt x="636572" y="810579"/>
                  <a:pt x="636572" y="810579"/>
                </a:cubicBezTo>
                <a:cubicBezTo>
                  <a:pt x="639618" y="807533"/>
                  <a:pt x="639618" y="807533"/>
                  <a:pt x="639618" y="807533"/>
                </a:cubicBezTo>
                <a:cubicBezTo>
                  <a:pt x="639618" y="804487"/>
                  <a:pt x="639618" y="804487"/>
                  <a:pt x="639618" y="801441"/>
                </a:cubicBezTo>
                <a:cubicBezTo>
                  <a:pt x="639618" y="801441"/>
                  <a:pt x="636572" y="801441"/>
                  <a:pt x="636572" y="801441"/>
                </a:cubicBezTo>
                <a:cubicBezTo>
                  <a:pt x="645710" y="786211"/>
                  <a:pt x="645710" y="786211"/>
                  <a:pt x="648756" y="780119"/>
                </a:cubicBezTo>
                <a:cubicBezTo>
                  <a:pt x="642664" y="786211"/>
                  <a:pt x="642664" y="783165"/>
                  <a:pt x="639618" y="783165"/>
                </a:cubicBezTo>
                <a:cubicBezTo>
                  <a:pt x="642664" y="780119"/>
                  <a:pt x="645710" y="777073"/>
                  <a:pt x="648756" y="774027"/>
                </a:cubicBezTo>
                <a:cubicBezTo>
                  <a:pt x="651802" y="770981"/>
                  <a:pt x="654848" y="767935"/>
                  <a:pt x="657894" y="764888"/>
                </a:cubicBezTo>
                <a:cubicBezTo>
                  <a:pt x="660940" y="761842"/>
                  <a:pt x="660940" y="758796"/>
                  <a:pt x="663986" y="758796"/>
                </a:cubicBezTo>
                <a:cubicBezTo>
                  <a:pt x="663986" y="758796"/>
                  <a:pt x="663986" y="761842"/>
                  <a:pt x="663986" y="764888"/>
                </a:cubicBezTo>
                <a:cubicBezTo>
                  <a:pt x="673124" y="752704"/>
                  <a:pt x="673124" y="752704"/>
                  <a:pt x="673124" y="752704"/>
                </a:cubicBezTo>
                <a:cubicBezTo>
                  <a:pt x="676170" y="752704"/>
                  <a:pt x="676170" y="752704"/>
                  <a:pt x="676170" y="752704"/>
                </a:cubicBezTo>
                <a:cubicBezTo>
                  <a:pt x="676170" y="755750"/>
                  <a:pt x="676170" y="755750"/>
                  <a:pt x="676170" y="758796"/>
                </a:cubicBezTo>
                <a:cubicBezTo>
                  <a:pt x="679216" y="758796"/>
                  <a:pt x="679216" y="758796"/>
                  <a:pt x="679216" y="758796"/>
                </a:cubicBezTo>
                <a:cubicBezTo>
                  <a:pt x="679216" y="758796"/>
                  <a:pt x="679216" y="755750"/>
                  <a:pt x="679216" y="755750"/>
                </a:cubicBezTo>
                <a:cubicBezTo>
                  <a:pt x="682262" y="755750"/>
                  <a:pt x="682262" y="755750"/>
                  <a:pt x="682262" y="755750"/>
                </a:cubicBezTo>
                <a:cubicBezTo>
                  <a:pt x="682262" y="752704"/>
                  <a:pt x="682262" y="752704"/>
                  <a:pt x="682262" y="749658"/>
                </a:cubicBezTo>
                <a:cubicBezTo>
                  <a:pt x="682262" y="749658"/>
                  <a:pt x="682262" y="749658"/>
                  <a:pt x="685309" y="746612"/>
                </a:cubicBezTo>
                <a:cubicBezTo>
                  <a:pt x="685309" y="746612"/>
                  <a:pt x="685309" y="746612"/>
                  <a:pt x="688355" y="743566"/>
                </a:cubicBezTo>
                <a:cubicBezTo>
                  <a:pt x="688355" y="743566"/>
                  <a:pt x="691401" y="743566"/>
                  <a:pt x="691401" y="743566"/>
                </a:cubicBezTo>
                <a:cubicBezTo>
                  <a:pt x="691401" y="743566"/>
                  <a:pt x="691401" y="746612"/>
                  <a:pt x="691401" y="746612"/>
                </a:cubicBezTo>
                <a:cubicBezTo>
                  <a:pt x="688355" y="749658"/>
                  <a:pt x="688355" y="752704"/>
                  <a:pt x="688355" y="752704"/>
                </a:cubicBezTo>
                <a:cubicBezTo>
                  <a:pt x="685309" y="752704"/>
                  <a:pt x="685309" y="755750"/>
                  <a:pt x="685309" y="758796"/>
                </a:cubicBezTo>
                <a:cubicBezTo>
                  <a:pt x="688355" y="755750"/>
                  <a:pt x="688355" y="755750"/>
                  <a:pt x="691401" y="755750"/>
                </a:cubicBezTo>
                <a:cubicBezTo>
                  <a:pt x="694447" y="749658"/>
                  <a:pt x="694447" y="746612"/>
                  <a:pt x="697493" y="743566"/>
                </a:cubicBezTo>
                <a:cubicBezTo>
                  <a:pt x="697493" y="743566"/>
                  <a:pt x="697493" y="740520"/>
                  <a:pt x="697493" y="740520"/>
                </a:cubicBezTo>
                <a:cubicBezTo>
                  <a:pt x="700539" y="737474"/>
                  <a:pt x="700539" y="734428"/>
                  <a:pt x="700539" y="731382"/>
                </a:cubicBezTo>
                <a:cubicBezTo>
                  <a:pt x="703585" y="731382"/>
                  <a:pt x="703585" y="731382"/>
                  <a:pt x="703585" y="731382"/>
                </a:cubicBezTo>
                <a:cubicBezTo>
                  <a:pt x="712723" y="722244"/>
                  <a:pt x="727954" y="710060"/>
                  <a:pt x="737092" y="697876"/>
                </a:cubicBezTo>
                <a:cubicBezTo>
                  <a:pt x="737092" y="697876"/>
                  <a:pt x="740138" y="694829"/>
                  <a:pt x="740138" y="694829"/>
                </a:cubicBezTo>
                <a:cubicBezTo>
                  <a:pt x="740138" y="694829"/>
                  <a:pt x="743184" y="694829"/>
                  <a:pt x="743184" y="691783"/>
                </a:cubicBezTo>
                <a:cubicBezTo>
                  <a:pt x="746230" y="691783"/>
                  <a:pt x="746230" y="688737"/>
                  <a:pt x="749276" y="685691"/>
                </a:cubicBezTo>
                <a:cubicBezTo>
                  <a:pt x="749276" y="685691"/>
                  <a:pt x="752322" y="682645"/>
                  <a:pt x="752322" y="682645"/>
                </a:cubicBezTo>
                <a:cubicBezTo>
                  <a:pt x="755368" y="679599"/>
                  <a:pt x="758414" y="676553"/>
                  <a:pt x="761460" y="673507"/>
                </a:cubicBezTo>
                <a:cubicBezTo>
                  <a:pt x="764506" y="673507"/>
                  <a:pt x="767552" y="670461"/>
                  <a:pt x="767552" y="667415"/>
                </a:cubicBezTo>
                <a:cubicBezTo>
                  <a:pt x="770598" y="667415"/>
                  <a:pt x="770598" y="667415"/>
                  <a:pt x="770598" y="667415"/>
                </a:cubicBezTo>
                <a:cubicBezTo>
                  <a:pt x="773645" y="664369"/>
                  <a:pt x="782783" y="652185"/>
                  <a:pt x="794967" y="646093"/>
                </a:cubicBezTo>
                <a:cubicBezTo>
                  <a:pt x="798013" y="640001"/>
                  <a:pt x="813243" y="627816"/>
                  <a:pt x="819335" y="615632"/>
                </a:cubicBezTo>
                <a:cubicBezTo>
                  <a:pt x="822382" y="615632"/>
                  <a:pt x="831520" y="609540"/>
                  <a:pt x="831520" y="606494"/>
                </a:cubicBezTo>
                <a:cubicBezTo>
                  <a:pt x="816289" y="618678"/>
                  <a:pt x="828474" y="600402"/>
                  <a:pt x="822382" y="603448"/>
                </a:cubicBezTo>
                <a:cubicBezTo>
                  <a:pt x="816289" y="609540"/>
                  <a:pt x="819335" y="612586"/>
                  <a:pt x="801059" y="621724"/>
                </a:cubicBezTo>
                <a:cubicBezTo>
                  <a:pt x="807151" y="624770"/>
                  <a:pt x="773645" y="643047"/>
                  <a:pt x="773645" y="649139"/>
                </a:cubicBezTo>
                <a:cubicBezTo>
                  <a:pt x="788875" y="636955"/>
                  <a:pt x="773645" y="655231"/>
                  <a:pt x="767552" y="661323"/>
                </a:cubicBezTo>
                <a:cubicBezTo>
                  <a:pt x="764506" y="661323"/>
                  <a:pt x="764506" y="658277"/>
                  <a:pt x="767552" y="658277"/>
                </a:cubicBezTo>
                <a:cubicBezTo>
                  <a:pt x="767552" y="655231"/>
                  <a:pt x="767552" y="655231"/>
                  <a:pt x="767552" y="655231"/>
                </a:cubicBezTo>
                <a:cubicBezTo>
                  <a:pt x="767552" y="652185"/>
                  <a:pt x="767552" y="655231"/>
                  <a:pt x="764506" y="655231"/>
                </a:cubicBezTo>
                <a:cubicBezTo>
                  <a:pt x="761460" y="658277"/>
                  <a:pt x="761460" y="658277"/>
                  <a:pt x="761460" y="658277"/>
                </a:cubicBezTo>
                <a:cubicBezTo>
                  <a:pt x="758414" y="664369"/>
                  <a:pt x="761460" y="667415"/>
                  <a:pt x="761460" y="667415"/>
                </a:cubicBezTo>
                <a:cubicBezTo>
                  <a:pt x="761460" y="670461"/>
                  <a:pt x="758414" y="673507"/>
                  <a:pt x="755368" y="676553"/>
                </a:cubicBezTo>
                <a:cubicBezTo>
                  <a:pt x="752322" y="676553"/>
                  <a:pt x="752322" y="676553"/>
                  <a:pt x="749276" y="676553"/>
                </a:cubicBezTo>
                <a:cubicBezTo>
                  <a:pt x="749276" y="676553"/>
                  <a:pt x="749276" y="673507"/>
                  <a:pt x="749276" y="673507"/>
                </a:cubicBezTo>
                <a:cubicBezTo>
                  <a:pt x="749276" y="673507"/>
                  <a:pt x="749276" y="673507"/>
                  <a:pt x="746230" y="673507"/>
                </a:cubicBezTo>
                <a:cubicBezTo>
                  <a:pt x="746230" y="673507"/>
                  <a:pt x="746230" y="676553"/>
                  <a:pt x="746230" y="676553"/>
                </a:cubicBezTo>
                <a:cubicBezTo>
                  <a:pt x="746230" y="676553"/>
                  <a:pt x="746230" y="679599"/>
                  <a:pt x="746230" y="679599"/>
                </a:cubicBezTo>
                <a:cubicBezTo>
                  <a:pt x="746230" y="682645"/>
                  <a:pt x="743184" y="682645"/>
                  <a:pt x="743184" y="685691"/>
                </a:cubicBezTo>
                <a:cubicBezTo>
                  <a:pt x="740138" y="685691"/>
                  <a:pt x="740138" y="688737"/>
                  <a:pt x="740138" y="688737"/>
                </a:cubicBezTo>
                <a:cubicBezTo>
                  <a:pt x="737092" y="688737"/>
                  <a:pt x="737092" y="688737"/>
                  <a:pt x="737092" y="688737"/>
                </a:cubicBezTo>
                <a:cubicBezTo>
                  <a:pt x="734046" y="691783"/>
                  <a:pt x="734046" y="691783"/>
                  <a:pt x="734046" y="691783"/>
                </a:cubicBezTo>
                <a:cubicBezTo>
                  <a:pt x="737092" y="691783"/>
                  <a:pt x="737092" y="691783"/>
                  <a:pt x="737092" y="691783"/>
                </a:cubicBezTo>
                <a:cubicBezTo>
                  <a:pt x="734046" y="691783"/>
                  <a:pt x="734046" y="694829"/>
                  <a:pt x="734046" y="694829"/>
                </a:cubicBezTo>
                <a:cubicBezTo>
                  <a:pt x="721861" y="707014"/>
                  <a:pt x="709677" y="719198"/>
                  <a:pt x="700539" y="728336"/>
                </a:cubicBezTo>
                <a:cubicBezTo>
                  <a:pt x="697493" y="728336"/>
                  <a:pt x="697493" y="728336"/>
                  <a:pt x="697493" y="728336"/>
                </a:cubicBezTo>
                <a:cubicBezTo>
                  <a:pt x="697493" y="731382"/>
                  <a:pt x="697493" y="731382"/>
                  <a:pt x="697493" y="731382"/>
                </a:cubicBezTo>
                <a:cubicBezTo>
                  <a:pt x="694447" y="734428"/>
                  <a:pt x="694447" y="734428"/>
                  <a:pt x="694447" y="734428"/>
                </a:cubicBezTo>
                <a:cubicBezTo>
                  <a:pt x="694447" y="737474"/>
                  <a:pt x="694447" y="737474"/>
                  <a:pt x="694447" y="737474"/>
                </a:cubicBezTo>
                <a:cubicBezTo>
                  <a:pt x="694447" y="734428"/>
                  <a:pt x="694447" y="734428"/>
                  <a:pt x="691401" y="731382"/>
                </a:cubicBezTo>
                <a:cubicBezTo>
                  <a:pt x="688355" y="734428"/>
                  <a:pt x="685309" y="737474"/>
                  <a:pt x="679216" y="743566"/>
                </a:cubicBezTo>
                <a:cubicBezTo>
                  <a:pt x="679216" y="743566"/>
                  <a:pt x="679216" y="743566"/>
                  <a:pt x="676170" y="743566"/>
                </a:cubicBezTo>
                <a:lnTo>
                  <a:pt x="675127" y="741563"/>
                </a:lnTo>
                <a:lnTo>
                  <a:pt x="676618" y="740072"/>
                </a:lnTo>
                <a:lnTo>
                  <a:pt x="678074" y="738997"/>
                </a:lnTo>
                <a:cubicBezTo>
                  <a:pt x="680739" y="737474"/>
                  <a:pt x="683786" y="735951"/>
                  <a:pt x="682262" y="734428"/>
                </a:cubicBezTo>
                <a:lnTo>
                  <a:pt x="676618" y="740072"/>
                </a:lnTo>
                <a:lnTo>
                  <a:pt x="674981" y="741282"/>
                </a:lnTo>
                <a:lnTo>
                  <a:pt x="675127" y="741563"/>
                </a:lnTo>
                <a:lnTo>
                  <a:pt x="660940" y="755750"/>
                </a:lnTo>
                <a:cubicBezTo>
                  <a:pt x="654848" y="761842"/>
                  <a:pt x="651802" y="764888"/>
                  <a:pt x="645710" y="770981"/>
                </a:cubicBezTo>
                <a:cubicBezTo>
                  <a:pt x="642664" y="774027"/>
                  <a:pt x="636572" y="780119"/>
                  <a:pt x="633525" y="786211"/>
                </a:cubicBezTo>
                <a:cubicBezTo>
                  <a:pt x="624387" y="795349"/>
                  <a:pt x="618295" y="798395"/>
                  <a:pt x="606111" y="813625"/>
                </a:cubicBezTo>
                <a:cubicBezTo>
                  <a:pt x="603065" y="816671"/>
                  <a:pt x="600019" y="819717"/>
                  <a:pt x="600019" y="822763"/>
                </a:cubicBezTo>
                <a:cubicBezTo>
                  <a:pt x="596973" y="822763"/>
                  <a:pt x="596973" y="825809"/>
                  <a:pt x="593927" y="825809"/>
                </a:cubicBezTo>
                <a:cubicBezTo>
                  <a:pt x="593927" y="825809"/>
                  <a:pt x="590881" y="828855"/>
                  <a:pt x="590881" y="828855"/>
                </a:cubicBezTo>
                <a:cubicBezTo>
                  <a:pt x="587834" y="831901"/>
                  <a:pt x="584788" y="834948"/>
                  <a:pt x="581742" y="841040"/>
                </a:cubicBezTo>
                <a:cubicBezTo>
                  <a:pt x="581742" y="837994"/>
                  <a:pt x="572604" y="847132"/>
                  <a:pt x="575650" y="850178"/>
                </a:cubicBezTo>
                <a:cubicBezTo>
                  <a:pt x="572604" y="853224"/>
                  <a:pt x="569558" y="856270"/>
                  <a:pt x="566512" y="859316"/>
                </a:cubicBezTo>
                <a:cubicBezTo>
                  <a:pt x="539098" y="886730"/>
                  <a:pt x="508637" y="923283"/>
                  <a:pt x="487314" y="950697"/>
                </a:cubicBezTo>
                <a:cubicBezTo>
                  <a:pt x="484268" y="950697"/>
                  <a:pt x="484268" y="950697"/>
                  <a:pt x="484268" y="950697"/>
                </a:cubicBezTo>
                <a:cubicBezTo>
                  <a:pt x="484268" y="950697"/>
                  <a:pt x="481222" y="950697"/>
                  <a:pt x="481222" y="947651"/>
                </a:cubicBezTo>
                <a:cubicBezTo>
                  <a:pt x="481222" y="947651"/>
                  <a:pt x="484268" y="947651"/>
                  <a:pt x="484268" y="944605"/>
                </a:cubicBezTo>
                <a:cubicBezTo>
                  <a:pt x="487314" y="941559"/>
                  <a:pt x="487314" y="938513"/>
                  <a:pt x="490360" y="935467"/>
                </a:cubicBezTo>
                <a:cubicBezTo>
                  <a:pt x="493407" y="935467"/>
                  <a:pt x="493407" y="932421"/>
                  <a:pt x="493407" y="929375"/>
                </a:cubicBezTo>
                <a:cubicBezTo>
                  <a:pt x="496453" y="929375"/>
                  <a:pt x="496453" y="929375"/>
                  <a:pt x="496453" y="929375"/>
                </a:cubicBezTo>
                <a:cubicBezTo>
                  <a:pt x="496453" y="926329"/>
                  <a:pt x="496453" y="926329"/>
                  <a:pt x="496453" y="926329"/>
                </a:cubicBezTo>
                <a:cubicBezTo>
                  <a:pt x="499499" y="923283"/>
                  <a:pt x="502545" y="917191"/>
                  <a:pt x="508637" y="911099"/>
                </a:cubicBezTo>
                <a:cubicBezTo>
                  <a:pt x="508637" y="908053"/>
                  <a:pt x="508637" y="905007"/>
                  <a:pt x="508637" y="905007"/>
                </a:cubicBezTo>
                <a:lnTo>
                  <a:pt x="504225" y="907212"/>
                </a:lnTo>
                <a:lnTo>
                  <a:pt x="515490" y="891680"/>
                </a:lnTo>
                <a:cubicBezTo>
                  <a:pt x="523106" y="882161"/>
                  <a:pt x="529959" y="874546"/>
                  <a:pt x="536051" y="868454"/>
                </a:cubicBezTo>
                <a:cubicBezTo>
                  <a:pt x="536051" y="868454"/>
                  <a:pt x="533005" y="868454"/>
                  <a:pt x="536051" y="865408"/>
                </a:cubicBezTo>
                <a:cubicBezTo>
                  <a:pt x="542144" y="868454"/>
                  <a:pt x="563466" y="822763"/>
                  <a:pt x="560420" y="841040"/>
                </a:cubicBezTo>
                <a:cubicBezTo>
                  <a:pt x="563466" y="831901"/>
                  <a:pt x="566512" y="822763"/>
                  <a:pt x="572604" y="819717"/>
                </a:cubicBezTo>
                <a:cubicBezTo>
                  <a:pt x="572604" y="819717"/>
                  <a:pt x="572604" y="822763"/>
                  <a:pt x="575650" y="819717"/>
                </a:cubicBezTo>
                <a:cubicBezTo>
                  <a:pt x="578696" y="816671"/>
                  <a:pt x="575650" y="813625"/>
                  <a:pt x="578696" y="810579"/>
                </a:cubicBezTo>
                <a:cubicBezTo>
                  <a:pt x="575650" y="816671"/>
                  <a:pt x="600019" y="801441"/>
                  <a:pt x="593927" y="795349"/>
                </a:cubicBezTo>
                <a:cubicBezTo>
                  <a:pt x="600019" y="795349"/>
                  <a:pt x="612203" y="774027"/>
                  <a:pt x="609157" y="786211"/>
                </a:cubicBezTo>
                <a:cubicBezTo>
                  <a:pt x="630479" y="758796"/>
                  <a:pt x="648756" y="740520"/>
                  <a:pt x="663986" y="722244"/>
                </a:cubicBezTo>
                <a:cubicBezTo>
                  <a:pt x="667032" y="719198"/>
                  <a:pt x="673124" y="713106"/>
                  <a:pt x="676170" y="710060"/>
                </a:cubicBezTo>
                <a:cubicBezTo>
                  <a:pt x="700539" y="685691"/>
                  <a:pt x="724907" y="664369"/>
                  <a:pt x="752322" y="643047"/>
                </a:cubicBezTo>
                <a:cubicBezTo>
                  <a:pt x="758414" y="640001"/>
                  <a:pt x="770598" y="630863"/>
                  <a:pt x="770598" y="627816"/>
                </a:cubicBezTo>
                <a:cubicBezTo>
                  <a:pt x="770598" y="627816"/>
                  <a:pt x="770598" y="627816"/>
                  <a:pt x="770598" y="624770"/>
                </a:cubicBezTo>
                <a:cubicBezTo>
                  <a:pt x="770598" y="624770"/>
                  <a:pt x="773645" y="627816"/>
                  <a:pt x="773645" y="627816"/>
                </a:cubicBezTo>
                <a:cubicBezTo>
                  <a:pt x="776691" y="624770"/>
                  <a:pt x="779737" y="624770"/>
                  <a:pt x="779737" y="621724"/>
                </a:cubicBezTo>
                <a:cubicBezTo>
                  <a:pt x="782783" y="621724"/>
                  <a:pt x="782783" y="618678"/>
                  <a:pt x="782783" y="618678"/>
                </a:cubicBezTo>
                <a:cubicBezTo>
                  <a:pt x="782783" y="618678"/>
                  <a:pt x="782783" y="618678"/>
                  <a:pt x="779737" y="618678"/>
                </a:cubicBezTo>
                <a:cubicBezTo>
                  <a:pt x="791921" y="606494"/>
                  <a:pt x="807151" y="597356"/>
                  <a:pt x="822382" y="585172"/>
                </a:cubicBezTo>
                <a:cubicBezTo>
                  <a:pt x="855888" y="560803"/>
                  <a:pt x="855888" y="560803"/>
                  <a:pt x="855888" y="560803"/>
                </a:cubicBezTo>
                <a:cubicBezTo>
                  <a:pt x="868073" y="551665"/>
                  <a:pt x="868073" y="551665"/>
                  <a:pt x="868073" y="551665"/>
                </a:cubicBezTo>
                <a:cubicBezTo>
                  <a:pt x="871119" y="548619"/>
                  <a:pt x="886349" y="539481"/>
                  <a:pt x="898533" y="530343"/>
                </a:cubicBezTo>
                <a:cubicBezTo>
                  <a:pt x="910717" y="521205"/>
                  <a:pt x="922902" y="515113"/>
                  <a:pt x="919856" y="512067"/>
                </a:cubicBezTo>
                <a:cubicBezTo>
                  <a:pt x="956408" y="484652"/>
                  <a:pt x="999053" y="457238"/>
                  <a:pt x="1047790" y="429824"/>
                </a:cubicBezTo>
                <a:cubicBezTo>
                  <a:pt x="1072159" y="417639"/>
                  <a:pt x="1117850" y="396317"/>
                  <a:pt x="1151357" y="374995"/>
                </a:cubicBezTo>
                <a:cubicBezTo>
                  <a:pt x="1184863" y="365857"/>
                  <a:pt x="1218370" y="344534"/>
                  <a:pt x="1257969" y="329304"/>
                </a:cubicBezTo>
                <a:cubicBezTo>
                  <a:pt x="1261015" y="326258"/>
                  <a:pt x="1264061" y="329304"/>
                  <a:pt x="1270153" y="326258"/>
                </a:cubicBezTo>
                <a:cubicBezTo>
                  <a:pt x="1337167" y="301890"/>
                  <a:pt x="1410272" y="280567"/>
                  <a:pt x="1483378" y="262291"/>
                </a:cubicBezTo>
                <a:cubicBezTo>
                  <a:pt x="1519930" y="254676"/>
                  <a:pt x="1556483" y="248584"/>
                  <a:pt x="1593036" y="244015"/>
                </a:cubicBezTo>
                <a:lnTo>
                  <a:pt x="1666139" y="237923"/>
                </a:lnTo>
                <a:lnTo>
                  <a:pt x="1633396" y="241349"/>
                </a:lnTo>
                <a:cubicBezTo>
                  <a:pt x="1621974" y="243253"/>
                  <a:pt x="1611312" y="245538"/>
                  <a:pt x="1605220" y="247061"/>
                </a:cubicBezTo>
                <a:cubicBezTo>
                  <a:pt x="1602174" y="247061"/>
                  <a:pt x="1602174" y="247061"/>
                  <a:pt x="1602174" y="247061"/>
                </a:cubicBezTo>
                <a:cubicBezTo>
                  <a:pt x="1568667" y="253153"/>
                  <a:pt x="1547345" y="256199"/>
                  <a:pt x="1510792" y="262291"/>
                </a:cubicBezTo>
                <a:cubicBezTo>
                  <a:pt x="1507746" y="262291"/>
                  <a:pt x="1507746" y="262291"/>
                  <a:pt x="1507746" y="262291"/>
                </a:cubicBezTo>
                <a:cubicBezTo>
                  <a:pt x="1507746" y="265337"/>
                  <a:pt x="1504700" y="265337"/>
                  <a:pt x="1507746" y="265337"/>
                </a:cubicBezTo>
                <a:cubicBezTo>
                  <a:pt x="1507746" y="265337"/>
                  <a:pt x="1510792" y="265337"/>
                  <a:pt x="1513838" y="265337"/>
                </a:cubicBezTo>
                <a:cubicBezTo>
                  <a:pt x="1547345" y="259245"/>
                  <a:pt x="1571714" y="256199"/>
                  <a:pt x="1602174" y="250107"/>
                </a:cubicBezTo>
                <a:cubicBezTo>
                  <a:pt x="1602174" y="253153"/>
                  <a:pt x="1602174" y="253153"/>
                  <a:pt x="1605220" y="253153"/>
                </a:cubicBezTo>
                <a:cubicBezTo>
                  <a:pt x="1605220" y="253153"/>
                  <a:pt x="1608266" y="253153"/>
                  <a:pt x="1608266" y="253153"/>
                </a:cubicBezTo>
                <a:cubicBezTo>
                  <a:pt x="1608266" y="253153"/>
                  <a:pt x="1608266" y="253153"/>
                  <a:pt x="1608266" y="250107"/>
                </a:cubicBezTo>
                <a:cubicBezTo>
                  <a:pt x="1635681" y="244015"/>
                  <a:pt x="1666142" y="253153"/>
                  <a:pt x="1672234" y="240969"/>
                </a:cubicBezTo>
                <a:lnTo>
                  <a:pt x="1684418" y="240969"/>
                </a:lnTo>
                <a:cubicBezTo>
                  <a:pt x="1687464" y="240969"/>
                  <a:pt x="1690510" y="240969"/>
                  <a:pt x="1690510" y="240969"/>
                </a:cubicBezTo>
                <a:cubicBezTo>
                  <a:pt x="1690510" y="244015"/>
                  <a:pt x="1690510" y="250107"/>
                  <a:pt x="1687464" y="253153"/>
                </a:cubicBezTo>
                <a:cubicBezTo>
                  <a:pt x="1684418" y="253153"/>
                  <a:pt x="1681372" y="253153"/>
                  <a:pt x="1678326" y="253153"/>
                </a:cubicBezTo>
                <a:cubicBezTo>
                  <a:pt x="1669188" y="253153"/>
                  <a:pt x="1663095" y="256199"/>
                  <a:pt x="1657003" y="256199"/>
                </a:cubicBezTo>
                <a:cubicBezTo>
                  <a:pt x="1657003" y="256199"/>
                  <a:pt x="1653957" y="256199"/>
                  <a:pt x="1653957" y="256199"/>
                </a:cubicBezTo>
                <a:cubicBezTo>
                  <a:pt x="1650911" y="259245"/>
                  <a:pt x="1647865" y="259245"/>
                  <a:pt x="1644819" y="259245"/>
                </a:cubicBezTo>
                <a:cubicBezTo>
                  <a:pt x="1644819" y="259245"/>
                  <a:pt x="1641773" y="259245"/>
                  <a:pt x="1641773" y="259245"/>
                </a:cubicBezTo>
                <a:cubicBezTo>
                  <a:pt x="1641773" y="262291"/>
                  <a:pt x="1644819" y="262291"/>
                  <a:pt x="1644819" y="262291"/>
                </a:cubicBezTo>
                <a:cubicBezTo>
                  <a:pt x="1650911" y="262291"/>
                  <a:pt x="1650911" y="259245"/>
                  <a:pt x="1653957" y="259245"/>
                </a:cubicBezTo>
                <a:cubicBezTo>
                  <a:pt x="1653957" y="259245"/>
                  <a:pt x="1653957" y="259245"/>
                  <a:pt x="1657003" y="259245"/>
                </a:cubicBezTo>
                <a:cubicBezTo>
                  <a:pt x="1653957" y="259245"/>
                  <a:pt x="1653957" y="262291"/>
                  <a:pt x="1653957" y="262291"/>
                </a:cubicBezTo>
                <a:cubicBezTo>
                  <a:pt x="1653957" y="262291"/>
                  <a:pt x="1657003" y="262291"/>
                  <a:pt x="1657003" y="262291"/>
                </a:cubicBezTo>
                <a:cubicBezTo>
                  <a:pt x="1660049" y="262291"/>
                  <a:pt x="1663095" y="262291"/>
                  <a:pt x="1663095" y="262291"/>
                </a:cubicBezTo>
                <a:cubicBezTo>
                  <a:pt x="1663095" y="262291"/>
                  <a:pt x="1663095" y="259245"/>
                  <a:pt x="1663095" y="259245"/>
                </a:cubicBezTo>
                <a:cubicBezTo>
                  <a:pt x="1666142" y="259245"/>
                  <a:pt x="1672234" y="256199"/>
                  <a:pt x="1675280" y="256199"/>
                </a:cubicBezTo>
                <a:cubicBezTo>
                  <a:pt x="1681372" y="256199"/>
                  <a:pt x="1684418" y="256199"/>
                  <a:pt x="1690510" y="256199"/>
                </a:cubicBezTo>
                <a:cubicBezTo>
                  <a:pt x="1705740" y="256199"/>
                  <a:pt x="1705740" y="256199"/>
                  <a:pt x="1705740" y="256199"/>
                </a:cubicBezTo>
                <a:cubicBezTo>
                  <a:pt x="1708786" y="256199"/>
                  <a:pt x="1711833" y="253153"/>
                  <a:pt x="1711833" y="253153"/>
                </a:cubicBezTo>
                <a:cubicBezTo>
                  <a:pt x="1711833" y="253153"/>
                  <a:pt x="1708786" y="253153"/>
                  <a:pt x="1705740" y="253153"/>
                </a:cubicBezTo>
                <a:cubicBezTo>
                  <a:pt x="1693556" y="253153"/>
                  <a:pt x="1693556" y="253153"/>
                  <a:pt x="1693556" y="253153"/>
                </a:cubicBezTo>
                <a:cubicBezTo>
                  <a:pt x="1696602" y="247061"/>
                  <a:pt x="1699648" y="244015"/>
                  <a:pt x="1699648" y="240969"/>
                </a:cubicBezTo>
                <a:cubicBezTo>
                  <a:pt x="1699648" y="237923"/>
                  <a:pt x="1699648" y="237923"/>
                  <a:pt x="1699648" y="237923"/>
                </a:cubicBezTo>
                <a:cubicBezTo>
                  <a:pt x="1702694" y="237923"/>
                  <a:pt x="1702694" y="237923"/>
                  <a:pt x="1705740" y="237923"/>
                </a:cubicBezTo>
                <a:cubicBezTo>
                  <a:pt x="1708786" y="234877"/>
                  <a:pt x="1708786" y="234877"/>
                  <a:pt x="1708786" y="234877"/>
                </a:cubicBezTo>
                <a:cubicBezTo>
                  <a:pt x="1705740" y="231831"/>
                  <a:pt x="1705740" y="231831"/>
                  <a:pt x="1705740" y="231831"/>
                </a:cubicBezTo>
                <a:close/>
                <a:moveTo>
                  <a:pt x="1375768" y="157701"/>
                </a:moveTo>
                <a:lnTo>
                  <a:pt x="1373719" y="158725"/>
                </a:lnTo>
                <a:cubicBezTo>
                  <a:pt x="1373719" y="158725"/>
                  <a:pt x="1373719" y="158725"/>
                  <a:pt x="1370673" y="158725"/>
                </a:cubicBezTo>
                <a:close/>
                <a:moveTo>
                  <a:pt x="1864945" y="39930"/>
                </a:moveTo>
                <a:cubicBezTo>
                  <a:pt x="2157510" y="46212"/>
                  <a:pt x="2436796" y="124458"/>
                  <a:pt x="2683527" y="259245"/>
                </a:cubicBezTo>
                <a:cubicBezTo>
                  <a:pt x="2677435" y="259245"/>
                  <a:pt x="2674389" y="256199"/>
                  <a:pt x="2674389" y="259245"/>
                </a:cubicBezTo>
                <a:cubicBezTo>
                  <a:pt x="2695711" y="277521"/>
                  <a:pt x="2701804" y="274475"/>
                  <a:pt x="2723126" y="283613"/>
                </a:cubicBezTo>
                <a:cubicBezTo>
                  <a:pt x="2741402" y="292751"/>
                  <a:pt x="2762725" y="304936"/>
                  <a:pt x="2781001" y="317120"/>
                </a:cubicBezTo>
                <a:cubicBezTo>
                  <a:pt x="2784047" y="323212"/>
                  <a:pt x="2808416" y="338442"/>
                  <a:pt x="2814508" y="338442"/>
                </a:cubicBezTo>
                <a:cubicBezTo>
                  <a:pt x="2814508" y="341488"/>
                  <a:pt x="2814508" y="341488"/>
                  <a:pt x="2814508" y="341488"/>
                </a:cubicBezTo>
                <a:cubicBezTo>
                  <a:pt x="2817554" y="341488"/>
                  <a:pt x="2817554" y="341488"/>
                  <a:pt x="2817554" y="341488"/>
                </a:cubicBezTo>
                <a:cubicBezTo>
                  <a:pt x="2817554" y="344534"/>
                  <a:pt x="2817554" y="344534"/>
                  <a:pt x="2820600" y="344534"/>
                </a:cubicBezTo>
                <a:cubicBezTo>
                  <a:pt x="2823646" y="344534"/>
                  <a:pt x="2823646" y="344534"/>
                  <a:pt x="2826692" y="347580"/>
                </a:cubicBezTo>
                <a:cubicBezTo>
                  <a:pt x="2829738" y="350626"/>
                  <a:pt x="2838876" y="356718"/>
                  <a:pt x="2841923" y="356718"/>
                </a:cubicBezTo>
                <a:cubicBezTo>
                  <a:pt x="2857153" y="368903"/>
                  <a:pt x="2872383" y="381087"/>
                  <a:pt x="2890660" y="390225"/>
                </a:cubicBezTo>
                <a:cubicBezTo>
                  <a:pt x="2896752" y="396317"/>
                  <a:pt x="2902844" y="402409"/>
                  <a:pt x="2908936" y="405455"/>
                </a:cubicBezTo>
                <a:cubicBezTo>
                  <a:pt x="2924166" y="417639"/>
                  <a:pt x="2939397" y="429824"/>
                  <a:pt x="2951581" y="438962"/>
                </a:cubicBezTo>
                <a:cubicBezTo>
                  <a:pt x="2951581" y="438962"/>
                  <a:pt x="2948535" y="438962"/>
                  <a:pt x="2948535" y="438962"/>
                </a:cubicBezTo>
                <a:cubicBezTo>
                  <a:pt x="2951581" y="442008"/>
                  <a:pt x="2954627" y="445054"/>
                  <a:pt x="2957673" y="445054"/>
                </a:cubicBezTo>
                <a:cubicBezTo>
                  <a:pt x="3137391" y="591264"/>
                  <a:pt x="3289694" y="774027"/>
                  <a:pt x="3402398" y="981158"/>
                </a:cubicBezTo>
                <a:cubicBezTo>
                  <a:pt x="3524241" y="1218749"/>
                  <a:pt x="3594301" y="1483755"/>
                  <a:pt x="3600393" y="1767037"/>
                </a:cubicBezTo>
                <a:cubicBezTo>
                  <a:pt x="3597347" y="1767037"/>
                  <a:pt x="3597347" y="1767037"/>
                  <a:pt x="3594301" y="1767037"/>
                </a:cubicBezTo>
                <a:cubicBezTo>
                  <a:pt x="3591254" y="1724393"/>
                  <a:pt x="3572978" y="1706116"/>
                  <a:pt x="3560794" y="1678702"/>
                </a:cubicBezTo>
                <a:cubicBezTo>
                  <a:pt x="3560794" y="1678702"/>
                  <a:pt x="3557748" y="1684794"/>
                  <a:pt x="3557748" y="1690886"/>
                </a:cubicBezTo>
                <a:cubicBezTo>
                  <a:pt x="3551656" y="1678702"/>
                  <a:pt x="3554702" y="1654334"/>
                  <a:pt x="3551656" y="1636057"/>
                </a:cubicBezTo>
                <a:cubicBezTo>
                  <a:pt x="3545564" y="1620827"/>
                  <a:pt x="3536425" y="1596459"/>
                  <a:pt x="3536425" y="1596459"/>
                </a:cubicBezTo>
                <a:cubicBezTo>
                  <a:pt x="3530333" y="1599505"/>
                  <a:pt x="3530333" y="1611689"/>
                  <a:pt x="3530333" y="1626919"/>
                </a:cubicBezTo>
                <a:cubicBezTo>
                  <a:pt x="3527287" y="1626919"/>
                  <a:pt x="3527287" y="1623873"/>
                  <a:pt x="3527287" y="1623873"/>
                </a:cubicBezTo>
                <a:cubicBezTo>
                  <a:pt x="3527287" y="1620827"/>
                  <a:pt x="3527287" y="1620827"/>
                  <a:pt x="3527287" y="1620827"/>
                </a:cubicBezTo>
                <a:cubicBezTo>
                  <a:pt x="3527287" y="1620827"/>
                  <a:pt x="3527287" y="1617781"/>
                  <a:pt x="3527287" y="1617781"/>
                </a:cubicBezTo>
                <a:cubicBezTo>
                  <a:pt x="3527287" y="1617781"/>
                  <a:pt x="3527287" y="1614735"/>
                  <a:pt x="3527287" y="1611689"/>
                </a:cubicBezTo>
                <a:cubicBezTo>
                  <a:pt x="3524241" y="1611689"/>
                  <a:pt x="3524241" y="1611689"/>
                  <a:pt x="3524241" y="1614735"/>
                </a:cubicBezTo>
                <a:cubicBezTo>
                  <a:pt x="3524241" y="1614735"/>
                  <a:pt x="3524241" y="1617781"/>
                  <a:pt x="3524241" y="1617781"/>
                </a:cubicBezTo>
                <a:cubicBezTo>
                  <a:pt x="3524241" y="1620827"/>
                  <a:pt x="3524241" y="1620827"/>
                  <a:pt x="3524241" y="1620827"/>
                </a:cubicBezTo>
                <a:cubicBezTo>
                  <a:pt x="3518149" y="1602551"/>
                  <a:pt x="3518149" y="1626919"/>
                  <a:pt x="3521195" y="1629965"/>
                </a:cubicBezTo>
                <a:cubicBezTo>
                  <a:pt x="3521195" y="1633011"/>
                  <a:pt x="3524241" y="1633011"/>
                  <a:pt x="3524241" y="1633011"/>
                </a:cubicBezTo>
                <a:cubicBezTo>
                  <a:pt x="3524241" y="1633011"/>
                  <a:pt x="3524241" y="1629965"/>
                  <a:pt x="3524241" y="1629965"/>
                </a:cubicBezTo>
                <a:cubicBezTo>
                  <a:pt x="3527287" y="1626919"/>
                  <a:pt x="3527287" y="1626919"/>
                  <a:pt x="3527287" y="1626919"/>
                </a:cubicBezTo>
                <a:cubicBezTo>
                  <a:pt x="3527287" y="1626919"/>
                  <a:pt x="3527287" y="1633011"/>
                  <a:pt x="3527287" y="1636057"/>
                </a:cubicBezTo>
                <a:cubicBezTo>
                  <a:pt x="3527287" y="1639104"/>
                  <a:pt x="3527287" y="1639104"/>
                  <a:pt x="3527287" y="1639104"/>
                </a:cubicBezTo>
                <a:cubicBezTo>
                  <a:pt x="3527287" y="1660426"/>
                  <a:pt x="3521195" y="1675656"/>
                  <a:pt x="3512057" y="1663472"/>
                </a:cubicBezTo>
                <a:cubicBezTo>
                  <a:pt x="3512057" y="1648242"/>
                  <a:pt x="3509011" y="1648242"/>
                  <a:pt x="3509011" y="1626919"/>
                </a:cubicBezTo>
                <a:cubicBezTo>
                  <a:pt x="3502919" y="1623873"/>
                  <a:pt x="3502919" y="1636057"/>
                  <a:pt x="3496826" y="1639104"/>
                </a:cubicBezTo>
                <a:cubicBezTo>
                  <a:pt x="3487688" y="1611689"/>
                  <a:pt x="3481596" y="1565998"/>
                  <a:pt x="3466366" y="1565998"/>
                </a:cubicBezTo>
                <a:cubicBezTo>
                  <a:pt x="3466366" y="1565998"/>
                  <a:pt x="3466366" y="1562952"/>
                  <a:pt x="3466366" y="1562952"/>
                </a:cubicBezTo>
                <a:cubicBezTo>
                  <a:pt x="3466366" y="1562952"/>
                  <a:pt x="3466366" y="1556860"/>
                  <a:pt x="3466366" y="1556860"/>
                </a:cubicBezTo>
                <a:cubicBezTo>
                  <a:pt x="3463320" y="1553814"/>
                  <a:pt x="3463320" y="1550768"/>
                  <a:pt x="3463320" y="1553814"/>
                </a:cubicBezTo>
                <a:cubicBezTo>
                  <a:pt x="3460274" y="1547722"/>
                  <a:pt x="3460274" y="1538584"/>
                  <a:pt x="3454182" y="1520308"/>
                </a:cubicBezTo>
                <a:cubicBezTo>
                  <a:pt x="3451135" y="1514216"/>
                  <a:pt x="3451135" y="1511170"/>
                  <a:pt x="3451135" y="1508124"/>
                </a:cubicBezTo>
                <a:cubicBezTo>
                  <a:pt x="3451135" y="1508124"/>
                  <a:pt x="3448089" y="1505078"/>
                  <a:pt x="3448089" y="1505078"/>
                </a:cubicBezTo>
                <a:cubicBezTo>
                  <a:pt x="3448089" y="1502031"/>
                  <a:pt x="3448089" y="1502031"/>
                  <a:pt x="3448089" y="1502031"/>
                </a:cubicBezTo>
                <a:cubicBezTo>
                  <a:pt x="3448089" y="1498985"/>
                  <a:pt x="3445043" y="1502031"/>
                  <a:pt x="3445043" y="1502031"/>
                </a:cubicBezTo>
                <a:cubicBezTo>
                  <a:pt x="3445043" y="1498985"/>
                  <a:pt x="3445043" y="1498985"/>
                  <a:pt x="3445043" y="1498985"/>
                </a:cubicBezTo>
                <a:cubicBezTo>
                  <a:pt x="3441997" y="1498985"/>
                  <a:pt x="3441997" y="1486801"/>
                  <a:pt x="3438951" y="1486801"/>
                </a:cubicBezTo>
                <a:cubicBezTo>
                  <a:pt x="3441997" y="1502031"/>
                  <a:pt x="3438951" y="1489847"/>
                  <a:pt x="3435905" y="1495939"/>
                </a:cubicBezTo>
                <a:cubicBezTo>
                  <a:pt x="3432859" y="1477663"/>
                  <a:pt x="3432859" y="1502031"/>
                  <a:pt x="3429813" y="1489847"/>
                </a:cubicBezTo>
                <a:cubicBezTo>
                  <a:pt x="3426767" y="1471571"/>
                  <a:pt x="3423721" y="1471571"/>
                  <a:pt x="3426767" y="1462433"/>
                </a:cubicBezTo>
                <a:cubicBezTo>
                  <a:pt x="3417629" y="1462433"/>
                  <a:pt x="3411537" y="1419788"/>
                  <a:pt x="3402398" y="1389328"/>
                </a:cubicBezTo>
                <a:cubicBezTo>
                  <a:pt x="3402398" y="1386282"/>
                  <a:pt x="3399352" y="1380190"/>
                  <a:pt x="3396306" y="1371052"/>
                </a:cubicBezTo>
                <a:cubicBezTo>
                  <a:pt x="3387168" y="1343637"/>
                  <a:pt x="3381076" y="1325361"/>
                  <a:pt x="3374984" y="1310131"/>
                </a:cubicBezTo>
                <a:cubicBezTo>
                  <a:pt x="3371938" y="1304039"/>
                  <a:pt x="3374984" y="1307085"/>
                  <a:pt x="3374984" y="1300992"/>
                </a:cubicBezTo>
                <a:cubicBezTo>
                  <a:pt x="3371938" y="1300992"/>
                  <a:pt x="3368892" y="1297946"/>
                  <a:pt x="3368892" y="1294900"/>
                </a:cubicBezTo>
                <a:cubicBezTo>
                  <a:pt x="3368892" y="1291854"/>
                  <a:pt x="3374984" y="1300992"/>
                  <a:pt x="3371938" y="1291854"/>
                </a:cubicBezTo>
                <a:cubicBezTo>
                  <a:pt x="3362800" y="1276624"/>
                  <a:pt x="3365846" y="1273578"/>
                  <a:pt x="3353661" y="1249210"/>
                </a:cubicBezTo>
                <a:cubicBezTo>
                  <a:pt x="3359754" y="1249210"/>
                  <a:pt x="3359754" y="1249210"/>
                  <a:pt x="3359754" y="1249210"/>
                </a:cubicBezTo>
                <a:cubicBezTo>
                  <a:pt x="3353661" y="1233979"/>
                  <a:pt x="3350615" y="1227887"/>
                  <a:pt x="3350615" y="1240072"/>
                </a:cubicBezTo>
                <a:cubicBezTo>
                  <a:pt x="3344523" y="1230933"/>
                  <a:pt x="3350615" y="1227887"/>
                  <a:pt x="3341477" y="1218749"/>
                </a:cubicBezTo>
                <a:cubicBezTo>
                  <a:pt x="3344523" y="1221795"/>
                  <a:pt x="3344523" y="1218749"/>
                  <a:pt x="3341477" y="1215703"/>
                </a:cubicBezTo>
                <a:cubicBezTo>
                  <a:pt x="3344523" y="1215703"/>
                  <a:pt x="3344523" y="1215703"/>
                  <a:pt x="3344523" y="1215703"/>
                </a:cubicBezTo>
                <a:cubicBezTo>
                  <a:pt x="3347569" y="1218749"/>
                  <a:pt x="3347569" y="1215703"/>
                  <a:pt x="3347569" y="1215703"/>
                </a:cubicBezTo>
                <a:cubicBezTo>
                  <a:pt x="3347569" y="1212657"/>
                  <a:pt x="3347569" y="1212657"/>
                  <a:pt x="3347569" y="1212657"/>
                </a:cubicBezTo>
                <a:cubicBezTo>
                  <a:pt x="3353661" y="1224841"/>
                  <a:pt x="3350615" y="1206565"/>
                  <a:pt x="3344523" y="1197427"/>
                </a:cubicBezTo>
                <a:cubicBezTo>
                  <a:pt x="3347569" y="1197427"/>
                  <a:pt x="3347569" y="1197427"/>
                  <a:pt x="3347569" y="1197427"/>
                </a:cubicBezTo>
                <a:cubicBezTo>
                  <a:pt x="3347569" y="1197427"/>
                  <a:pt x="3347569" y="1197427"/>
                  <a:pt x="3347569" y="1194381"/>
                </a:cubicBezTo>
                <a:cubicBezTo>
                  <a:pt x="3347569" y="1194381"/>
                  <a:pt x="3344523" y="1191335"/>
                  <a:pt x="3344523" y="1191335"/>
                </a:cubicBezTo>
                <a:cubicBezTo>
                  <a:pt x="3338431" y="1176105"/>
                  <a:pt x="3329293" y="1154782"/>
                  <a:pt x="3320155" y="1133460"/>
                </a:cubicBezTo>
                <a:cubicBezTo>
                  <a:pt x="3307970" y="1112138"/>
                  <a:pt x="3295786" y="1090815"/>
                  <a:pt x="3286648" y="1075585"/>
                </a:cubicBezTo>
                <a:cubicBezTo>
                  <a:pt x="3283602" y="1063401"/>
                  <a:pt x="3271418" y="1045125"/>
                  <a:pt x="3259233" y="1023802"/>
                </a:cubicBezTo>
                <a:cubicBezTo>
                  <a:pt x="3250095" y="1005526"/>
                  <a:pt x="3237911" y="984204"/>
                  <a:pt x="3234865" y="965927"/>
                </a:cubicBezTo>
                <a:cubicBezTo>
                  <a:pt x="3228773" y="962881"/>
                  <a:pt x="3222681" y="953743"/>
                  <a:pt x="3219635" y="950697"/>
                </a:cubicBezTo>
                <a:cubicBezTo>
                  <a:pt x="3219635" y="950697"/>
                  <a:pt x="3219635" y="947651"/>
                  <a:pt x="3219635" y="947651"/>
                </a:cubicBezTo>
                <a:cubicBezTo>
                  <a:pt x="3216588" y="944605"/>
                  <a:pt x="3216588" y="944605"/>
                  <a:pt x="3216588" y="941559"/>
                </a:cubicBezTo>
                <a:cubicBezTo>
                  <a:pt x="3213542" y="941559"/>
                  <a:pt x="3213542" y="941559"/>
                  <a:pt x="3213542" y="944605"/>
                </a:cubicBezTo>
                <a:cubicBezTo>
                  <a:pt x="3192220" y="901961"/>
                  <a:pt x="3149575" y="847132"/>
                  <a:pt x="3109976" y="786211"/>
                </a:cubicBezTo>
                <a:cubicBezTo>
                  <a:pt x="3109976" y="786211"/>
                  <a:pt x="3109976" y="786211"/>
                  <a:pt x="3109976" y="783165"/>
                </a:cubicBezTo>
                <a:cubicBezTo>
                  <a:pt x="3119114" y="783165"/>
                  <a:pt x="3116068" y="792303"/>
                  <a:pt x="3134345" y="807533"/>
                </a:cubicBezTo>
                <a:cubicBezTo>
                  <a:pt x="3131299" y="810579"/>
                  <a:pt x="3131299" y="813625"/>
                  <a:pt x="3134345" y="819717"/>
                </a:cubicBezTo>
                <a:cubicBezTo>
                  <a:pt x="3137391" y="822763"/>
                  <a:pt x="3146529" y="831901"/>
                  <a:pt x="3155667" y="844086"/>
                </a:cubicBezTo>
                <a:cubicBezTo>
                  <a:pt x="3164805" y="856270"/>
                  <a:pt x="3173944" y="868454"/>
                  <a:pt x="3173944" y="871500"/>
                </a:cubicBezTo>
                <a:cubicBezTo>
                  <a:pt x="3180036" y="880638"/>
                  <a:pt x="3192220" y="898914"/>
                  <a:pt x="3204404" y="914145"/>
                </a:cubicBezTo>
                <a:cubicBezTo>
                  <a:pt x="3213542" y="929375"/>
                  <a:pt x="3222681" y="944605"/>
                  <a:pt x="3222681" y="947651"/>
                </a:cubicBezTo>
                <a:cubicBezTo>
                  <a:pt x="3231819" y="953743"/>
                  <a:pt x="3240957" y="978112"/>
                  <a:pt x="3250095" y="987250"/>
                </a:cubicBezTo>
                <a:cubicBezTo>
                  <a:pt x="3250095" y="987250"/>
                  <a:pt x="3250095" y="990296"/>
                  <a:pt x="3250095" y="990296"/>
                </a:cubicBezTo>
                <a:cubicBezTo>
                  <a:pt x="3250095" y="993342"/>
                  <a:pt x="3250095" y="993342"/>
                  <a:pt x="3250095" y="993342"/>
                </a:cubicBezTo>
                <a:cubicBezTo>
                  <a:pt x="3250095" y="993342"/>
                  <a:pt x="3253141" y="993342"/>
                  <a:pt x="3253141" y="993342"/>
                </a:cubicBezTo>
                <a:cubicBezTo>
                  <a:pt x="3259233" y="1002480"/>
                  <a:pt x="3256187" y="1002480"/>
                  <a:pt x="3259233" y="1008572"/>
                </a:cubicBezTo>
                <a:cubicBezTo>
                  <a:pt x="3259233" y="1008572"/>
                  <a:pt x="3259233" y="1011618"/>
                  <a:pt x="3259233" y="1011618"/>
                </a:cubicBezTo>
                <a:cubicBezTo>
                  <a:pt x="3259233" y="1011618"/>
                  <a:pt x="3262279" y="1014664"/>
                  <a:pt x="3262279" y="1014664"/>
                </a:cubicBezTo>
                <a:cubicBezTo>
                  <a:pt x="3262279" y="1011618"/>
                  <a:pt x="3262279" y="1011618"/>
                  <a:pt x="3262279" y="1011618"/>
                </a:cubicBezTo>
                <a:cubicBezTo>
                  <a:pt x="3271418" y="1026848"/>
                  <a:pt x="3274464" y="1035987"/>
                  <a:pt x="3283602" y="1045125"/>
                </a:cubicBezTo>
                <a:cubicBezTo>
                  <a:pt x="3280556" y="1045125"/>
                  <a:pt x="3280556" y="1045125"/>
                  <a:pt x="3280556" y="1045125"/>
                </a:cubicBezTo>
                <a:lnTo>
                  <a:pt x="3280556" y="1048171"/>
                </a:lnTo>
                <a:cubicBezTo>
                  <a:pt x="3280556" y="1051217"/>
                  <a:pt x="3283602" y="1051217"/>
                  <a:pt x="3283602" y="1051217"/>
                </a:cubicBezTo>
                <a:cubicBezTo>
                  <a:pt x="3283602" y="1051217"/>
                  <a:pt x="3283602" y="1051217"/>
                  <a:pt x="3286648" y="1051217"/>
                </a:cubicBezTo>
                <a:cubicBezTo>
                  <a:pt x="3286648" y="1054263"/>
                  <a:pt x="3286648" y="1054263"/>
                  <a:pt x="3286648" y="1054263"/>
                </a:cubicBezTo>
                <a:cubicBezTo>
                  <a:pt x="3292740" y="1063401"/>
                  <a:pt x="3289694" y="1066447"/>
                  <a:pt x="3292740" y="1072539"/>
                </a:cubicBezTo>
                <a:cubicBezTo>
                  <a:pt x="3295786" y="1072539"/>
                  <a:pt x="3295786" y="1069493"/>
                  <a:pt x="3298832" y="1075585"/>
                </a:cubicBezTo>
                <a:cubicBezTo>
                  <a:pt x="3298832" y="1078631"/>
                  <a:pt x="3301878" y="1078631"/>
                  <a:pt x="3301878" y="1081677"/>
                </a:cubicBezTo>
                <a:cubicBezTo>
                  <a:pt x="3298832" y="1081677"/>
                  <a:pt x="3298832" y="1081677"/>
                  <a:pt x="3298832" y="1084723"/>
                </a:cubicBezTo>
                <a:cubicBezTo>
                  <a:pt x="3298832" y="1084723"/>
                  <a:pt x="3298832" y="1087769"/>
                  <a:pt x="3301878" y="1087769"/>
                </a:cubicBezTo>
                <a:cubicBezTo>
                  <a:pt x="3301878" y="1087769"/>
                  <a:pt x="3301878" y="1090815"/>
                  <a:pt x="3304924" y="1090815"/>
                </a:cubicBezTo>
                <a:cubicBezTo>
                  <a:pt x="3307970" y="1096907"/>
                  <a:pt x="3323201" y="1121276"/>
                  <a:pt x="3320155" y="1118230"/>
                </a:cubicBezTo>
                <a:cubicBezTo>
                  <a:pt x="3326247" y="1115184"/>
                  <a:pt x="3311017" y="1109092"/>
                  <a:pt x="3317109" y="1106046"/>
                </a:cubicBezTo>
                <a:cubicBezTo>
                  <a:pt x="3314063" y="1103000"/>
                  <a:pt x="3311017" y="1099954"/>
                  <a:pt x="3307970" y="1093861"/>
                </a:cubicBezTo>
                <a:cubicBezTo>
                  <a:pt x="3307970" y="1093861"/>
                  <a:pt x="3307970" y="1093861"/>
                  <a:pt x="3307970" y="1090815"/>
                </a:cubicBezTo>
                <a:cubicBezTo>
                  <a:pt x="3307970" y="1090815"/>
                  <a:pt x="3307970" y="1087769"/>
                  <a:pt x="3307970" y="1087769"/>
                </a:cubicBezTo>
                <a:cubicBezTo>
                  <a:pt x="3307970" y="1084723"/>
                  <a:pt x="3304924" y="1081677"/>
                  <a:pt x="3304924" y="1081677"/>
                </a:cubicBezTo>
                <a:cubicBezTo>
                  <a:pt x="3304924" y="1072539"/>
                  <a:pt x="3295786" y="1069493"/>
                  <a:pt x="3289694" y="1057309"/>
                </a:cubicBezTo>
                <a:cubicBezTo>
                  <a:pt x="3292740" y="1057309"/>
                  <a:pt x="3292740" y="1054263"/>
                  <a:pt x="3289694" y="1051217"/>
                </a:cubicBezTo>
                <a:cubicBezTo>
                  <a:pt x="3289694" y="1048171"/>
                  <a:pt x="3289694" y="1048171"/>
                  <a:pt x="3289694" y="1048171"/>
                </a:cubicBezTo>
                <a:cubicBezTo>
                  <a:pt x="3289694" y="1048171"/>
                  <a:pt x="3289694" y="1045125"/>
                  <a:pt x="3289694" y="1042079"/>
                </a:cubicBezTo>
                <a:cubicBezTo>
                  <a:pt x="3286648" y="1042079"/>
                  <a:pt x="3286648" y="1039033"/>
                  <a:pt x="3286648" y="1042079"/>
                </a:cubicBezTo>
                <a:cubicBezTo>
                  <a:pt x="3286648" y="1042079"/>
                  <a:pt x="3283602" y="1042079"/>
                  <a:pt x="3283602" y="1042079"/>
                </a:cubicBezTo>
                <a:cubicBezTo>
                  <a:pt x="3283602" y="1032940"/>
                  <a:pt x="3277510" y="1035987"/>
                  <a:pt x="3274464" y="1029894"/>
                </a:cubicBezTo>
                <a:cubicBezTo>
                  <a:pt x="3271418" y="1020756"/>
                  <a:pt x="3268372" y="1014664"/>
                  <a:pt x="3265326" y="1011618"/>
                </a:cubicBezTo>
                <a:cubicBezTo>
                  <a:pt x="3265326" y="1011618"/>
                  <a:pt x="3265326" y="1008572"/>
                  <a:pt x="3265326" y="1008572"/>
                </a:cubicBezTo>
                <a:cubicBezTo>
                  <a:pt x="3265326" y="1008572"/>
                  <a:pt x="3265326" y="1008572"/>
                  <a:pt x="3265326" y="1005526"/>
                </a:cubicBezTo>
                <a:cubicBezTo>
                  <a:pt x="3259233" y="999434"/>
                  <a:pt x="3259233" y="999434"/>
                  <a:pt x="3256187" y="993342"/>
                </a:cubicBezTo>
                <a:cubicBezTo>
                  <a:pt x="3256187" y="996388"/>
                  <a:pt x="3256187" y="996388"/>
                  <a:pt x="3259233" y="996388"/>
                </a:cubicBezTo>
                <a:cubicBezTo>
                  <a:pt x="3259233" y="996388"/>
                  <a:pt x="3259233" y="996388"/>
                  <a:pt x="3259233" y="993342"/>
                </a:cubicBezTo>
                <a:cubicBezTo>
                  <a:pt x="3259233" y="993342"/>
                  <a:pt x="3256187" y="990296"/>
                  <a:pt x="3256187" y="990296"/>
                </a:cubicBezTo>
                <a:cubicBezTo>
                  <a:pt x="3253141" y="987250"/>
                  <a:pt x="3253141" y="987250"/>
                  <a:pt x="3253141" y="987250"/>
                </a:cubicBezTo>
                <a:cubicBezTo>
                  <a:pt x="3253141" y="984204"/>
                  <a:pt x="3253141" y="984204"/>
                  <a:pt x="3250095" y="978112"/>
                </a:cubicBezTo>
                <a:cubicBezTo>
                  <a:pt x="3250095" y="981158"/>
                  <a:pt x="3247049" y="978112"/>
                  <a:pt x="3244003" y="972020"/>
                </a:cubicBezTo>
                <a:cubicBezTo>
                  <a:pt x="3247049" y="972020"/>
                  <a:pt x="3247049" y="975066"/>
                  <a:pt x="3250095" y="975066"/>
                </a:cubicBezTo>
                <a:cubicBezTo>
                  <a:pt x="3244003" y="965927"/>
                  <a:pt x="3244003" y="972020"/>
                  <a:pt x="3240957" y="965927"/>
                </a:cubicBezTo>
                <a:cubicBezTo>
                  <a:pt x="3237911" y="956789"/>
                  <a:pt x="3240957" y="962881"/>
                  <a:pt x="3231819" y="950697"/>
                </a:cubicBezTo>
                <a:cubicBezTo>
                  <a:pt x="3234865" y="947651"/>
                  <a:pt x="3237911" y="950697"/>
                  <a:pt x="3240957" y="950697"/>
                </a:cubicBezTo>
                <a:cubicBezTo>
                  <a:pt x="3234865" y="944605"/>
                  <a:pt x="3231819" y="941559"/>
                  <a:pt x="3228773" y="938513"/>
                </a:cubicBezTo>
                <a:cubicBezTo>
                  <a:pt x="3231819" y="938513"/>
                  <a:pt x="3231819" y="938513"/>
                  <a:pt x="3231819" y="938513"/>
                </a:cubicBezTo>
                <a:cubicBezTo>
                  <a:pt x="3231819" y="938513"/>
                  <a:pt x="3231819" y="938513"/>
                  <a:pt x="3231819" y="935467"/>
                </a:cubicBezTo>
                <a:cubicBezTo>
                  <a:pt x="3231819" y="935467"/>
                  <a:pt x="3228773" y="935467"/>
                  <a:pt x="3228773" y="932421"/>
                </a:cubicBezTo>
                <a:cubicBezTo>
                  <a:pt x="3225727" y="929375"/>
                  <a:pt x="3222681" y="923283"/>
                  <a:pt x="3219635" y="923283"/>
                </a:cubicBezTo>
                <a:cubicBezTo>
                  <a:pt x="3219635" y="923283"/>
                  <a:pt x="3216588" y="920237"/>
                  <a:pt x="3216588" y="917191"/>
                </a:cubicBezTo>
                <a:cubicBezTo>
                  <a:pt x="3216588" y="917191"/>
                  <a:pt x="3216588" y="917191"/>
                  <a:pt x="3213542" y="914145"/>
                </a:cubicBezTo>
                <a:cubicBezTo>
                  <a:pt x="3213542" y="914145"/>
                  <a:pt x="3213542" y="914145"/>
                  <a:pt x="3213542" y="917191"/>
                </a:cubicBezTo>
                <a:cubicBezTo>
                  <a:pt x="3213542" y="917191"/>
                  <a:pt x="3213542" y="917191"/>
                  <a:pt x="3213542" y="920237"/>
                </a:cubicBezTo>
                <a:cubicBezTo>
                  <a:pt x="3204404" y="911099"/>
                  <a:pt x="3201358" y="901961"/>
                  <a:pt x="3198312" y="895868"/>
                </a:cubicBezTo>
                <a:cubicBezTo>
                  <a:pt x="3201358" y="895868"/>
                  <a:pt x="3204404" y="898914"/>
                  <a:pt x="3207450" y="898914"/>
                </a:cubicBezTo>
                <a:cubicBezTo>
                  <a:pt x="3198312" y="883684"/>
                  <a:pt x="3189174" y="868454"/>
                  <a:pt x="3189174" y="880638"/>
                </a:cubicBezTo>
                <a:cubicBezTo>
                  <a:pt x="3183082" y="865408"/>
                  <a:pt x="3183082" y="865408"/>
                  <a:pt x="3173944" y="856270"/>
                </a:cubicBezTo>
                <a:cubicBezTo>
                  <a:pt x="3173944" y="856270"/>
                  <a:pt x="3176990" y="856270"/>
                  <a:pt x="3176990" y="859316"/>
                </a:cubicBezTo>
                <a:cubicBezTo>
                  <a:pt x="3176990" y="859316"/>
                  <a:pt x="3180036" y="859316"/>
                  <a:pt x="3180036" y="859316"/>
                </a:cubicBezTo>
                <a:cubicBezTo>
                  <a:pt x="3183082" y="862362"/>
                  <a:pt x="3183082" y="859316"/>
                  <a:pt x="3183082" y="859316"/>
                </a:cubicBezTo>
                <a:cubicBezTo>
                  <a:pt x="3183082" y="856270"/>
                  <a:pt x="3183082" y="856270"/>
                  <a:pt x="3180036" y="853224"/>
                </a:cubicBezTo>
                <a:cubicBezTo>
                  <a:pt x="3183082" y="853224"/>
                  <a:pt x="3183082" y="853224"/>
                  <a:pt x="3183082" y="853224"/>
                </a:cubicBezTo>
                <a:cubicBezTo>
                  <a:pt x="3183082" y="856270"/>
                  <a:pt x="3186128" y="856270"/>
                  <a:pt x="3186128" y="856270"/>
                </a:cubicBezTo>
                <a:cubicBezTo>
                  <a:pt x="3186128" y="859316"/>
                  <a:pt x="3186128" y="859316"/>
                  <a:pt x="3186128" y="859316"/>
                </a:cubicBezTo>
                <a:cubicBezTo>
                  <a:pt x="3186128" y="859316"/>
                  <a:pt x="3189174" y="862362"/>
                  <a:pt x="3189174" y="862362"/>
                </a:cubicBezTo>
                <a:cubicBezTo>
                  <a:pt x="3189174" y="862362"/>
                  <a:pt x="3192220" y="865408"/>
                  <a:pt x="3192220" y="865408"/>
                </a:cubicBezTo>
                <a:cubicBezTo>
                  <a:pt x="3213542" y="898914"/>
                  <a:pt x="3231819" y="929375"/>
                  <a:pt x="3253141" y="962881"/>
                </a:cubicBezTo>
                <a:cubicBezTo>
                  <a:pt x="3253141" y="965927"/>
                  <a:pt x="3253141" y="965927"/>
                  <a:pt x="3253141" y="965927"/>
                </a:cubicBezTo>
                <a:cubicBezTo>
                  <a:pt x="3253141" y="968974"/>
                  <a:pt x="3256187" y="968974"/>
                  <a:pt x="3256187" y="968974"/>
                </a:cubicBezTo>
                <a:cubicBezTo>
                  <a:pt x="3265326" y="978112"/>
                  <a:pt x="3262279" y="978112"/>
                  <a:pt x="3268372" y="987250"/>
                </a:cubicBezTo>
                <a:cubicBezTo>
                  <a:pt x="3268372" y="990296"/>
                  <a:pt x="3268372" y="993342"/>
                  <a:pt x="3271418" y="996388"/>
                </a:cubicBezTo>
                <a:cubicBezTo>
                  <a:pt x="3271418" y="999434"/>
                  <a:pt x="3274464" y="999434"/>
                  <a:pt x="3274464" y="999434"/>
                </a:cubicBezTo>
                <a:cubicBezTo>
                  <a:pt x="3280556" y="1008572"/>
                  <a:pt x="3283602" y="1017710"/>
                  <a:pt x="3289694" y="1020756"/>
                </a:cubicBezTo>
                <a:cubicBezTo>
                  <a:pt x="3289694" y="1020756"/>
                  <a:pt x="3292740" y="1023802"/>
                  <a:pt x="3292740" y="1023802"/>
                </a:cubicBezTo>
                <a:cubicBezTo>
                  <a:pt x="3292740" y="1026848"/>
                  <a:pt x="3292740" y="1029894"/>
                  <a:pt x="3292740" y="1032940"/>
                </a:cubicBezTo>
                <a:cubicBezTo>
                  <a:pt x="3295786" y="1032940"/>
                  <a:pt x="3301878" y="1048171"/>
                  <a:pt x="3307970" y="1054263"/>
                </a:cubicBezTo>
                <a:cubicBezTo>
                  <a:pt x="3307970" y="1054263"/>
                  <a:pt x="3307970" y="1057309"/>
                  <a:pt x="3311017" y="1057309"/>
                </a:cubicBezTo>
                <a:cubicBezTo>
                  <a:pt x="3311017" y="1060355"/>
                  <a:pt x="3311017" y="1060355"/>
                  <a:pt x="3311017" y="1060355"/>
                </a:cubicBezTo>
                <a:cubicBezTo>
                  <a:pt x="3323201" y="1087769"/>
                  <a:pt x="3335385" y="1118230"/>
                  <a:pt x="3350615" y="1145644"/>
                </a:cubicBezTo>
                <a:cubicBezTo>
                  <a:pt x="3350615" y="1148690"/>
                  <a:pt x="3353661" y="1151736"/>
                  <a:pt x="3356707" y="1154782"/>
                </a:cubicBezTo>
                <a:cubicBezTo>
                  <a:pt x="3356707" y="1157828"/>
                  <a:pt x="3356707" y="1160874"/>
                  <a:pt x="3356707" y="1163920"/>
                </a:cubicBezTo>
                <a:cubicBezTo>
                  <a:pt x="3356707" y="1160874"/>
                  <a:pt x="3359754" y="1163920"/>
                  <a:pt x="3362800" y="1163920"/>
                </a:cubicBezTo>
                <a:cubicBezTo>
                  <a:pt x="3362800" y="1166966"/>
                  <a:pt x="3365846" y="1170013"/>
                  <a:pt x="3365846" y="1170013"/>
                </a:cubicBezTo>
                <a:cubicBezTo>
                  <a:pt x="3371938" y="1185243"/>
                  <a:pt x="3374984" y="1200473"/>
                  <a:pt x="3381076" y="1212657"/>
                </a:cubicBezTo>
                <a:cubicBezTo>
                  <a:pt x="3381076" y="1212657"/>
                  <a:pt x="3381076" y="1215703"/>
                  <a:pt x="3381076" y="1215703"/>
                </a:cubicBezTo>
                <a:cubicBezTo>
                  <a:pt x="3381076" y="1218749"/>
                  <a:pt x="3381076" y="1218749"/>
                  <a:pt x="3381076" y="1221795"/>
                </a:cubicBezTo>
                <a:cubicBezTo>
                  <a:pt x="3384122" y="1221795"/>
                  <a:pt x="3384122" y="1221795"/>
                  <a:pt x="3384122" y="1221795"/>
                </a:cubicBezTo>
                <a:cubicBezTo>
                  <a:pt x="3393260" y="1240072"/>
                  <a:pt x="3402398" y="1255302"/>
                  <a:pt x="3405445" y="1267486"/>
                </a:cubicBezTo>
                <a:cubicBezTo>
                  <a:pt x="3414583" y="1276624"/>
                  <a:pt x="3420675" y="1304039"/>
                  <a:pt x="3429813" y="1328407"/>
                </a:cubicBezTo>
                <a:cubicBezTo>
                  <a:pt x="3435905" y="1334499"/>
                  <a:pt x="3438951" y="1355821"/>
                  <a:pt x="3441997" y="1361913"/>
                </a:cubicBezTo>
                <a:cubicBezTo>
                  <a:pt x="3441997" y="1361913"/>
                  <a:pt x="3441997" y="1364959"/>
                  <a:pt x="3441997" y="1364959"/>
                </a:cubicBezTo>
                <a:cubicBezTo>
                  <a:pt x="3441997" y="1364959"/>
                  <a:pt x="3441997" y="1368005"/>
                  <a:pt x="3441997" y="1368005"/>
                </a:cubicBezTo>
                <a:cubicBezTo>
                  <a:pt x="3441997" y="1371052"/>
                  <a:pt x="3441997" y="1371052"/>
                  <a:pt x="3441997" y="1371052"/>
                </a:cubicBezTo>
                <a:cubicBezTo>
                  <a:pt x="3445043" y="1374098"/>
                  <a:pt x="3445043" y="1374098"/>
                  <a:pt x="3445043" y="1371052"/>
                </a:cubicBezTo>
                <a:cubicBezTo>
                  <a:pt x="3448089" y="1380190"/>
                  <a:pt x="3448089" y="1374098"/>
                  <a:pt x="3451135" y="1374098"/>
                </a:cubicBezTo>
                <a:cubicBezTo>
                  <a:pt x="3448089" y="1383236"/>
                  <a:pt x="3457228" y="1383236"/>
                  <a:pt x="3457228" y="1395420"/>
                </a:cubicBezTo>
                <a:cubicBezTo>
                  <a:pt x="3460274" y="1392374"/>
                  <a:pt x="3460274" y="1401512"/>
                  <a:pt x="3463320" y="1401512"/>
                </a:cubicBezTo>
                <a:cubicBezTo>
                  <a:pt x="3457228" y="1389328"/>
                  <a:pt x="3454182" y="1368005"/>
                  <a:pt x="3448089" y="1364959"/>
                </a:cubicBezTo>
                <a:cubicBezTo>
                  <a:pt x="3448089" y="1364959"/>
                  <a:pt x="3448089" y="1361913"/>
                  <a:pt x="3448089" y="1358867"/>
                </a:cubicBezTo>
                <a:cubicBezTo>
                  <a:pt x="3448089" y="1358867"/>
                  <a:pt x="3448089" y="1355821"/>
                  <a:pt x="3445043" y="1355821"/>
                </a:cubicBezTo>
                <a:cubicBezTo>
                  <a:pt x="3445043" y="1337545"/>
                  <a:pt x="3435905" y="1322315"/>
                  <a:pt x="3429813" y="1307085"/>
                </a:cubicBezTo>
                <a:cubicBezTo>
                  <a:pt x="3414583" y="1267486"/>
                  <a:pt x="3402398" y="1227887"/>
                  <a:pt x="3387168" y="1194381"/>
                </a:cubicBezTo>
                <a:cubicBezTo>
                  <a:pt x="3374984" y="1166966"/>
                  <a:pt x="3362800" y="1124322"/>
                  <a:pt x="3341477" y="1087769"/>
                </a:cubicBezTo>
                <a:cubicBezTo>
                  <a:pt x="3338431" y="1081677"/>
                  <a:pt x="3332339" y="1078631"/>
                  <a:pt x="3332339" y="1072539"/>
                </a:cubicBezTo>
                <a:cubicBezTo>
                  <a:pt x="3317109" y="1045125"/>
                  <a:pt x="3307970" y="1017710"/>
                  <a:pt x="3295786" y="996388"/>
                </a:cubicBezTo>
                <a:cubicBezTo>
                  <a:pt x="3283602" y="981158"/>
                  <a:pt x="3289694" y="990296"/>
                  <a:pt x="3280556" y="972020"/>
                </a:cubicBezTo>
                <a:cubicBezTo>
                  <a:pt x="3271418" y="950697"/>
                  <a:pt x="3259233" y="932421"/>
                  <a:pt x="3247049" y="920237"/>
                </a:cubicBezTo>
                <a:cubicBezTo>
                  <a:pt x="3234865" y="892822"/>
                  <a:pt x="3204404" y="856270"/>
                  <a:pt x="3189174" y="831901"/>
                </a:cubicBezTo>
                <a:cubicBezTo>
                  <a:pt x="3183082" y="822763"/>
                  <a:pt x="3180036" y="825809"/>
                  <a:pt x="3173944" y="816671"/>
                </a:cubicBezTo>
                <a:cubicBezTo>
                  <a:pt x="3180036" y="813625"/>
                  <a:pt x="3167851" y="798395"/>
                  <a:pt x="3158713" y="789257"/>
                </a:cubicBezTo>
                <a:cubicBezTo>
                  <a:pt x="3158713" y="789257"/>
                  <a:pt x="3155667" y="789257"/>
                  <a:pt x="3152621" y="786211"/>
                </a:cubicBezTo>
                <a:cubicBezTo>
                  <a:pt x="3143483" y="777073"/>
                  <a:pt x="3137391" y="755750"/>
                  <a:pt x="3122160" y="743566"/>
                </a:cubicBezTo>
                <a:cubicBezTo>
                  <a:pt x="3119114" y="740520"/>
                  <a:pt x="3116068" y="743566"/>
                  <a:pt x="3109976" y="737474"/>
                </a:cubicBezTo>
                <a:cubicBezTo>
                  <a:pt x="3109976" y="737474"/>
                  <a:pt x="3109976" y="728336"/>
                  <a:pt x="3103884" y="725290"/>
                </a:cubicBezTo>
                <a:cubicBezTo>
                  <a:pt x="3079516" y="691783"/>
                  <a:pt x="3039917" y="655231"/>
                  <a:pt x="3012502" y="627816"/>
                </a:cubicBezTo>
                <a:cubicBezTo>
                  <a:pt x="3000318" y="615632"/>
                  <a:pt x="2988134" y="600402"/>
                  <a:pt x="2972903" y="585172"/>
                </a:cubicBezTo>
                <a:cubicBezTo>
                  <a:pt x="2966811" y="579080"/>
                  <a:pt x="2954627" y="572988"/>
                  <a:pt x="2948535" y="566896"/>
                </a:cubicBezTo>
                <a:cubicBezTo>
                  <a:pt x="2948535" y="566896"/>
                  <a:pt x="2942443" y="557757"/>
                  <a:pt x="2942443" y="557757"/>
                </a:cubicBezTo>
                <a:cubicBezTo>
                  <a:pt x="2936351" y="551665"/>
                  <a:pt x="2933304" y="551665"/>
                  <a:pt x="2930258" y="548619"/>
                </a:cubicBezTo>
                <a:cubicBezTo>
                  <a:pt x="2930258" y="545573"/>
                  <a:pt x="2930258" y="545573"/>
                  <a:pt x="2930258" y="545573"/>
                </a:cubicBezTo>
                <a:cubicBezTo>
                  <a:pt x="2939397" y="545573"/>
                  <a:pt x="2942443" y="560803"/>
                  <a:pt x="2945489" y="554711"/>
                </a:cubicBezTo>
                <a:cubicBezTo>
                  <a:pt x="2945489" y="554711"/>
                  <a:pt x="2945489" y="554711"/>
                  <a:pt x="2945489" y="557757"/>
                </a:cubicBezTo>
                <a:cubicBezTo>
                  <a:pt x="2951581" y="560803"/>
                  <a:pt x="2951581" y="560803"/>
                  <a:pt x="2951581" y="560803"/>
                </a:cubicBezTo>
                <a:cubicBezTo>
                  <a:pt x="2951581" y="560803"/>
                  <a:pt x="2954627" y="560803"/>
                  <a:pt x="2954627" y="560803"/>
                </a:cubicBezTo>
                <a:cubicBezTo>
                  <a:pt x="2954627" y="560803"/>
                  <a:pt x="2954627" y="563850"/>
                  <a:pt x="2957673" y="563850"/>
                </a:cubicBezTo>
                <a:cubicBezTo>
                  <a:pt x="2957673" y="563850"/>
                  <a:pt x="2960719" y="563850"/>
                  <a:pt x="2960719" y="563850"/>
                </a:cubicBezTo>
                <a:cubicBezTo>
                  <a:pt x="2969857" y="572988"/>
                  <a:pt x="2969857" y="569942"/>
                  <a:pt x="2978995" y="579080"/>
                </a:cubicBezTo>
                <a:cubicBezTo>
                  <a:pt x="2978995" y="579080"/>
                  <a:pt x="2982042" y="582126"/>
                  <a:pt x="2982042" y="582126"/>
                </a:cubicBezTo>
                <a:cubicBezTo>
                  <a:pt x="2982042" y="582126"/>
                  <a:pt x="2982042" y="582126"/>
                  <a:pt x="2985088" y="582126"/>
                </a:cubicBezTo>
                <a:cubicBezTo>
                  <a:pt x="2985088" y="582126"/>
                  <a:pt x="2985088" y="585172"/>
                  <a:pt x="2985088" y="585172"/>
                </a:cubicBezTo>
                <a:cubicBezTo>
                  <a:pt x="2988134" y="591264"/>
                  <a:pt x="2972903" y="582126"/>
                  <a:pt x="2982042" y="588218"/>
                </a:cubicBezTo>
                <a:cubicBezTo>
                  <a:pt x="2985088" y="591264"/>
                  <a:pt x="2988134" y="588218"/>
                  <a:pt x="2997272" y="591264"/>
                </a:cubicBezTo>
                <a:cubicBezTo>
                  <a:pt x="3000318" y="600402"/>
                  <a:pt x="3006410" y="600402"/>
                  <a:pt x="3018594" y="615632"/>
                </a:cubicBezTo>
                <a:cubicBezTo>
                  <a:pt x="3015548" y="615632"/>
                  <a:pt x="3015548" y="615632"/>
                  <a:pt x="3015548" y="615632"/>
                </a:cubicBezTo>
                <a:cubicBezTo>
                  <a:pt x="3018594" y="618678"/>
                  <a:pt x="3018594" y="618678"/>
                  <a:pt x="3018594" y="618678"/>
                </a:cubicBezTo>
                <a:cubicBezTo>
                  <a:pt x="3018594" y="624770"/>
                  <a:pt x="3012502" y="615632"/>
                  <a:pt x="3009456" y="615632"/>
                </a:cubicBezTo>
                <a:cubicBezTo>
                  <a:pt x="3015548" y="624770"/>
                  <a:pt x="3018594" y="624770"/>
                  <a:pt x="3024686" y="624770"/>
                </a:cubicBezTo>
                <a:cubicBezTo>
                  <a:pt x="3024686" y="627816"/>
                  <a:pt x="3024686" y="627816"/>
                  <a:pt x="3027732" y="630863"/>
                </a:cubicBezTo>
                <a:cubicBezTo>
                  <a:pt x="3027732" y="633909"/>
                  <a:pt x="3030779" y="633909"/>
                  <a:pt x="3030779" y="633909"/>
                </a:cubicBezTo>
                <a:cubicBezTo>
                  <a:pt x="3033825" y="630863"/>
                  <a:pt x="3033825" y="630863"/>
                  <a:pt x="3033825" y="630863"/>
                </a:cubicBezTo>
                <a:cubicBezTo>
                  <a:pt x="3036871" y="643047"/>
                  <a:pt x="3042963" y="633909"/>
                  <a:pt x="3052101" y="649139"/>
                </a:cubicBezTo>
                <a:cubicBezTo>
                  <a:pt x="3055147" y="652185"/>
                  <a:pt x="3055147" y="652185"/>
                  <a:pt x="3055147" y="652185"/>
                </a:cubicBezTo>
                <a:cubicBezTo>
                  <a:pt x="3055147" y="652185"/>
                  <a:pt x="3058193" y="652185"/>
                  <a:pt x="3058193" y="652185"/>
                </a:cubicBezTo>
                <a:cubicBezTo>
                  <a:pt x="3079516" y="676553"/>
                  <a:pt x="3097792" y="694829"/>
                  <a:pt x="3116068" y="710060"/>
                </a:cubicBezTo>
                <a:cubicBezTo>
                  <a:pt x="3113022" y="710060"/>
                  <a:pt x="3113022" y="722244"/>
                  <a:pt x="3119114" y="719198"/>
                </a:cubicBezTo>
                <a:cubicBezTo>
                  <a:pt x="3116068" y="713106"/>
                  <a:pt x="3122160" y="716152"/>
                  <a:pt x="3125207" y="722244"/>
                </a:cubicBezTo>
                <a:cubicBezTo>
                  <a:pt x="3134345" y="734428"/>
                  <a:pt x="3152621" y="752704"/>
                  <a:pt x="3167851" y="774027"/>
                </a:cubicBezTo>
                <a:cubicBezTo>
                  <a:pt x="3183082" y="792303"/>
                  <a:pt x="3198312" y="813625"/>
                  <a:pt x="3210496" y="828855"/>
                </a:cubicBezTo>
                <a:cubicBezTo>
                  <a:pt x="3207450" y="825809"/>
                  <a:pt x="3210496" y="837994"/>
                  <a:pt x="3213542" y="837994"/>
                </a:cubicBezTo>
                <a:cubicBezTo>
                  <a:pt x="3210496" y="831901"/>
                  <a:pt x="3213542" y="831901"/>
                  <a:pt x="3216588" y="834948"/>
                </a:cubicBezTo>
                <a:cubicBezTo>
                  <a:pt x="3216588" y="841040"/>
                  <a:pt x="3228773" y="856270"/>
                  <a:pt x="3237911" y="868454"/>
                </a:cubicBezTo>
                <a:cubicBezTo>
                  <a:pt x="3247049" y="880638"/>
                  <a:pt x="3256187" y="889776"/>
                  <a:pt x="3253141" y="889776"/>
                </a:cubicBezTo>
                <a:cubicBezTo>
                  <a:pt x="3265326" y="901961"/>
                  <a:pt x="3271418" y="914145"/>
                  <a:pt x="3277510" y="926329"/>
                </a:cubicBezTo>
                <a:cubicBezTo>
                  <a:pt x="3286648" y="941559"/>
                  <a:pt x="3292740" y="956789"/>
                  <a:pt x="3307970" y="975066"/>
                </a:cubicBezTo>
                <a:cubicBezTo>
                  <a:pt x="3307970" y="975066"/>
                  <a:pt x="3307970" y="978112"/>
                  <a:pt x="3307970" y="981158"/>
                </a:cubicBezTo>
                <a:cubicBezTo>
                  <a:pt x="3320155" y="984204"/>
                  <a:pt x="3329293" y="1023802"/>
                  <a:pt x="3338431" y="1035987"/>
                </a:cubicBezTo>
                <a:cubicBezTo>
                  <a:pt x="3341477" y="1039033"/>
                  <a:pt x="3341477" y="1035987"/>
                  <a:pt x="3344523" y="1042079"/>
                </a:cubicBezTo>
                <a:cubicBezTo>
                  <a:pt x="3350615" y="1051217"/>
                  <a:pt x="3350615" y="1060355"/>
                  <a:pt x="3356707" y="1069493"/>
                </a:cubicBezTo>
                <a:cubicBezTo>
                  <a:pt x="3359754" y="1075585"/>
                  <a:pt x="3362800" y="1078631"/>
                  <a:pt x="3368892" y="1084723"/>
                </a:cubicBezTo>
                <a:cubicBezTo>
                  <a:pt x="3378030" y="1103000"/>
                  <a:pt x="3384122" y="1130414"/>
                  <a:pt x="3393260" y="1151736"/>
                </a:cubicBezTo>
                <a:cubicBezTo>
                  <a:pt x="3405445" y="1176105"/>
                  <a:pt x="3417629" y="1212657"/>
                  <a:pt x="3429813" y="1240072"/>
                </a:cubicBezTo>
                <a:cubicBezTo>
                  <a:pt x="3432859" y="1249210"/>
                  <a:pt x="3438951" y="1258348"/>
                  <a:pt x="3441997" y="1264440"/>
                </a:cubicBezTo>
                <a:cubicBezTo>
                  <a:pt x="3441997" y="1264440"/>
                  <a:pt x="3438951" y="1261394"/>
                  <a:pt x="3438951" y="1261394"/>
                </a:cubicBezTo>
                <a:cubicBezTo>
                  <a:pt x="3441997" y="1273578"/>
                  <a:pt x="3448089" y="1285762"/>
                  <a:pt x="3451135" y="1294900"/>
                </a:cubicBezTo>
                <a:cubicBezTo>
                  <a:pt x="3451135" y="1297946"/>
                  <a:pt x="3451135" y="1304039"/>
                  <a:pt x="3451135" y="1304039"/>
                </a:cubicBezTo>
                <a:cubicBezTo>
                  <a:pt x="3460274" y="1334499"/>
                  <a:pt x="3472458" y="1374098"/>
                  <a:pt x="3481596" y="1401512"/>
                </a:cubicBezTo>
                <a:cubicBezTo>
                  <a:pt x="3481596" y="1401512"/>
                  <a:pt x="3481596" y="1401512"/>
                  <a:pt x="3478550" y="1401512"/>
                </a:cubicBezTo>
                <a:cubicBezTo>
                  <a:pt x="3478550" y="1401512"/>
                  <a:pt x="3478550" y="1404558"/>
                  <a:pt x="3478550" y="1404558"/>
                </a:cubicBezTo>
                <a:cubicBezTo>
                  <a:pt x="3478550" y="1404558"/>
                  <a:pt x="3481596" y="1407604"/>
                  <a:pt x="3481596" y="1407604"/>
                </a:cubicBezTo>
                <a:cubicBezTo>
                  <a:pt x="3484642" y="1416742"/>
                  <a:pt x="3487688" y="1450249"/>
                  <a:pt x="3490734" y="1441111"/>
                </a:cubicBezTo>
                <a:cubicBezTo>
                  <a:pt x="3490734" y="1444157"/>
                  <a:pt x="3490734" y="1444157"/>
                  <a:pt x="3490734" y="1444157"/>
                </a:cubicBezTo>
                <a:cubicBezTo>
                  <a:pt x="3490734" y="1447203"/>
                  <a:pt x="3490734" y="1447203"/>
                  <a:pt x="3490734" y="1447203"/>
                </a:cubicBezTo>
                <a:cubicBezTo>
                  <a:pt x="3493780" y="1447203"/>
                  <a:pt x="3493780" y="1447203"/>
                  <a:pt x="3493780" y="1447203"/>
                </a:cubicBezTo>
                <a:cubicBezTo>
                  <a:pt x="3493780" y="1444157"/>
                  <a:pt x="3493780" y="1444157"/>
                  <a:pt x="3493780" y="1444157"/>
                </a:cubicBezTo>
                <a:cubicBezTo>
                  <a:pt x="3499873" y="1441111"/>
                  <a:pt x="3496826" y="1453295"/>
                  <a:pt x="3496826" y="1456341"/>
                </a:cubicBezTo>
                <a:cubicBezTo>
                  <a:pt x="3499873" y="1450249"/>
                  <a:pt x="3505965" y="1468525"/>
                  <a:pt x="3502919" y="1456341"/>
                </a:cubicBezTo>
                <a:cubicBezTo>
                  <a:pt x="3499873" y="1456341"/>
                  <a:pt x="3499873" y="1447203"/>
                  <a:pt x="3499873" y="1447203"/>
                </a:cubicBezTo>
                <a:cubicBezTo>
                  <a:pt x="3502919" y="1453295"/>
                  <a:pt x="3502919" y="1450249"/>
                  <a:pt x="3502919" y="1447203"/>
                </a:cubicBezTo>
                <a:cubicBezTo>
                  <a:pt x="3496826" y="1444157"/>
                  <a:pt x="3496826" y="1431972"/>
                  <a:pt x="3490734" y="1422834"/>
                </a:cubicBezTo>
                <a:cubicBezTo>
                  <a:pt x="3490734" y="1422834"/>
                  <a:pt x="3490734" y="1419788"/>
                  <a:pt x="3490734" y="1416742"/>
                </a:cubicBezTo>
                <a:cubicBezTo>
                  <a:pt x="3490734" y="1416742"/>
                  <a:pt x="3490734" y="1413696"/>
                  <a:pt x="3490734" y="1413696"/>
                </a:cubicBezTo>
                <a:cubicBezTo>
                  <a:pt x="3490734" y="1410650"/>
                  <a:pt x="3490734" y="1410650"/>
                  <a:pt x="3490734" y="1410650"/>
                </a:cubicBezTo>
                <a:cubicBezTo>
                  <a:pt x="3490734" y="1410650"/>
                  <a:pt x="3487688" y="1410650"/>
                  <a:pt x="3487688" y="1410650"/>
                </a:cubicBezTo>
                <a:cubicBezTo>
                  <a:pt x="3487688" y="1407604"/>
                  <a:pt x="3487688" y="1407604"/>
                  <a:pt x="3487688" y="1404558"/>
                </a:cubicBezTo>
                <a:cubicBezTo>
                  <a:pt x="3490734" y="1401512"/>
                  <a:pt x="3490734" y="1407604"/>
                  <a:pt x="3493780" y="1407604"/>
                </a:cubicBezTo>
                <a:cubicBezTo>
                  <a:pt x="3493780" y="1401512"/>
                  <a:pt x="3490734" y="1401512"/>
                  <a:pt x="3490734" y="1398466"/>
                </a:cubicBezTo>
                <a:cubicBezTo>
                  <a:pt x="3490734" y="1398466"/>
                  <a:pt x="3490734" y="1398466"/>
                  <a:pt x="3490734" y="1395420"/>
                </a:cubicBezTo>
                <a:cubicBezTo>
                  <a:pt x="3490734" y="1395420"/>
                  <a:pt x="3490734" y="1392374"/>
                  <a:pt x="3490734" y="1392374"/>
                </a:cubicBezTo>
                <a:cubicBezTo>
                  <a:pt x="3490734" y="1389328"/>
                  <a:pt x="3490734" y="1389328"/>
                  <a:pt x="3490734" y="1389328"/>
                </a:cubicBezTo>
                <a:cubicBezTo>
                  <a:pt x="3487688" y="1377144"/>
                  <a:pt x="3487688" y="1377144"/>
                  <a:pt x="3487688" y="1377144"/>
                </a:cubicBezTo>
                <a:cubicBezTo>
                  <a:pt x="3484642" y="1374098"/>
                  <a:pt x="3484642" y="1374098"/>
                  <a:pt x="3484642" y="1374098"/>
                </a:cubicBezTo>
                <a:cubicBezTo>
                  <a:pt x="3487688" y="1371052"/>
                  <a:pt x="3484642" y="1371052"/>
                  <a:pt x="3484642" y="1371052"/>
                </a:cubicBezTo>
                <a:lnTo>
                  <a:pt x="3484642" y="1374098"/>
                </a:lnTo>
                <a:cubicBezTo>
                  <a:pt x="3478550" y="1355821"/>
                  <a:pt x="3478550" y="1361913"/>
                  <a:pt x="3475504" y="1343637"/>
                </a:cubicBezTo>
                <a:cubicBezTo>
                  <a:pt x="3475504" y="1340591"/>
                  <a:pt x="3475504" y="1340591"/>
                  <a:pt x="3475504" y="1337545"/>
                </a:cubicBezTo>
                <a:cubicBezTo>
                  <a:pt x="3472458" y="1334499"/>
                  <a:pt x="3472458" y="1334499"/>
                  <a:pt x="3472458" y="1337545"/>
                </a:cubicBezTo>
                <a:cubicBezTo>
                  <a:pt x="3472458" y="1328407"/>
                  <a:pt x="3469412" y="1313177"/>
                  <a:pt x="3463320" y="1310131"/>
                </a:cubicBezTo>
                <a:cubicBezTo>
                  <a:pt x="3466366" y="1316223"/>
                  <a:pt x="3463320" y="1316223"/>
                  <a:pt x="3460274" y="1310131"/>
                </a:cubicBezTo>
                <a:lnTo>
                  <a:pt x="3460274" y="1307085"/>
                </a:lnTo>
                <a:cubicBezTo>
                  <a:pt x="3463320" y="1307085"/>
                  <a:pt x="3463320" y="1307085"/>
                  <a:pt x="3463320" y="1307085"/>
                </a:cubicBezTo>
                <a:cubicBezTo>
                  <a:pt x="3463320" y="1307085"/>
                  <a:pt x="3463320" y="1307085"/>
                  <a:pt x="3463320" y="1304039"/>
                </a:cubicBezTo>
                <a:cubicBezTo>
                  <a:pt x="3463320" y="1304039"/>
                  <a:pt x="3463320" y="1304039"/>
                  <a:pt x="3460274" y="1300992"/>
                </a:cubicBezTo>
                <a:cubicBezTo>
                  <a:pt x="3460274" y="1282716"/>
                  <a:pt x="3438951" y="1237026"/>
                  <a:pt x="3432859" y="1215703"/>
                </a:cubicBezTo>
                <a:cubicBezTo>
                  <a:pt x="3429813" y="1203519"/>
                  <a:pt x="3432859" y="1200473"/>
                  <a:pt x="3426767" y="1191335"/>
                </a:cubicBezTo>
                <a:cubicBezTo>
                  <a:pt x="3426767" y="1185243"/>
                  <a:pt x="3420675" y="1182197"/>
                  <a:pt x="3417629" y="1176105"/>
                </a:cubicBezTo>
                <a:cubicBezTo>
                  <a:pt x="3414583" y="1163920"/>
                  <a:pt x="3414583" y="1154782"/>
                  <a:pt x="3405445" y="1151736"/>
                </a:cubicBezTo>
                <a:cubicBezTo>
                  <a:pt x="3387168" y="1093861"/>
                  <a:pt x="3353661" y="1029894"/>
                  <a:pt x="3320155" y="975066"/>
                </a:cubicBezTo>
                <a:cubicBezTo>
                  <a:pt x="3323201" y="972020"/>
                  <a:pt x="3323201" y="972020"/>
                  <a:pt x="3323201" y="968974"/>
                </a:cubicBezTo>
                <a:cubicBezTo>
                  <a:pt x="3323201" y="968974"/>
                  <a:pt x="3323201" y="972020"/>
                  <a:pt x="3323201" y="972020"/>
                </a:cubicBezTo>
                <a:cubicBezTo>
                  <a:pt x="3326247" y="972020"/>
                  <a:pt x="3326247" y="972020"/>
                  <a:pt x="3326247" y="972020"/>
                </a:cubicBezTo>
                <a:cubicBezTo>
                  <a:pt x="3326247" y="972020"/>
                  <a:pt x="3326247" y="968974"/>
                  <a:pt x="3323201" y="965927"/>
                </a:cubicBezTo>
                <a:cubicBezTo>
                  <a:pt x="3323201" y="962881"/>
                  <a:pt x="3326247" y="962881"/>
                  <a:pt x="3323201" y="956789"/>
                </a:cubicBezTo>
                <a:cubicBezTo>
                  <a:pt x="3320155" y="959835"/>
                  <a:pt x="3317109" y="956789"/>
                  <a:pt x="3311017" y="947651"/>
                </a:cubicBezTo>
                <a:cubicBezTo>
                  <a:pt x="3311017" y="944605"/>
                  <a:pt x="3311017" y="944605"/>
                  <a:pt x="3311017" y="944605"/>
                </a:cubicBezTo>
                <a:cubicBezTo>
                  <a:pt x="3311017" y="944605"/>
                  <a:pt x="3307970" y="944605"/>
                  <a:pt x="3307970" y="941559"/>
                </a:cubicBezTo>
                <a:cubicBezTo>
                  <a:pt x="3307970" y="941559"/>
                  <a:pt x="3307970" y="938513"/>
                  <a:pt x="3307970" y="938513"/>
                </a:cubicBezTo>
                <a:cubicBezTo>
                  <a:pt x="3304924" y="938513"/>
                  <a:pt x="3304924" y="938513"/>
                  <a:pt x="3304924" y="938513"/>
                </a:cubicBezTo>
                <a:cubicBezTo>
                  <a:pt x="3304924" y="935467"/>
                  <a:pt x="3304924" y="935467"/>
                  <a:pt x="3301878" y="932421"/>
                </a:cubicBezTo>
                <a:cubicBezTo>
                  <a:pt x="3304924" y="926329"/>
                  <a:pt x="3292740" y="917191"/>
                  <a:pt x="3295786" y="917191"/>
                </a:cubicBezTo>
                <a:cubicBezTo>
                  <a:pt x="3295786" y="917191"/>
                  <a:pt x="3298832" y="917191"/>
                  <a:pt x="3298832" y="917191"/>
                </a:cubicBezTo>
                <a:cubicBezTo>
                  <a:pt x="3298832" y="920237"/>
                  <a:pt x="3301878" y="920237"/>
                  <a:pt x="3301878" y="920237"/>
                </a:cubicBezTo>
                <a:cubicBezTo>
                  <a:pt x="3301878" y="917191"/>
                  <a:pt x="3298832" y="917191"/>
                  <a:pt x="3298832" y="914145"/>
                </a:cubicBezTo>
                <a:cubicBezTo>
                  <a:pt x="3298832" y="914145"/>
                  <a:pt x="3295786" y="911099"/>
                  <a:pt x="3295786" y="911099"/>
                </a:cubicBezTo>
                <a:cubicBezTo>
                  <a:pt x="3292740" y="905007"/>
                  <a:pt x="3289694" y="898914"/>
                  <a:pt x="3286648" y="898914"/>
                </a:cubicBezTo>
                <a:cubicBezTo>
                  <a:pt x="3286648" y="898914"/>
                  <a:pt x="3286648" y="898914"/>
                  <a:pt x="3286648" y="895868"/>
                </a:cubicBezTo>
                <a:cubicBezTo>
                  <a:pt x="3286648" y="895868"/>
                  <a:pt x="3286648" y="892822"/>
                  <a:pt x="3283602" y="889776"/>
                </a:cubicBezTo>
                <a:cubicBezTo>
                  <a:pt x="3283602" y="889776"/>
                  <a:pt x="3280556" y="889776"/>
                  <a:pt x="3280556" y="889776"/>
                </a:cubicBezTo>
                <a:cubicBezTo>
                  <a:pt x="3280556" y="889776"/>
                  <a:pt x="3280556" y="892822"/>
                  <a:pt x="3280556" y="892822"/>
                </a:cubicBezTo>
                <a:cubicBezTo>
                  <a:pt x="3280556" y="889776"/>
                  <a:pt x="3280556" y="886730"/>
                  <a:pt x="3277510" y="883684"/>
                </a:cubicBezTo>
                <a:cubicBezTo>
                  <a:pt x="3277510" y="886730"/>
                  <a:pt x="3274464" y="886730"/>
                  <a:pt x="3271418" y="883684"/>
                </a:cubicBezTo>
                <a:cubicBezTo>
                  <a:pt x="3274464" y="883684"/>
                  <a:pt x="3271418" y="880638"/>
                  <a:pt x="3271418" y="877592"/>
                </a:cubicBezTo>
                <a:cubicBezTo>
                  <a:pt x="3268372" y="874546"/>
                  <a:pt x="3268372" y="874546"/>
                  <a:pt x="3268372" y="874546"/>
                </a:cubicBezTo>
                <a:cubicBezTo>
                  <a:pt x="3268372" y="871500"/>
                  <a:pt x="3268372" y="871500"/>
                  <a:pt x="3268372" y="871500"/>
                </a:cubicBezTo>
                <a:cubicBezTo>
                  <a:pt x="3265326" y="871500"/>
                  <a:pt x="3265326" y="871500"/>
                  <a:pt x="3265326" y="871500"/>
                </a:cubicBezTo>
                <a:cubicBezTo>
                  <a:pt x="3265326" y="871500"/>
                  <a:pt x="3265326" y="871500"/>
                  <a:pt x="3265326" y="874546"/>
                </a:cubicBezTo>
                <a:cubicBezTo>
                  <a:pt x="3256187" y="859316"/>
                  <a:pt x="3247049" y="844086"/>
                  <a:pt x="3240957" y="841040"/>
                </a:cubicBezTo>
                <a:cubicBezTo>
                  <a:pt x="3237911" y="837994"/>
                  <a:pt x="3237911" y="837994"/>
                  <a:pt x="3237911" y="834948"/>
                </a:cubicBezTo>
                <a:cubicBezTo>
                  <a:pt x="3234865" y="831901"/>
                  <a:pt x="3234865" y="831901"/>
                  <a:pt x="3231819" y="831901"/>
                </a:cubicBezTo>
                <a:lnTo>
                  <a:pt x="3231819" y="834123"/>
                </a:lnTo>
                <a:lnTo>
                  <a:pt x="3216588" y="814767"/>
                </a:lnTo>
                <a:cubicBezTo>
                  <a:pt x="3212019" y="808295"/>
                  <a:pt x="3207450" y="801441"/>
                  <a:pt x="3198312" y="789257"/>
                </a:cubicBezTo>
                <a:cubicBezTo>
                  <a:pt x="3189174" y="783165"/>
                  <a:pt x="3186128" y="780119"/>
                  <a:pt x="3183082" y="780119"/>
                </a:cubicBezTo>
                <a:cubicBezTo>
                  <a:pt x="3183082" y="777073"/>
                  <a:pt x="3186128" y="777073"/>
                  <a:pt x="3183082" y="770981"/>
                </a:cubicBezTo>
                <a:cubicBezTo>
                  <a:pt x="3176990" y="770981"/>
                  <a:pt x="3176990" y="761842"/>
                  <a:pt x="3167851" y="752704"/>
                </a:cubicBezTo>
                <a:cubicBezTo>
                  <a:pt x="3158713" y="743566"/>
                  <a:pt x="3164805" y="758796"/>
                  <a:pt x="3155667" y="746612"/>
                </a:cubicBezTo>
                <a:cubicBezTo>
                  <a:pt x="3164805" y="752704"/>
                  <a:pt x="3155667" y="740520"/>
                  <a:pt x="3146529" y="731382"/>
                </a:cubicBezTo>
                <a:cubicBezTo>
                  <a:pt x="3149575" y="731382"/>
                  <a:pt x="3149575" y="731382"/>
                  <a:pt x="3149575" y="731382"/>
                </a:cubicBezTo>
                <a:cubicBezTo>
                  <a:pt x="3152621" y="734428"/>
                  <a:pt x="3155667" y="737474"/>
                  <a:pt x="3155667" y="734428"/>
                </a:cubicBezTo>
                <a:cubicBezTo>
                  <a:pt x="3155667" y="734428"/>
                  <a:pt x="3155667" y="731382"/>
                  <a:pt x="3152621" y="728336"/>
                </a:cubicBezTo>
                <a:cubicBezTo>
                  <a:pt x="3149575" y="725290"/>
                  <a:pt x="3149575" y="725290"/>
                  <a:pt x="3149575" y="725290"/>
                </a:cubicBezTo>
                <a:cubicBezTo>
                  <a:pt x="3152621" y="725290"/>
                  <a:pt x="3155667" y="734428"/>
                  <a:pt x="3158713" y="731382"/>
                </a:cubicBezTo>
                <a:cubicBezTo>
                  <a:pt x="3152621" y="725290"/>
                  <a:pt x="3149575" y="719198"/>
                  <a:pt x="3146529" y="719198"/>
                </a:cubicBezTo>
                <a:cubicBezTo>
                  <a:pt x="3143483" y="719198"/>
                  <a:pt x="3143483" y="719198"/>
                  <a:pt x="3143483" y="716152"/>
                </a:cubicBezTo>
                <a:cubicBezTo>
                  <a:pt x="3140437" y="713106"/>
                  <a:pt x="3137391" y="710060"/>
                  <a:pt x="3134345" y="710060"/>
                </a:cubicBezTo>
                <a:cubicBezTo>
                  <a:pt x="3134345" y="710060"/>
                  <a:pt x="3134345" y="713106"/>
                  <a:pt x="3137391" y="716152"/>
                </a:cubicBezTo>
                <a:cubicBezTo>
                  <a:pt x="3137391" y="719198"/>
                  <a:pt x="3137391" y="719198"/>
                  <a:pt x="3137391" y="719198"/>
                </a:cubicBezTo>
                <a:cubicBezTo>
                  <a:pt x="3131299" y="716152"/>
                  <a:pt x="3131299" y="722244"/>
                  <a:pt x="3128253" y="710060"/>
                </a:cubicBezTo>
                <a:cubicBezTo>
                  <a:pt x="3125207" y="713106"/>
                  <a:pt x="3131299" y="719198"/>
                  <a:pt x="3131299" y="722244"/>
                </a:cubicBezTo>
                <a:cubicBezTo>
                  <a:pt x="3122160" y="710060"/>
                  <a:pt x="3125207" y="707014"/>
                  <a:pt x="3119114" y="700922"/>
                </a:cubicBezTo>
                <a:cubicBezTo>
                  <a:pt x="3122160" y="700922"/>
                  <a:pt x="3122160" y="703968"/>
                  <a:pt x="3122160" y="703968"/>
                </a:cubicBezTo>
                <a:cubicBezTo>
                  <a:pt x="3125207" y="707014"/>
                  <a:pt x="3125207" y="707014"/>
                  <a:pt x="3128253" y="703968"/>
                </a:cubicBezTo>
                <a:cubicBezTo>
                  <a:pt x="3128253" y="703968"/>
                  <a:pt x="3125207" y="700922"/>
                  <a:pt x="3122160" y="697876"/>
                </a:cubicBezTo>
                <a:cubicBezTo>
                  <a:pt x="3128253" y="700922"/>
                  <a:pt x="3128253" y="697876"/>
                  <a:pt x="3122160" y="694829"/>
                </a:cubicBezTo>
                <a:cubicBezTo>
                  <a:pt x="3122160" y="691783"/>
                  <a:pt x="3122160" y="691783"/>
                  <a:pt x="3122160" y="691783"/>
                </a:cubicBezTo>
                <a:cubicBezTo>
                  <a:pt x="3125207" y="694829"/>
                  <a:pt x="3125207" y="691783"/>
                  <a:pt x="3125207" y="691783"/>
                </a:cubicBezTo>
                <a:cubicBezTo>
                  <a:pt x="3122160" y="688737"/>
                  <a:pt x="3122160" y="688737"/>
                  <a:pt x="3119114" y="688737"/>
                </a:cubicBezTo>
                <a:cubicBezTo>
                  <a:pt x="3119114" y="685691"/>
                  <a:pt x="3119114" y="685691"/>
                  <a:pt x="3116068" y="685691"/>
                </a:cubicBezTo>
                <a:cubicBezTo>
                  <a:pt x="3113022" y="679599"/>
                  <a:pt x="3113022" y="679599"/>
                  <a:pt x="3109976" y="673507"/>
                </a:cubicBezTo>
                <a:cubicBezTo>
                  <a:pt x="3113022" y="676553"/>
                  <a:pt x="3113022" y="676553"/>
                  <a:pt x="3113022" y="676553"/>
                </a:cubicBezTo>
                <a:cubicBezTo>
                  <a:pt x="3116068" y="679599"/>
                  <a:pt x="3119114" y="679599"/>
                  <a:pt x="3119114" y="679599"/>
                </a:cubicBezTo>
                <a:cubicBezTo>
                  <a:pt x="3119114" y="676553"/>
                  <a:pt x="3116068" y="673507"/>
                  <a:pt x="3113022" y="670461"/>
                </a:cubicBezTo>
                <a:cubicBezTo>
                  <a:pt x="3109976" y="667415"/>
                  <a:pt x="3109976" y="667415"/>
                  <a:pt x="3109976" y="667415"/>
                </a:cubicBezTo>
                <a:cubicBezTo>
                  <a:pt x="3106930" y="664369"/>
                  <a:pt x="3106930" y="664369"/>
                  <a:pt x="3106930" y="664369"/>
                </a:cubicBezTo>
                <a:cubicBezTo>
                  <a:pt x="3103884" y="661323"/>
                  <a:pt x="3100838" y="661323"/>
                  <a:pt x="3100838" y="664369"/>
                </a:cubicBezTo>
                <a:cubicBezTo>
                  <a:pt x="3100838" y="664369"/>
                  <a:pt x="3100838" y="667415"/>
                  <a:pt x="3103884" y="670461"/>
                </a:cubicBezTo>
                <a:cubicBezTo>
                  <a:pt x="3103884" y="670461"/>
                  <a:pt x="3103884" y="670461"/>
                  <a:pt x="3106930" y="670461"/>
                </a:cubicBezTo>
                <a:cubicBezTo>
                  <a:pt x="3109976" y="673507"/>
                  <a:pt x="3109976" y="673507"/>
                  <a:pt x="3109976" y="673507"/>
                </a:cubicBezTo>
                <a:cubicBezTo>
                  <a:pt x="3094746" y="667415"/>
                  <a:pt x="3106930" y="676553"/>
                  <a:pt x="3113022" y="685691"/>
                </a:cubicBezTo>
                <a:cubicBezTo>
                  <a:pt x="3109976" y="682645"/>
                  <a:pt x="3109976" y="682645"/>
                  <a:pt x="3109976" y="682645"/>
                </a:cubicBezTo>
                <a:cubicBezTo>
                  <a:pt x="3109976" y="682645"/>
                  <a:pt x="3109976" y="685691"/>
                  <a:pt x="3109976" y="685691"/>
                </a:cubicBezTo>
                <a:cubicBezTo>
                  <a:pt x="3109976" y="685691"/>
                  <a:pt x="3109976" y="685691"/>
                  <a:pt x="3109976" y="688737"/>
                </a:cubicBezTo>
                <a:cubicBezTo>
                  <a:pt x="3113022" y="688737"/>
                  <a:pt x="3113022" y="688737"/>
                  <a:pt x="3113022" y="688737"/>
                </a:cubicBezTo>
                <a:cubicBezTo>
                  <a:pt x="3116068" y="691783"/>
                  <a:pt x="3116068" y="691783"/>
                  <a:pt x="3116068" y="691783"/>
                </a:cubicBezTo>
                <a:cubicBezTo>
                  <a:pt x="3113022" y="691783"/>
                  <a:pt x="3113022" y="691783"/>
                  <a:pt x="3113022" y="691783"/>
                </a:cubicBezTo>
                <a:cubicBezTo>
                  <a:pt x="3113022" y="691783"/>
                  <a:pt x="3113022" y="694829"/>
                  <a:pt x="3116068" y="694829"/>
                </a:cubicBezTo>
                <a:cubicBezTo>
                  <a:pt x="3116068" y="697876"/>
                  <a:pt x="3116068" y="697876"/>
                  <a:pt x="3116068" y="697876"/>
                </a:cubicBezTo>
                <a:cubicBezTo>
                  <a:pt x="3106930" y="694829"/>
                  <a:pt x="3103884" y="688737"/>
                  <a:pt x="3094746" y="676553"/>
                </a:cubicBezTo>
                <a:cubicBezTo>
                  <a:pt x="3097792" y="676553"/>
                  <a:pt x="3097792" y="676553"/>
                  <a:pt x="3097792" y="676553"/>
                </a:cubicBezTo>
                <a:cubicBezTo>
                  <a:pt x="3100838" y="676553"/>
                  <a:pt x="3100838" y="676553"/>
                  <a:pt x="3100838" y="676553"/>
                </a:cubicBezTo>
                <a:cubicBezTo>
                  <a:pt x="3097792" y="673507"/>
                  <a:pt x="3097792" y="673507"/>
                  <a:pt x="3097792" y="673507"/>
                </a:cubicBezTo>
                <a:cubicBezTo>
                  <a:pt x="3094746" y="673507"/>
                  <a:pt x="3094746" y="673507"/>
                  <a:pt x="3094746" y="673507"/>
                </a:cubicBezTo>
                <a:cubicBezTo>
                  <a:pt x="3091700" y="670461"/>
                  <a:pt x="3091700" y="670461"/>
                  <a:pt x="3091700" y="670461"/>
                </a:cubicBezTo>
                <a:cubicBezTo>
                  <a:pt x="3088654" y="667415"/>
                  <a:pt x="3091700" y="664369"/>
                  <a:pt x="3085608" y="658277"/>
                </a:cubicBezTo>
                <a:cubicBezTo>
                  <a:pt x="3085608" y="655231"/>
                  <a:pt x="3085608" y="655231"/>
                  <a:pt x="3085608" y="655231"/>
                </a:cubicBezTo>
                <a:cubicBezTo>
                  <a:pt x="3082562" y="655231"/>
                  <a:pt x="3082562" y="652185"/>
                  <a:pt x="3082562" y="652185"/>
                </a:cubicBezTo>
                <a:cubicBezTo>
                  <a:pt x="3079516" y="652185"/>
                  <a:pt x="3079516" y="652185"/>
                  <a:pt x="3079516" y="652185"/>
                </a:cubicBezTo>
                <a:cubicBezTo>
                  <a:pt x="3079516" y="655231"/>
                  <a:pt x="3079516" y="655231"/>
                  <a:pt x="3079516" y="655231"/>
                </a:cubicBezTo>
                <a:cubicBezTo>
                  <a:pt x="3073423" y="649139"/>
                  <a:pt x="3073423" y="640001"/>
                  <a:pt x="3067331" y="640001"/>
                </a:cubicBezTo>
                <a:cubicBezTo>
                  <a:pt x="3067331" y="640001"/>
                  <a:pt x="3064285" y="640001"/>
                  <a:pt x="3064285" y="636955"/>
                </a:cubicBezTo>
                <a:cubicBezTo>
                  <a:pt x="3064285" y="636955"/>
                  <a:pt x="3061239" y="636955"/>
                  <a:pt x="3061239" y="636955"/>
                </a:cubicBezTo>
                <a:cubicBezTo>
                  <a:pt x="3061239" y="640001"/>
                  <a:pt x="3061239" y="640001"/>
                  <a:pt x="3061239" y="640001"/>
                </a:cubicBezTo>
                <a:cubicBezTo>
                  <a:pt x="3049055" y="618678"/>
                  <a:pt x="3055147" y="633909"/>
                  <a:pt x="3049055" y="633909"/>
                </a:cubicBezTo>
                <a:cubicBezTo>
                  <a:pt x="3046009" y="621724"/>
                  <a:pt x="3027732" y="603448"/>
                  <a:pt x="3012502" y="588218"/>
                </a:cubicBezTo>
                <a:cubicBezTo>
                  <a:pt x="3009456" y="591264"/>
                  <a:pt x="3009456" y="591264"/>
                  <a:pt x="3009456" y="591264"/>
                </a:cubicBezTo>
                <a:cubicBezTo>
                  <a:pt x="3009456" y="588218"/>
                  <a:pt x="3009456" y="588218"/>
                  <a:pt x="3009456" y="588218"/>
                </a:cubicBezTo>
                <a:cubicBezTo>
                  <a:pt x="3009456" y="588218"/>
                  <a:pt x="3009456" y="585172"/>
                  <a:pt x="3006410" y="585172"/>
                </a:cubicBezTo>
                <a:cubicBezTo>
                  <a:pt x="3006410" y="585172"/>
                  <a:pt x="3006410" y="588218"/>
                  <a:pt x="3006410" y="588218"/>
                </a:cubicBezTo>
                <a:cubicBezTo>
                  <a:pt x="2997272" y="579080"/>
                  <a:pt x="2991180" y="566896"/>
                  <a:pt x="2988134" y="560803"/>
                </a:cubicBezTo>
                <a:cubicBezTo>
                  <a:pt x="2985088" y="563850"/>
                  <a:pt x="2985088" y="566896"/>
                  <a:pt x="2982042" y="563850"/>
                </a:cubicBezTo>
                <a:cubicBezTo>
                  <a:pt x="2982042" y="560803"/>
                  <a:pt x="2982042" y="560803"/>
                  <a:pt x="2978995" y="557757"/>
                </a:cubicBezTo>
                <a:cubicBezTo>
                  <a:pt x="2975949" y="560803"/>
                  <a:pt x="2975949" y="557757"/>
                  <a:pt x="2972903" y="551665"/>
                </a:cubicBezTo>
                <a:cubicBezTo>
                  <a:pt x="2972903" y="551665"/>
                  <a:pt x="2972903" y="551665"/>
                  <a:pt x="2975949" y="551665"/>
                </a:cubicBezTo>
                <a:cubicBezTo>
                  <a:pt x="2975949" y="551665"/>
                  <a:pt x="2975949" y="551665"/>
                  <a:pt x="2975949" y="548619"/>
                </a:cubicBezTo>
                <a:cubicBezTo>
                  <a:pt x="2972903" y="548619"/>
                  <a:pt x="2972903" y="545573"/>
                  <a:pt x="2969857" y="545573"/>
                </a:cubicBezTo>
                <a:cubicBezTo>
                  <a:pt x="2969857" y="545573"/>
                  <a:pt x="2966811" y="545573"/>
                  <a:pt x="2966811" y="545573"/>
                </a:cubicBezTo>
                <a:cubicBezTo>
                  <a:pt x="2966811" y="539481"/>
                  <a:pt x="2939397" y="521205"/>
                  <a:pt x="2945489" y="527297"/>
                </a:cubicBezTo>
                <a:cubicBezTo>
                  <a:pt x="2954627" y="527297"/>
                  <a:pt x="2942443" y="539481"/>
                  <a:pt x="2951581" y="536435"/>
                </a:cubicBezTo>
                <a:cubicBezTo>
                  <a:pt x="2954627" y="533389"/>
                  <a:pt x="2960719" y="536435"/>
                  <a:pt x="2963765" y="542527"/>
                </a:cubicBezTo>
                <a:cubicBezTo>
                  <a:pt x="2960719" y="542527"/>
                  <a:pt x="2960719" y="542527"/>
                  <a:pt x="2960719" y="539481"/>
                </a:cubicBezTo>
                <a:cubicBezTo>
                  <a:pt x="2957673" y="539481"/>
                  <a:pt x="2957673" y="539481"/>
                  <a:pt x="2957673" y="539481"/>
                </a:cubicBezTo>
                <a:cubicBezTo>
                  <a:pt x="2954627" y="539481"/>
                  <a:pt x="2957673" y="542527"/>
                  <a:pt x="2957673" y="542527"/>
                </a:cubicBezTo>
                <a:cubicBezTo>
                  <a:pt x="2960719" y="545573"/>
                  <a:pt x="2960719" y="545573"/>
                  <a:pt x="2960719" y="545573"/>
                </a:cubicBezTo>
                <a:cubicBezTo>
                  <a:pt x="2957673" y="545573"/>
                  <a:pt x="2957673" y="545573"/>
                  <a:pt x="2957673" y="545573"/>
                </a:cubicBezTo>
                <a:cubicBezTo>
                  <a:pt x="2957673" y="542527"/>
                  <a:pt x="2954627" y="542527"/>
                  <a:pt x="2954627" y="542527"/>
                </a:cubicBezTo>
                <a:cubicBezTo>
                  <a:pt x="2954627" y="542527"/>
                  <a:pt x="2954627" y="545573"/>
                  <a:pt x="2954627" y="545573"/>
                </a:cubicBezTo>
                <a:cubicBezTo>
                  <a:pt x="2957673" y="548619"/>
                  <a:pt x="2957673" y="548619"/>
                  <a:pt x="2957673" y="548619"/>
                </a:cubicBezTo>
                <a:cubicBezTo>
                  <a:pt x="2960719" y="551665"/>
                  <a:pt x="2960719" y="551665"/>
                  <a:pt x="2960719" y="551665"/>
                </a:cubicBezTo>
                <a:cubicBezTo>
                  <a:pt x="2960719" y="551665"/>
                  <a:pt x="2954627" y="548619"/>
                  <a:pt x="2954627" y="548619"/>
                </a:cubicBezTo>
                <a:cubicBezTo>
                  <a:pt x="2951581" y="545573"/>
                  <a:pt x="2951581" y="545573"/>
                  <a:pt x="2951581" y="545573"/>
                </a:cubicBezTo>
                <a:cubicBezTo>
                  <a:pt x="2948535" y="542527"/>
                  <a:pt x="2948535" y="542527"/>
                  <a:pt x="2948535" y="542527"/>
                </a:cubicBezTo>
                <a:cubicBezTo>
                  <a:pt x="2948535" y="539481"/>
                  <a:pt x="2945489" y="536435"/>
                  <a:pt x="2942443" y="536435"/>
                </a:cubicBezTo>
                <a:cubicBezTo>
                  <a:pt x="2939397" y="536435"/>
                  <a:pt x="2939397" y="539481"/>
                  <a:pt x="2942443" y="542527"/>
                </a:cubicBezTo>
                <a:cubicBezTo>
                  <a:pt x="2942443" y="542527"/>
                  <a:pt x="2942443" y="542527"/>
                  <a:pt x="2942443" y="545573"/>
                </a:cubicBezTo>
                <a:cubicBezTo>
                  <a:pt x="2933304" y="536435"/>
                  <a:pt x="2942443" y="536435"/>
                  <a:pt x="2930258" y="530343"/>
                </a:cubicBezTo>
                <a:cubicBezTo>
                  <a:pt x="2933304" y="530343"/>
                  <a:pt x="2933304" y="530343"/>
                  <a:pt x="2933304" y="530343"/>
                </a:cubicBezTo>
                <a:cubicBezTo>
                  <a:pt x="2933304" y="530343"/>
                  <a:pt x="2933304" y="530343"/>
                  <a:pt x="2933304" y="527297"/>
                </a:cubicBezTo>
                <a:cubicBezTo>
                  <a:pt x="2930258" y="527297"/>
                  <a:pt x="2930258" y="527297"/>
                  <a:pt x="2930258" y="527297"/>
                </a:cubicBezTo>
                <a:cubicBezTo>
                  <a:pt x="2930258" y="527297"/>
                  <a:pt x="2927212" y="527297"/>
                  <a:pt x="2927212" y="527297"/>
                </a:cubicBezTo>
                <a:cubicBezTo>
                  <a:pt x="2924166" y="524251"/>
                  <a:pt x="2924166" y="524251"/>
                  <a:pt x="2924166" y="524251"/>
                </a:cubicBezTo>
                <a:cubicBezTo>
                  <a:pt x="2921120" y="521205"/>
                  <a:pt x="2921120" y="521205"/>
                  <a:pt x="2915028" y="515113"/>
                </a:cubicBezTo>
                <a:cubicBezTo>
                  <a:pt x="2908936" y="521205"/>
                  <a:pt x="2896752" y="505975"/>
                  <a:pt x="2896752" y="515113"/>
                </a:cubicBezTo>
                <a:cubicBezTo>
                  <a:pt x="2902844" y="515113"/>
                  <a:pt x="2905890" y="521205"/>
                  <a:pt x="2911982" y="524251"/>
                </a:cubicBezTo>
                <a:cubicBezTo>
                  <a:pt x="2905890" y="521205"/>
                  <a:pt x="2905890" y="521205"/>
                  <a:pt x="2905890" y="524251"/>
                </a:cubicBezTo>
                <a:cubicBezTo>
                  <a:pt x="2905890" y="524251"/>
                  <a:pt x="2905890" y="524251"/>
                  <a:pt x="2905890" y="527297"/>
                </a:cubicBezTo>
                <a:cubicBezTo>
                  <a:pt x="2899798" y="518159"/>
                  <a:pt x="2890660" y="509021"/>
                  <a:pt x="2881521" y="502929"/>
                </a:cubicBezTo>
                <a:cubicBezTo>
                  <a:pt x="2875429" y="496837"/>
                  <a:pt x="2866291" y="487698"/>
                  <a:pt x="2857153" y="481606"/>
                </a:cubicBezTo>
                <a:cubicBezTo>
                  <a:pt x="2860199" y="484652"/>
                  <a:pt x="2866291" y="487698"/>
                  <a:pt x="2863245" y="481606"/>
                </a:cubicBezTo>
                <a:cubicBezTo>
                  <a:pt x="2851061" y="475514"/>
                  <a:pt x="2851061" y="475514"/>
                  <a:pt x="2851061" y="469422"/>
                </a:cubicBezTo>
                <a:cubicBezTo>
                  <a:pt x="2838876" y="463330"/>
                  <a:pt x="2835830" y="454192"/>
                  <a:pt x="2838876" y="463330"/>
                </a:cubicBezTo>
                <a:cubicBezTo>
                  <a:pt x="2835830" y="463330"/>
                  <a:pt x="2835830" y="463330"/>
                  <a:pt x="2832784" y="463330"/>
                </a:cubicBezTo>
                <a:cubicBezTo>
                  <a:pt x="2817554" y="451146"/>
                  <a:pt x="2802324" y="442008"/>
                  <a:pt x="2790139" y="429824"/>
                </a:cubicBezTo>
                <a:cubicBezTo>
                  <a:pt x="2787093" y="429824"/>
                  <a:pt x="2784047" y="426777"/>
                  <a:pt x="2781001" y="423731"/>
                </a:cubicBezTo>
                <a:cubicBezTo>
                  <a:pt x="2793185" y="429824"/>
                  <a:pt x="2802324" y="432870"/>
                  <a:pt x="2814508" y="438962"/>
                </a:cubicBezTo>
                <a:cubicBezTo>
                  <a:pt x="2814508" y="438962"/>
                  <a:pt x="2823646" y="448100"/>
                  <a:pt x="2814508" y="435916"/>
                </a:cubicBezTo>
                <a:cubicBezTo>
                  <a:pt x="2817554" y="438962"/>
                  <a:pt x="2823646" y="442008"/>
                  <a:pt x="2820600" y="435916"/>
                </a:cubicBezTo>
                <a:cubicBezTo>
                  <a:pt x="2808416" y="435916"/>
                  <a:pt x="2796232" y="426777"/>
                  <a:pt x="2781001" y="420685"/>
                </a:cubicBezTo>
                <a:cubicBezTo>
                  <a:pt x="2784047" y="420685"/>
                  <a:pt x="2784047" y="417639"/>
                  <a:pt x="2781001" y="417639"/>
                </a:cubicBezTo>
                <a:cubicBezTo>
                  <a:pt x="2784047" y="417639"/>
                  <a:pt x="2784047" y="417639"/>
                  <a:pt x="2784047" y="417639"/>
                </a:cubicBezTo>
                <a:cubicBezTo>
                  <a:pt x="2784047" y="414593"/>
                  <a:pt x="2784047" y="414593"/>
                  <a:pt x="2781001" y="414593"/>
                </a:cubicBezTo>
                <a:cubicBezTo>
                  <a:pt x="2781001" y="411547"/>
                  <a:pt x="2774909" y="408501"/>
                  <a:pt x="2768817" y="405455"/>
                </a:cubicBezTo>
                <a:cubicBezTo>
                  <a:pt x="2765771" y="405455"/>
                  <a:pt x="2765771" y="405455"/>
                  <a:pt x="2765771" y="405455"/>
                </a:cubicBezTo>
                <a:cubicBezTo>
                  <a:pt x="2765771" y="402409"/>
                  <a:pt x="2765771" y="402409"/>
                  <a:pt x="2762725" y="402409"/>
                </a:cubicBezTo>
                <a:cubicBezTo>
                  <a:pt x="2759679" y="399363"/>
                  <a:pt x="2759679" y="399363"/>
                  <a:pt x="2756633" y="396317"/>
                </a:cubicBezTo>
                <a:cubicBezTo>
                  <a:pt x="2756633" y="396317"/>
                  <a:pt x="2756633" y="393271"/>
                  <a:pt x="2756633" y="393271"/>
                </a:cubicBezTo>
                <a:cubicBezTo>
                  <a:pt x="2753587" y="390225"/>
                  <a:pt x="2753587" y="390225"/>
                  <a:pt x="2753587" y="390225"/>
                </a:cubicBezTo>
                <a:cubicBezTo>
                  <a:pt x="2750541" y="393271"/>
                  <a:pt x="2750541" y="393271"/>
                  <a:pt x="2750541" y="393271"/>
                </a:cubicBezTo>
                <a:cubicBezTo>
                  <a:pt x="2744448" y="387179"/>
                  <a:pt x="2738356" y="387179"/>
                  <a:pt x="2732264" y="384133"/>
                </a:cubicBezTo>
                <a:cubicBezTo>
                  <a:pt x="2732264" y="384133"/>
                  <a:pt x="2735310" y="384133"/>
                  <a:pt x="2735310" y="384133"/>
                </a:cubicBezTo>
                <a:cubicBezTo>
                  <a:pt x="2735310" y="384133"/>
                  <a:pt x="2735310" y="384133"/>
                  <a:pt x="2735310" y="381087"/>
                </a:cubicBezTo>
                <a:cubicBezTo>
                  <a:pt x="2735310" y="381087"/>
                  <a:pt x="2732264" y="381087"/>
                  <a:pt x="2732264" y="381087"/>
                </a:cubicBezTo>
                <a:cubicBezTo>
                  <a:pt x="2732264" y="381087"/>
                  <a:pt x="2729218" y="381087"/>
                  <a:pt x="2729218" y="381087"/>
                </a:cubicBezTo>
                <a:cubicBezTo>
                  <a:pt x="2735310" y="378041"/>
                  <a:pt x="2707896" y="368903"/>
                  <a:pt x="2720080" y="378041"/>
                </a:cubicBezTo>
                <a:cubicBezTo>
                  <a:pt x="2720080" y="381087"/>
                  <a:pt x="2723126" y="381087"/>
                  <a:pt x="2723126" y="381087"/>
                </a:cubicBezTo>
                <a:cubicBezTo>
                  <a:pt x="2713988" y="384133"/>
                  <a:pt x="2741402" y="387179"/>
                  <a:pt x="2750541" y="393271"/>
                </a:cubicBezTo>
                <a:cubicBezTo>
                  <a:pt x="2747495" y="393271"/>
                  <a:pt x="2747495" y="393271"/>
                  <a:pt x="2744448" y="393271"/>
                </a:cubicBezTo>
                <a:cubicBezTo>
                  <a:pt x="2744448" y="393271"/>
                  <a:pt x="2744448" y="396317"/>
                  <a:pt x="2744448" y="396317"/>
                </a:cubicBezTo>
                <a:cubicBezTo>
                  <a:pt x="2747495" y="396317"/>
                  <a:pt x="2747495" y="396317"/>
                  <a:pt x="2747495" y="396317"/>
                </a:cubicBezTo>
                <a:cubicBezTo>
                  <a:pt x="2747495" y="399363"/>
                  <a:pt x="2750541" y="399363"/>
                  <a:pt x="2750541" y="399363"/>
                </a:cubicBezTo>
                <a:cubicBezTo>
                  <a:pt x="2753587" y="399363"/>
                  <a:pt x="2753587" y="399363"/>
                  <a:pt x="2753587" y="399363"/>
                </a:cubicBezTo>
                <a:cubicBezTo>
                  <a:pt x="2765771" y="411547"/>
                  <a:pt x="2738356" y="393271"/>
                  <a:pt x="2750541" y="402409"/>
                </a:cubicBezTo>
                <a:cubicBezTo>
                  <a:pt x="2744448" y="399363"/>
                  <a:pt x="2738356" y="396317"/>
                  <a:pt x="2732264" y="393271"/>
                </a:cubicBezTo>
                <a:cubicBezTo>
                  <a:pt x="2710942" y="378041"/>
                  <a:pt x="2686573" y="365857"/>
                  <a:pt x="2671343" y="356718"/>
                </a:cubicBezTo>
                <a:cubicBezTo>
                  <a:pt x="2631744" y="335396"/>
                  <a:pt x="2601283" y="314074"/>
                  <a:pt x="2570823" y="298844"/>
                </a:cubicBezTo>
                <a:cubicBezTo>
                  <a:pt x="2546454" y="286659"/>
                  <a:pt x="2515994" y="274475"/>
                  <a:pt x="2488579" y="265337"/>
                </a:cubicBezTo>
                <a:cubicBezTo>
                  <a:pt x="2476395" y="253153"/>
                  <a:pt x="2455072" y="247061"/>
                  <a:pt x="2433750" y="240969"/>
                </a:cubicBezTo>
                <a:cubicBezTo>
                  <a:pt x="2424612" y="228785"/>
                  <a:pt x="2397197" y="219646"/>
                  <a:pt x="2366736" y="210508"/>
                </a:cubicBezTo>
                <a:cubicBezTo>
                  <a:pt x="2339322" y="198324"/>
                  <a:pt x="2308861" y="189186"/>
                  <a:pt x="2302769" y="180048"/>
                </a:cubicBezTo>
                <a:cubicBezTo>
                  <a:pt x="2290585" y="177002"/>
                  <a:pt x="2278401" y="173956"/>
                  <a:pt x="2272308" y="170910"/>
                </a:cubicBezTo>
                <a:cubicBezTo>
                  <a:pt x="2263170" y="173956"/>
                  <a:pt x="2232710" y="164818"/>
                  <a:pt x="2229663" y="158725"/>
                </a:cubicBezTo>
                <a:cubicBezTo>
                  <a:pt x="2171788" y="143495"/>
                  <a:pt x="2107821" y="128265"/>
                  <a:pt x="2043854" y="119127"/>
                </a:cubicBezTo>
                <a:cubicBezTo>
                  <a:pt x="2046900" y="119127"/>
                  <a:pt x="2046900" y="119127"/>
                  <a:pt x="2046900" y="116081"/>
                </a:cubicBezTo>
                <a:cubicBezTo>
                  <a:pt x="2034715" y="116081"/>
                  <a:pt x="2031669" y="116081"/>
                  <a:pt x="2031669" y="116081"/>
                </a:cubicBezTo>
                <a:cubicBezTo>
                  <a:pt x="2022531" y="116081"/>
                  <a:pt x="2010347" y="113035"/>
                  <a:pt x="1998163" y="113035"/>
                </a:cubicBezTo>
                <a:cubicBezTo>
                  <a:pt x="2001209" y="113035"/>
                  <a:pt x="2004255" y="109989"/>
                  <a:pt x="1998163" y="109989"/>
                </a:cubicBezTo>
                <a:cubicBezTo>
                  <a:pt x="1998163" y="113035"/>
                  <a:pt x="1992070" y="109989"/>
                  <a:pt x="1992070" y="113035"/>
                </a:cubicBezTo>
                <a:cubicBezTo>
                  <a:pt x="1976840" y="109989"/>
                  <a:pt x="1967702" y="109989"/>
                  <a:pt x="1955518" y="106943"/>
                </a:cubicBezTo>
                <a:cubicBezTo>
                  <a:pt x="1955518" y="106943"/>
                  <a:pt x="1952472" y="106943"/>
                  <a:pt x="1952472" y="106943"/>
                </a:cubicBezTo>
                <a:lnTo>
                  <a:pt x="1943333" y="106943"/>
                </a:lnTo>
                <a:cubicBezTo>
                  <a:pt x="1943333" y="103897"/>
                  <a:pt x="1940287" y="103897"/>
                  <a:pt x="1937241" y="103897"/>
                </a:cubicBezTo>
                <a:cubicBezTo>
                  <a:pt x="1934195" y="103897"/>
                  <a:pt x="1928103" y="103897"/>
                  <a:pt x="1928103" y="103897"/>
                </a:cubicBezTo>
                <a:cubicBezTo>
                  <a:pt x="1928103" y="103897"/>
                  <a:pt x="1928103" y="106943"/>
                  <a:pt x="1928103" y="106943"/>
                </a:cubicBezTo>
                <a:cubicBezTo>
                  <a:pt x="1931149" y="97805"/>
                  <a:pt x="1918965" y="103897"/>
                  <a:pt x="1922011" y="106943"/>
                </a:cubicBezTo>
                <a:cubicBezTo>
                  <a:pt x="1894596" y="103897"/>
                  <a:pt x="1861090" y="103897"/>
                  <a:pt x="1827583" y="103897"/>
                </a:cubicBezTo>
                <a:cubicBezTo>
                  <a:pt x="1794076" y="103897"/>
                  <a:pt x="1763616" y="103897"/>
                  <a:pt x="1736201" y="103897"/>
                </a:cubicBezTo>
                <a:cubicBezTo>
                  <a:pt x="1730109" y="100851"/>
                  <a:pt x="1708786" y="106943"/>
                  <a:pt x="1690510" y="103897"/>
                </a:cubicBezTo>
                <a:cubicBezTo>
                  <a:pt x="1687464" y="103897"/>
                  <a:pt x="1687464" y="103897"/>
                  <a:pt x="1687464" y="103897"/>
                </a:cubicBezTo>
                <a:cubicBezTo>
                  <a:pt x="1687464" y="103897"/>
                  <a:pt x="1684418" y="103897"/>
                  <a:pt x="1684418" y="103897"/>
                </a:cubicBezTo>
                <a:cubicBezTo>
                  <a:pt x="1684418" y="103897"/>
                  <a:pt x="1681372" y="103897"/>
                  <a:pt x="1681372" y="103897"/>
                </a:cubicBezTo>
                <a:cubicBezTo>
                  <a:pt x="1681372" y="106943"/>
                  <a:pt x="1681372" y="106943"/>
                  <a:pt x="1684418" y="106943"/>
                </a:cubicBezTo>
                <a:cubicBezTo>
                  <a:pt x="1678326" y="106943"/>
                  <a:pt x="1672234" y="106943"/>
                  <a:pt x="1669188" y="109989"/>
                </a:cubicBezTo>
                <a:cubicBezTo>
                  <a:pt x="1666142" y="109989"/>
                  <a:pt x="1660049" y="109989"/>
                  <a:pt x="1657003" y="109989"/>
                </a:cubicBezTo>
                <a:cubicBezTo>
                  <a:pt x="1647865" y="109989"/>
                  <a:pt x="1641773" y="109989"/>
                  <a:pt x="1632635" y="109989"/>
                </a:cubicBezTo>
                <a:cubicBezTo>
                  <a:pt x="1617405" y="109989"/>
                  <a:pt x="1605220" y="116081"/>
                  <a:pt x="1589990" y="113035"/>
                </a:cubicBezTo>
                <a:cubicBezTo>
                  <a:pt x="1593036" y="113035"/>
                  <a:pt x="1589990" y="109989"/>
                  <a:pt x="1586944" y="109989"/>
                </a:cubicBezTo>
                <a:cubicBezTo>
                  <a:pt x="1583898" y="109989"/>
                  <a:pt x="1580852" y="109989"/>
                  <a:pt x="1580852" y="113035"/>
                </a:cubicBezTo>
                <a:cubicBezTo>
                  <a:pt x="1580852" y="113035"/>
                  <a:pt x="1577806" y="113035"/>
                  <a:pt x="1577806" y="113035"/>
                </a:cubicBezTo>
                <a:cubicBezTo>
                  <a:pt x="1577806" y="113035"/>
                  <a:pt x="1577806" y="109989"/>
                  <a:pt x="1571714" y="109989"/>
                </a:cubicBezTo>
                <a:cubicBezTo>
                  <a:pt x="1568667" y="113035"/>
                  <a:pt x="1571714" y="113035"/>
                  <a:pt x="1571714" y="116081"/>
                </a:cubicBezTo>
                <a:cubicBezTo>
                  <a:pt x="1571714" y="116081"/>
                  <a:pt x="1568667" y="116081"/>
                  <a:pt x="1568667" y="116081"/>
                </a:cubicBezTo>
                <a:cubicBezTo>
                  <a:pt x="1565621" y="116081"/>
                  <a:pt x="1562575" y="116081"/>
                  <a:pt x="1562575" y="119127"/>
                </a:cubicBezTo>
                <a:cubicBezTo>
                  <a:pt x="1562575" y="119127"/>
                  <a:pt x="1562575" y="119127"/>
                  <a:pt x="1565621" y="119127"/>
                </a:cubicBezTo>
                <a:cubicBezTo>
                  <a:pt x="1568667" y="119127"/>
                  <a:pt x="1568667" y="119127"/>
                  <a:pt x="1568667" y="119127"/>
                </a:cubicBezTo>
                <a:cubicBezTo>
                  <a:pt x="1547345" y="119127"/>
                  <a:pt x="1507746" y="125219"/>
                  <a:pt x="1492516" y="137403"/>
                </a:cubicBezTo>
                <a:cubicBezTo>
                  <a:pt x="1478808" y="137403"/>
                  <a:pt x="1461294" y="140449"/>
                  <a:pt x="1440733" y="144638"/>
                </a:cubicBezTo>
                <a:lnTo>
                  <a:pt x="1375768" y="157701"/>
                </a:lnTo>
                <a:lnTo>
                  <a:pt x="1379811" y="155679"/>
                </a:lnTo>
                <a:cubicBezTo>
                  <a:pt x="1376765" y="152633"/>
                  <a:pt x="1373719" y="152633"/>
                  <a:pt x="1370673" y="155679"/>
                </a:cubicBezTo>
                <a:cubicBezTo>
                  <a:pt x="1370673" y="155679"/>
                  <a:pt x="1367627" y="155679"/>
                  <a:pt x="1364581" y="155679"/>
                </a:cubicBezTo>
                <a:cubicBezTo>
                  <a:pt x="1364581" y="152633"/>
                  <a:pt x="1361535" y="152633"/>
                  <a:pt x="1355443" y="152633"/>
                </a:cubicBezTo>
                <a:cubicBezTo>
                  <a:pt x="1355443" y="155679"/>
                  <a:pt x="1355443" y="158725"/>
                  <a:pt x="1361535" y="158725"/>
                </a:cubicBezTo>
                <a:cubicBezTo>
                  <a:pt x="1361535" y="158725"/>
                  <a:pt x="1361535" y="158725"/>
                  <a:pt x="1358489" y="158725"/>
                </a:cubicBezTo>
                <a:cubicBezTo>
                  <a:pt x="1355443" y="158725"/>
                  <a:pt x="1352397" y="161772"/>
                  <a:pt x="1352397" y="161772"/>
                </a:cubicBezTo>
                <a:cubicBezTo>
                  <a:pt x="1355443" y="164818"/>
                  <a:pt x="1358489" y="164818"/>
                  <a:pt x="1361535" y="161772"/>
                </a:cubicBezTo>
                <a:cubicBezTo>
                  <a:pt x="1352397" y="170910"/>
                  <a:pt x="1343259" y="173956"/>
                  <a:pt x="1328028" y="180048"/>
                </a:cubicBezTo>
                <a:cubicBezTo>
                  <a:pt x="1331074" y="177002"/>
                  <a:pt x="1328028" y="177002"/>
                  <a:pt x="1324982" y="177002"/>
                </a:cubicBezTo>
                <a:cubicBezTo>
                  <a:pt x="1309752" y="180048"/>
                  <a:pt x="1294522" y="192232"/>
                  <a:pt x="1282337" y="195278"/>
                </a:cubicBezTo>
                <a:cubicBezTo>
                  <a:pt x="1282337" y="195278"/>
                  <a:pt x="1285383" y="192232"/>
                  <a:pt x="1285383" y="192232"/>
                </a:cubicBezTo>
                <a:cubicBezTo>
                  <a:pt x="1264061" y="198324"/>
                  <a:pt x="1245785" y="210508"/>
                  <a:pt x="1239692" y="207462"/>
                </a:cubicBezTo>
                <a:cubicBezTo>
                  <a:pt x="1239692" y="207462"/>
                  <a:pt x="1239692" y="210508"/>
                  <a:pt x="1236646" y="210508"/>
                </a:cubicBezTo>
                <a:cubicBezTo>
                  <a:pt x="1227508" y="219646"/>
                  <a:pt x="1242739" y="210508"/>
                  <a:pt x="1245785" y="210508"/>
                </a:cubicBezTo>
                <a:cubicBezTo>
                  <a:pt x="1227508" y="219646"/>
                  <a:pt x="1221416" y="216600"/>
                  <a:pt x="1212278" y="225738"/>
                </a:cubicBezTo>
                <a:cubicBezTo>
                  <a:pt x="1212278" y="219646"/>
                  <a:pt x="1218370" y="216600"/>
                  <a:pt x="1206186" y="219646"/>
                </a:cubicBezTo>
                <a:cubicBezTo>
                  <a:pt x="1203140" y="225738"/>
                  <a:pt x="1209232" y="225738"/>
                  <a:pt x="1203140" y="231831"/>
                </a:cubicBezTo>
                <a:cubicBezTo>
                  <a:pt x="1200094" y="231831"/>
                  <a:pt x="1200094" y="231831"/>
                  <a:pt x="1197048" y="231831"/>
                </a:cubicBezTo>
                <a:cubicBezTo>
                  <a:pt x="1194001" y="234877"/>
                  <a:pt x="1190955" y="234877"/>
                  <a:pt x="1190955" y="237923"/>
                </a:cubicBezTo>
                <a:cubicBezTo>
                  <a:pt x="1190955" y="237923"/>
                  <a:pt x="1194001" y="237923"/>
                  <a:pt x="1197048" y="237923"/>
                </a:cubicBezTo>
                <a:cubicBezTo>
                  <a:pt x="1197048" y="237923"/>
                  <a:pt x="1197048" y="237923"/>
                  <a:pt x="1200094" y="237923"/>
                </a:cubicBezTo>
                <a:cubicBezTo>
                  <a:pt x="1169633" y="250107"/>
                  <a:pt x="1163541" y="256199"/>
                  <a:pt x="1126988" y="274475"/>
                </a:cubicBezTo>
                <a:cubicBezTo>
                  <a:pt x="1114804" y="265337"/>
                  <a:pt x="1123942" y="277521"/>
                  <a:pt x="1102620" y="277521"/>
                </a:cubicBezTo>
                <a:cubicBezTo>
                  <a:pt x="1102620" y="274475"/>
                  <a:pt x="1102620" y="274475"/>
                  <a:pt x="1102620" y="274475"/>
                </a:cubicBezTo>
                <a:cubicBezTo>
                  <a:pt x="1105666" y="271429"/>
                  <a:pt x="1102620" y="271429"/>
                  <a:pt x="1099573" y="274475"/>
                </a:cubicBezTo>
                <a:cubicBezTo>
                  <a:pt x="1096527" y="274475"/>
                  <a:pt x="1093481" y="277521"/>
                  <a:pt x="1090435" y="277521"/>
                </a:cubicBezTo>
                <a:cubicBezTo>
                  <a:pt x="1090435" y="280567"/>
                  <a:pt x="1090435" y="280567"/>
                  <a:pt x="1090435" y="280567"/>
                </a:cubicBezTo>
                <a:cubicBezTo>
                  <a:pt x="1084343" y="283613"/>
                  <a:pt x="1084343" y="286659"/>
                  <a:pt x="1087389" y="289705"/>
                </a:cubicBezTo>
                <a:cubicBezTo>
                  <a:pt x="1081297" y="289705"/>
                  <a:pt x="1075205" y="295798"/>
                  <a:pt x="1072159" y="298844"/>
                </a:cubicBezTo>
                <a:cubicBezTo>
                  <a:pt x="1081297" y="292751"/>
                  <a:pt x="1087389" y="292751"/>
                  <a:pt x="1090435" y="289705"/>
                </a:cubicBezTo>
                <a:cubicBezTo>
                  <a:pt x="1090435" y="286659"/>
                  <a:pt x="1090435" y="286659"/>
                  <a:pt x="1093481" y="283613"/>
                </a:cubicBezTo>
                <a:cubicBezTo>
                  <a:pt x="1093481" y="283613"/>
                  <a:pt x="1093481" y="283613"/>
                  <a:pt x="1096527" y="283613"/>
                </a:cubicBezTo>
                <a:cubicBezTo>
                  <a:pt x="1099573" y="280567"/>
                  <a:pt x="1102620" y="280567"/>
                  <a:pt x="1102620" y="277521"/>
                </a:cubicBezTo>
                <a:cubicBezTo>
                  <a:pt x="1117850" y="283613"/>
                  <a:pt x="1133080" y="283613"/>
                  <a:pt x="1160495" y="265337"/>
                </a:cubicBezTo>
                <a:cubicBezTo>
                  <a:pt x="1160495" y="265337"/>
                  <a:pt x="1163541" y="265337"/>
                  <a:pt x="1166587" y="265337"/>
                </a:cubicBezTo>
                <a:cubicBezTo>
                  <a:pt x="1163541" y="268383"/>
                  <a:pt x="1163541" y="268383"/>
                  <a:pt x="1163541" y="268383"/>
                </a:cubicBezTo>
                <a:cubicBezTo>
                  <a:pt x="1163541" y="271429"/>
                  <a:pt x="1166587" y="271429"/>
                  <a:pt x="1169633" y="268383"/>
                </a:cubicBezTo>
                <a:cubicBezTo>
                  <a:pt x="1160495" y="275998"/>
                  <a:pt x="1152118" y="281329"/>
                  <a:pt x="1142599" y="285517"/>
                </a:cubicBezTo>
                <a:lnTo>
                  <a:pt x="1111758" y="294874"/>
                </a:lnTo>
                <a:lnTo>
                  <a:pt x="1111758" y="292751"/>
                </a:lnTo>
                <a:cubicBezTo>
                  <a:pt x="1111758" y="292751"/>
                  <a:pt x="1108712" y="295798"/>
                  <a:pt x="1108712" y="295798"/>
                </a:cubicBezTo>
                <a:cubicBezTo>
                  <a:pt x="1102620" y="295798"/>
                  <a:pt x="1102620" y="298844"/>
                  <a:pt x="1096527" y="298844"/>
                </a:cubicBezTo>
                <a:cubicBezTo>
                  <a:pt x="1093481" y="298844"/>
                  <a:pt x="1093481" y="298844"/>
                  <a:pt x="1093481" y="298844"/>
                </a:cubicBezTo>
                <a:cubicBezTo>
                  <a:pt x="1093481" y="298844"/>
                  <a:pt x="1093481" y="301890"/>
                  <a:pt x="1093481" y="301890"/>
                </a:cubicBezTo>
                <a:cubicBezTo>
                  <a:pt x="1090435" y="301890"/>
                  <a:pt x="1090435" y="301890"/>
                  <a:pt x="1090435" y="301890"/>
                </a:cubicBezTo>
                <a:cubicBezTo>
                  <a:pt x="1075205" y="307982"/>
                  <a:pt x="1056929" y="304936"/>
                  <a:pt x="1041698" y="317120"/>
                </a:cubicBezTo>
                <a:cubicBezTo>
                  <a:pt x="1047790" y="311028"/>
                  <a:pt x="1041698" y="314074"/>
                  <a:pt x="1035606" y="314074"/>
                </a:cubicBezTo>
                <a:cubicBezTo>
                  <a:pt x="1047790" y="304936"/>
                  <a:pt x="1053882" y="307982"/>
                  <a:pt x="1053882" y="301890"/>
                </a:cubicBezTo>
                <a:cubicBezTo>
                  <a:pt x="1032560" y="314074"/>
                  <a:pt x="1017330" y="320166"/>
                  <a:pt x="989915" y="332350"/>
                </a:cubicBezTo>
                <a:cubicBezTo>
                  <a:pt x="989915" y="329304"/>
                  <a:pt x="989915" y="329304"/>
                  <a:pt x="989915" y="329304"/>
                </a:cubicBezTo>
                <a:cubicBezTo>
                  <a:pt x="989915" y="329304"/>
                  <a:pt x="986869" y="329304"/>
                  <a:pt x="983823" y="332350"/>
                </a:cubicBezTo>
                <a:cubicBezTo>
                  <a:pt x="980777" y="332350"/>
                  <a:pt x="977731" y="335396"/>
                  <a:pt x="977731" y="338442"/>
                </a:cubicBezTo>
                <a:cubicBezTo>
                  <a:pt x="974685" y="338442"/>
                  <a:pt x="968593" y="344534"/>
                  <a:pt x="962501" y="350626"/>
                </a:cubicBezTo>
                <a:cubicBezTo>
                  <a:pt x="959454" y="350626"/>
                  <a:pt x="965547" y="344534"/>
                  <a:pt x="959454" y="347580"/>
                </a:cubicBezTo>
                <a:cubicBezTo>
                  <a:pt x="959454" y="350626"/>
                  <a:pt x="953362" y="353672"/>
                  <a:pt x="953362" y="353672"/>
                </a:cubicBezTo>
                <a:cubicBezTo>
                  <a:pt x="953362" y="353672"/>
                  <a:pt x="950316" y="353672"/>
                  <a:pt x="947270" y="356718"/>
                </a:cubicBezTo>
                <a:cubicBezTo>
                  <a:pt x="947270" y="356718"/>
                  <a:pt x="947270" y="356718"/>
                  <a:pt x="944224" y="356718"/>
                </a:cubicBezTo>
                <a:lnTo>
                  <a:pt x="946835" y="359329"/>
                </a:lnTo>
                <a:lnTo>
                  <a:pt x="939655" y="364714"/>
                </a:lnTo>
                <a:cubicBezTo>
                  <a:pt x="938132" y="365857"/>
                  <a:pt x="938132" y="365857"/>
                  <a:pt x="938132" y="365857"/>
                </a:cubicBezTo>
                <a:cubicBezTo>
                  <a:pt x="941178" y="362811"/>
                  <a:pt x="941178" y="359764"/>
                  <a:pt x="938132" y="362811"/>
                </a:cubicBezTo>
                <a:cubicBezTo>
                  <a:pt x="910717" y="384133"/>
                  <a:pt x="883303" y="411547"/>
                  <a:pt x="855888" y="438962"/>
                </a:cubicBezTo>
                <a:cubicBezTo>
                  <a:pt x="828474" y="469422"/>
                  <a:pt x="804105" y="496837"/>
                  <a:pt x="779737" y="521205"/>
                </a:cubicBezTo>
                <a:cubicBezTo>
                  <a:pt x="773645" y="521205"/>
                  <a:pt x="773645" y="521205"/>
                  <a:pt x="773645" y="515113"/>
                </a:cubicBezTo>
                <a:cubicBezTo>
                  <a:pt x="752322" y="536435"/>
                  <a:pt x="740138" y="557757"/>
                  <a:pt x="727954" y="576034"/>
                </a:cubicBezTo>
                <a:cubicBezTo>
                  <a:pt x="712723" y="594310"/>
                  <a:pt x="700539" y="615632"/>
                  <a:pt x="679216" y="640001"/>
                </a:cubicBezTo>
                <a:cubicBezTo>
                  <a:pt x="682262" y="636955"/>
                  <a:pt x="682262" y="633909"/>
                  <a:pt x="679216" y="633909"/>
                </a:cubicBezTo>
                <a:cubicBezTo>
                  <a:pt x="679216" y="633909"/>
                  <a:pt x="676170" y="636955"/>
                  <a:pt x="673124" y="636955"/>
                </a:cubicBezTo>
                <a:cubicBezTo>
                  <a:pt x="673124" y="636955"/>
                  <a:pt x="673124" y="640001"/>
                  <a:pt x="673124" y="640001"/>
                </a:cubicBezTo>
                <a:cubicBezTo>
                  <a:pt x="670078" y="636955"/>
                  <a:pt x="670078" y="636955"/>
                  <a:pt x="670078" y="636955"/>
                </a:cubicBezTo>
                <a:cubicBezTo>
                  <a:pt x="667032" y="643047"/>
                  <a:pt x="657894" y="649139"/>
                  <a:pt x="660940" y="652185"/>
                </a:cubicBezTo>
                <a:cubicBezTo>
                  <a:pt x="657894" y="652185"/>
                  <a:pt x="654848" y="655231"/>
                  <a:pt x="654848" y="655231"/>
                </a:cubicBezTo>
                <a:cubicBezTo>
                  <a:pt x="651802" y="658277"/>
                  <a:pt x="651802" y="661323"/>
                  <a:pt x="654848" y="658277"/>
                </a:cubicBezTo>
                <a:cubicBezTo>
                  <a:pt x="657894" y="658277"/>
                  <a:pt x="657894" y="658277"/>
                  <a:pt x="657894" y="658277"/>
                </a:cubicBezTo>
                <a:cubicBezTo>
                  <a:pt x="642664" y="673507"/>
                  <a:pt x="642664" y="682645"/>
                  <a:pt x="630479" y="694829"/>
                </a:cubicBezTo>
                <a:cubicBezTo>
                  <a:pt x="636572" y="697876"/>
                  <a:pt x="624387" y="700922"/>
                  <a:pt x="627433" y="703968"/>
                </a:cubicBezTo>
                <a:cubicBezTo>
                  <a:pt x="633525" y="697876"/>
                  <a:pt x="633525" y="703968"/>
                  <a:pt x="639618" y="697876"/>
                </a:cubicBezTo>
                <a:cubicBezTo>
                  <a:pt x="642664" y="691783"/>
                  <a:pt x="633525" y="700922"/>
                  <a:pt x="639618" y="691783"/>
                </a:cubicBezTo>
                <a:cubicBezTo>
                  <a:pt x="644187" y="688737"/>
                  <a:pt x="647233" y="684930"/>
                  <a:pt x="649898" y="681884"/>
                </a:cubicBezTo>
                <a:lnTo>
                  <a:pt x="652411" y="680208"/>
                </a:lnTo>
                <a:lnTo>
                  <a:pt x="651802" y="682645"/>
                </a:lnTo>
                <a:cubicBezTo>
                  <a:pt x="667032" y="670461"/>
                  <a:pt x="682262" y="655231"/>
                  <a:pt x="700539" y="636955"/>
                </a:cubicBezTo>
                <a:cubicBezTo>
                  <a:pt x="718815" y="618678"/>
                  <a:pt x="734046" y="597356"/>
                  <a:pt x="752322" y="582126"/>
                </a:cubicBezTo>
                <a:cubicBezTo>
                  <a:pt x="752322" y="585172"/>
                  <a:pt x="755368" y="585172"/>
                  <a:pt x="755368" y="582126"/>
                </a:cubicBezTo>
                <a:cubicBezTo>
                  <a:pt x="773645" y="566896"/>
                  <a:pt x="788875" y="554711"/>
                  <a:pt x="810197" y="539481"/>
                </a:cubicBezTo>
                <a:cubicBezTo>
                  <a:pt x="807151" y="533389"/>
                  <a:pt x="822382" y="530343"/>
                  <a:pt x="828474" y="524251"/>
                </a:cubicBezTo>
                <a:cubicBezTo>
                  <a:pt x="834566" y="521205"/>
                  <a:pt x="831520" y="518159"/>
                  <a:pt x="837612" y="515113"/>
                </a:cubicBezTo>
                <a:cubicBezTo>
                  <a:pt x="837612" y="515113"/>
                  <a:pt x="846750" y="512067"/>
                  <a:pt x="855888" y="505975"/>
                </a:cubicBezTo>
                <a:cubicBezTo>
                  <a:pt x="861980" y="499883"/>
                  <a:pt x="874165" y="487698"/>
                  <a:pt x="886349" y="478560"/>
                </a:cubicBezTo>
                <a:cubicBezTo>
                  <a:pt x="898533" y="469422"/>
                  <a:pt x="901579" y="466376"/>
                  <a:pt x="916810" y="454192"/>
                </a:cubicBezTo>
                <a:cubicBezTo>
                  <a:pt x="950316" y="432870"/>
                  <a:pt x="992961" y="411547"/>
                  <a:pt x="1008191" y="396317"/>
                </a:cubicBezTo>
                <a:cubicBezTo>
                  <a:pt x="1017330" y="399363"/>
                  <a:pt x="1029514" y="384133"/>
                  <a:pt x="1035606" y="378041"/>
                </a:cubicBezTo>
                <a:cubicBezTo>
                  <a:pt x="1032560" y="381087"/>
                  <a:pt x="1035606" y="381087"/>
                  <a:pt x="1038652" y="381087"/>
                </a:cubicBezTo>
                <a:cubicBezTo>
                  <a:pt x="1063021" y="362811"/>
                  <a:pt x="1096527" y="356718"/>
                  <a:pt x="1133080" y="332350"/>
                </a:cubicBezTo>
                <a:cubicBezTo>
                  <a:pt x="1148311" y="323212"/>
                  <a:pt x="1136126" y="329304"/>
                  <a:pt x="1157449" y="323212"/>
                </a:cubicBezTo>
                <a:cubicBezTo>
                  <a:pt x="1169633" y="317120"/>
                  <a:pt x="1181817" y="311028"/>
                  <a:pt x="1194001" y="304936"/>
                </a:cubicBezTo>
                <a:cubicBezTo>
                  <a:pt x="1236646" y="286659"/>
                  <a:pt x="1285383" y="271429"/>
                  <a:pt x="1324982" y="259245"/>
                </a:cubicBezTo>
                <a:cubicBezTo>
                  <a:pt x="1340213" y="253153"/>
                  <a:pt x="1355443" y="250107"/>
                  <a:pt x="1367627" y="240969"/>
                </a:cubicBezTo>
                <a:cubicBezTo>
                  <a:pt x="1364581" y="244015"/>
                  <a:pt x="1370673" y="247061"/>
                  <a:pt x="1391996" y="240969"/>
                </a:cubicBezTo>
                <a:cubicBezTo>
                  <a:pt x="1373719" y="247061"/>
                  <a:pt x="1349351" y="253153"/>
                  <a:pt x="1331074" y="262291"/>
                </a:cubicBezTo>
                <a:cubicBezTo>
                  <a:pt x="1306706" y="268383"/>
                  <a:pt x="1276245" y="277521"/>
                  <a:pt x="1264061" y="286659"/>
                </a:cubicBezTo>
                <a:cubicBezTo>
                  <a:pt x="1251877" y="289705"/>
                  <a:pt x="1257969" y="295798"/>
                  <a:pt x="1236646" y="298844"/>
                </a:cubicBezTo>
                <a:cubicBezTo>
                  <a:pt x="1236646" y="295798"/>
                  <a:pt x="1233600" y="295798"/>
                  <a:pt x="1227508" y="295798"/>
                </a:cubicBezTo>
                <a:cubicBezTo>
                  <a:pt x="1224462" y="301890"/>
                  <a:pt x="1224462" y="304936"/>
                  <a:pt x="1218370" y="307982"/>
                </a:cubicBezTo>
                <a:cubicBezTo>
                  <a:pt x="1212278" y="307982"/>
                  <a:pt x="1203140" y="311028"/>
                  <a:pt x="1190955" y="314074"/>
                </a:cubicBezTo>
                <a:cubicBezTo>
                  <a:pt x="1163541" y="329304"/>
                  <a:pt x="1130034" y="341488"/>
                  <a:pt x="1111758" y="350626"/>
                </a:cubicBezTo>
                <a:cubicBezTo>
                  <a:pt x="1102620" y="353672"/>
                  <a:pt x="1105666" y="359764"/>
                  <a:pt x="1096527" y="362811"/>
                </a:cubicBezTo>
                <a:cubicBezTo>
                  <a:pt x="1075205" y="368903"/>
                  <a:pt x="1044744" y="387179"/>
                  <a:pt x="1017330" y="405455"/>
                </a:cubicBezTo>
                <a:cubicBezTo>
                  <a:pt x="986869" y="423731"/>
                  <a:pt x="962501" y="445054"/>
                  <a:pt x="944224" y="451146"/>
                </a:cubicBezTo>
                <a:cubicBezTo>
                  <a:pt x="947270" y="451146"/>
                  <a:pt x="941178" y="454192"/>
                  <a:pt x="938132" y="457238"/>
                </a:cubicBezTo>
                <a:cubicBezTo>
                  <a:pt x="938132" y="457238"/>
                  <a:pt x="941178" y="454192"/>
                  <a:pt x="935086" y="454192"/>
                </a:cubicBezTo>
                <a:cubicBezTo>
                  <a:pt x="932040" y="460284"/>
                  <a:pt x="895487" y="481606"/>
                  <a:pt x="904625" y="481606"/>
                </a:cubicBezTo>
                <a:cubicBezTo>
                  <a:pt x="889395" y="493790"/>
                  <a:pt x="883303" y="490744"/>
                  <a:pt x="883303" y="490744"/>
                </a:cubicBezTo>
                <a:cubicBezTo>
                  <a:pt x="871119" y="499883"/>
                  <a:pt x="883303" y="493790"/>
                  <a:pt x="886349" y="496837"/>
                </a:cubicBezTo>
                <a:cubicBezTo>
                  <a:pt x="874165" y="505975"/>
                  <a:pt x="874165" y="505975"/>
                  <a:pt x="874165" y="505975"/>
                </a:cubicBezTo>
                <a:cubicBezTo>
                  <a:pt x="877211" y="499883"/>
                  <a:pt x="868073" y="505975"/>
                  <a:pt x="861980" y="505975"/>
                </a:cubicBezTo>
                <a:cubicBezTo>
                  <a:pt x="852842" y="524251"/>
                  <a:pt x="819335" y="536435"/>
                  <a:pt x="801059" y="560803"/>
                </a:cubicBezTo>
                <a:cubicBezTo>
                  <a:pt x="798013" y="560803"/>
                  <a:pt x="798013" y="563850"/>
                  <a:pt x="794967" y="563850"/>
                </a:cubicBezTo>
                <a:cubicBezTo>
                  <a:pt x="794967" y="563850"/>
                  <a:pt x="791921" y="566896"/>
                  <a:pt x="791921" y="566896"/>
                </a:cubicBezTo>
                <a:cubicBezTo>
                  <a:pt x="785829" y="569942"/>
                  <a:pt x="779737" y="579080"/>
                  <a:pt x="788875" y="572988"/>
                </a:cubicBezTo>
                <a:cubicBezTo>
                  <a:pt x="788875" y="572988"/>
                  <a:pt x="788875" y="572988"/>
                  <a:pt x="791921" y="569942"/>
                </a:cubicBezTo>
                <a:lnTo>
                  <a:pt x="794246" y="569942"/>
                </a:lnTo>
                <a:lnTo>
                  <a:pt x="762222" y="595833"/>
                </a:lnTo>
                <a:cubicBezTo>
                  <a:pt x="751561" y="604210"/>
                  <a:pt x="741661" y="612586"/>
                  <a:pt x="731000" y="624770"/>
                </a:cubicBezTo>
                <a:cubicBezTo>
                  <a:pt x="727954" y="624770"/>
                  <a:pt x="721861" y="624770"/>
                  <a:pt x="718815" y="624770"/>
                </a:cubicBezTo>
                <a:cubicBezTo>
                  <a:pt x="688355" y="655231"/>
                  <a:pt x="654848" y="688737"/>
                  <a:pt x="621341" y="725290"/>
                </a:cubicBezTo>
                <a:cubicBezTo>
                  <a:pt x="603065" y="743566"/>
                  <a:pt x="587834" y="761842"/>
                  <a:pt x="569558" y="780119"/>
                </a:cubicBezTo>
                <a:cubicBezTo>
                  <a:pt x="569558" y="780119"/>
                  <a:pt x="569558" y="780119"/>
                  <a:pt x="566512" y="780119"/>
                </a:cubicBezTo>
                <a:cubicBezTo>
                  <a:pt x="572604" y="770981"/>
                  <a:pt x="569558" y="770981"/>
                  <a:pt x="575650" y="764888"/>
                </a:cubicBezTo>
                <a:cubicBezTo>
                  <a:pt x="575650" y="764888"/>
                  <a:pt x="575650" y="761842"/>
                  <a:pt x="575650" y="761842"/>
                </a:cubicBezTo>
                <a:cubicBezTo>
                  <a:pt x="578696" y="761842"/>
                  <a:pt x="584788" y="752704"/>
                  <a:pt x="587834" y="749658"/>
                </a:cubicBezTo>
                <a:cubicBezTo>
                  <a:pt x="587834" y="749658"/>
                  <a:pt x="587834" y="746612"/>
                  <a:pt x="590881" y="746612"/>
                </a:cubicBezTo>
                <a:cubicBezTo>
                  <a:pt x="590881" y="743566"/>
                  <a:pt x="590881" y="743566"/>
                  <a:pt x="590881" y="743566"/>
                </a:cubicBezTo>
                <a:cubicBezTo>
                  <a:pt x="592404" y="738997"/>
                  <a:pt x="596973" y="731382"/>
                  <a:pt x="600780" y="725671"/>
                </a:cubicBezTo>
                <a:lnTo>
                  <a:pt x="603651" y="721658"/>
                </a:lnTo>
                <a:lnTo>
                  <a:pt x="606111" y="719198"/>
                </a:lnTo>
                <a:cubicBezTo>
                  <a:pt x="606872" y="717675"/>
                  <a:pt x="606492" y="717865"/>
                  <a:pt x="605445" y="719150"/>
                </a:cubicBezTo>
                <a:lnTo>
                  <a:pt x="603651" y="721658"/>
                </a:lnTo>
                <a:lnTo>
                  <a:pt x="603065" y="722244"/>
                </a:lnTo>
                <a:cubicBezTo>
                  <a:pt x="603065" y="719198"/>
                  <a:pt x="603065" y="719198"/>
                  <a:pt x="603065" y="716152"/>
                </a:cubicBezTo>
                <a:cubicBezTo>
                  <a:pt x="603065" y="716152"/>
                  <a:pt x="600019" y="716152"/>
                  <a:pt x="596973" y="719198"/>
                </a:cubicBezTo>
                <a:cubicBezTo>
                  <a:pt x="596973" y="719198"/>
                  <a:pt x="596973" y="722244"/>
                  <a:pt x="596973" y="722244"/>
                </a:cubicBezTo>
                <a:cubicBezTo>
                  <a:pt x="593927" y="719198"/>
                  <a:pt x="593927" y="719198"/>
                  <a:pt x="593927" y="719198"/>
                </a:cubicBezTo>
                <a:cubicBezTo>
                  <a:pt x="596973" y="719198"/>
                  <a:pt x="596973" y="719198"/>
                  <a:pt x="596973" y="716152"/>
                </a:cubicBezTo>
                <a:cubicBezTo>
                  <a:pt x="596973" y="716152"/>
                  <a:pt x="600019" y="716152"/>
                  <a:pt x="600019" y="713106"/>
                </a:cubicBezTo>
                <a:cubicBezTo>
                  <a:pt x="600019" y="713106"/>
                  <a:pt x="600019" y="713106"/>
                  <a:pt x="600019" y="710060"/>
                </a:cubicBezTo>
                <a:cubicBezTo>
                  <a:pt x="603065" y="710060"/>
                  <a:pt x="603065" y="710060"/>
                  <a:pt x="603065" y="710060"/>
                </a:cubicBezTo>
                <a:cubicBezTo>
                  <a:pt x="609157" y="700922"/>
                  <a:pt x="612203" y="697876"/>
                  <a:pt x="615249" y="691783"/>
                </a:cubicBezTo>
                <a:cubicBezTo>
                  <a:pt x="612203" y="691783"/>
                  <a:pt x="612203" y="691783"/>
                  <a:pt x="612203" y="691783"/>
                </a:cubicBezTo>
                <a:cubicBezTo>
                  <a:pt x="615249" y="691783"/>
                  <a:pt x="615249" y="691783"/>
                  <a:pt x="615249" y="688737"/>
                </a:cubicBezTo>
                <a:cubicBezTo>
                  <a:pt x="612203" y="688737"/>
                  <a:pt x="612203" y="691783"/>
                  <a:pt x="609157" y="691783"/>
                </a:cubicBezTo>
                <a:cubicBezTo>
                  <a:pt x="612203" y="688737"/>
                  <a:pt x="609157" y="691783"/>
                  <a:pt x="606111" y="691783"/>
                </a:cubicBezTo>
                <a:cubicBezTo>
                  <a:pt x="624387" y="673507"/>
                  <a:pt x="633525" y="658277"/>
                  <a:pt x="642664" y="643047"/>
                </a:cubicBezTo>
                <a:cubicBezTo>
                  <a:pt x="654848" y="630863"/>
                  <a:pt x="667032" y="615632"/>
                  <a:pt x="685309" y="597356"/>
                </a:cubicBezTo>
                <a:cubicBezTo>
                  <a:pt x="679216" y="597356"/>
                  <a:pt x="679216" y="597356"/>
                  <a:pt x="685309" y="591264"/>
                </a:cubicBezTo>
                <a:cubicBezTo>
                  <a:pt x="685309" y="594310"/>
                  <a:pt x="685309" y="594310"/>
                  <a:pt x="685309" y="594310"/>
                </a:cubicBezTo>
                <a:cubicBezTo>
                  <a:pt x="685309" y="594310"/>
                  <a:pt x="685309" y="594310"/>
                  <a:pt x="688355" y="594310"/>
                </a:cubicBezTo>
                <a:cubicBezTo>
                  <a:pt x="688355" y="591264"/>
                  <a:pt x="688355" y="591264"/>
                  <a:pt x="688355" y="591264"/>
                </a:cubicBezTo>
                <a:cubicBezTo>
                  <a:pt x="691401" y="588218"/>
                  <a:pt x="691401" y="588218"/>
                  <a:pt x="691401" y="588218"/>
                </a:cubicBezTo>
                <a:cubicBezTo>
                  <a:pt x="700539" y="582126"/>
                  <a:pt x="700539" y="582126"/>
                  <a:pt x="700539" y="582126"/>
                </a:cubicBezTo>
                <a:cubicBezTo>
                  <a:pt x="697493" y="579080"/>
                  <a:pt x="700539" y="576034"/>
                  <a:pt x="700539" y="572988"/>
                </a:cubicBezTo>
                <a:cubicBezTo>
                  <a:pt x="691401" y="579080"/>
                  <a:pt x="697493" y="582126"/>
                  <a:pt x="691401" y="585172"/>
                </a:cubicBezTo>
                <a:cubicBezTo>
                  <a:pt x="691401" y="585172"/>
                  <a:pt x="691401" y="585172"/>
                  <a:pt x="688355" y="585172"/>
                </a:cubicBezTo>
                <a:cubicBezTo>
                  <a:pt x="688355" y="585172"/>
                  <a:pt x="688355" y="585172"/>
                  <a:pt x="691401" y="582126"/>
                </a:cubicBezTo>
                <a:cubicBezTo>
                  <a:pt x="691401" y="582126"/>
                  <a:pt x="688355" y="582126"/>
                  <a:pt x="688355" y="582126"/>
                </a:cubicBezTo>
                <a:cubicBezTo>
                  <a:pt x="688355" y="582126"/>
                  <a:pt x="685309" y="585172"/>
                  <a:pt x="685309" y="585172"/>
                </a:cubicBezTo>
                <a:cubicBezTo>
                  <a:pt x="685309" y="585172"/>
                  <a:pt x="685309" y="585172"/>
                  <a:pt x="685309" y="588218"/>
                </a:cubicBezTo>
                <a:cubicBezTo>
                  <a:pt x="679216" y="594310"/>
                  <a:pt x="679216" y="603448"/>
                  <a:pt x="673124" y="597356"/>
                </a:cubicBezTo>
                <a:cubicBezTo>
                  <a:pt x="670078" y="600402"/>
                  <a:pt x="676170" y="603448"/>
                  <a:pt x="676170" y="603448"/>
                </a:cubicBezTo>
                <a:cubicBezTo>
                  <a:pt x="673124" y="606494"/>
                  <a:pt x="670078" y="603448"/>
                  <a:pt x="670078" y="603448"/>
                </a:cubicBezTo>
                <a:cubicBezTo>
                  <a:pt x="663986" y="609540"/>
                  <a:pt x="657894" y="621724"/>
                  <a:pt x="657894" y="621724"/>
                </a:cubicBezTo>
                <a:cubicBezTo>
                  <a:pt x="648756" y="633909"/>
                  <a:pt x="630479" y="649139"/>
                  <a:pt x="624387" y="658277"/>
                </a:cubicBezTo>
                <a:cubicBezTo>
                  <a:pt x="624387" y="658277"/>
                  <a:pt x="627433" y="655231"/>
                  <a:pt x="630479" y="655231"/>
                </a:cubicBezTo>
                <a:cubicBezTo>
                  <a:pt x="627433" y="658277"/>
                  <a:pt x="624387" y="661323"/>
                  <a:pt x="624387" y="661323"/>
                </a:cubicBezTo>
                <a:cubicBezTo>
                  <a:pt x="621341" y="661323"/>
                  <a:pt x="624387" y="667415"/>
                  <a:pt x="624387" y="667415"/>
                </a:cubicBezTo>
                <a:cubicBezTo>
                  <a:pt x="618295" y="670461"/>
                  <a:pt x="621341" y="664369"/>
                  <a:pt x="618295" y="667415"/>
                </a:cubicBezTo>
                <a:cubicBezTo>
                  <a:pt x="612203" y="670461"/>
                  <a:pt x="618295" y="676553"/>
                  <a:pt x="612203" y="673507"/>
                </a:cubicBezTo>
                <a:cubicBezTo>
                  <a:pt x="609157" y="682645"/>
                  <a:pt x="593927" y="707014"/>
                  <a:pt x="584788" y="710060"/>
                </a:cubicBezTo>
                <a:cubicBezTo>
                  <a:pt x="587834" y="710060"/>
                  <a:pt x="587834" y="710060"/>
                  <a:pt x="590881" y="710060"/>
                </a:cubicBezTo>
                <a:cubicBezTo>
                  <a:pt x="572604" y="731382"/>
                  <a:pt x="551282" y="761842"/>
                  <a:pt x="545190" y="770981"/>
                </a:cubicBezTo>
                <a:cubicBezTo>
                  <a:pt x="542144" y="780119"/>
                  <a:pt x="514729" y="807533"/>
                  <a:pt x="511683" y="825809"/>
                </a:cubicBezTo>
                <a:cubicBezTo>
                  <a:pt x="505591" y="828855"/>
                  <a:pt x="508637" y="822763"/>
                  <a:pt x="508637" y="822763"/>
                </a:cubicBezTo>
                <a:cubicBezTo>
                  <a:pt x="507114" y="827332"/>
                  <a:pt x="502545" y="834186"/>
                  <a:pt x="497595" y="840659"/>
                </a:cubicBezTo>
                <a:lnTo>
                  <a:pt x="484376" y="856144"/>
                </a:lnTo>
                <a:lnTo>
                  <a:pt x="487314" y="850178"/>
                </a:lnTo>
                <a:cubicBezTo>
                  <a:pt x="487314" y="850178"/>
                  <a:pt x="484268" y="856270"/>
                  <a:pt x="484268" y="856270"/>
                </a:cubicBezTo>
                <a:lnTo>
                  <a:pt x="484376" y="856144"/>
                </a:lnTo>
                <a:lnTo>
                  <a:pt x="482602" y="859744"/>
                </a:lnTo>
                <a:cubicBezTo>
                  <a:pt x="479890" y="865598"/>
                  <a:pt x="482745" y="861600"/>
                  <a:pt x="487314" y="859316"/>
                </a:cubicBezTo>
                <a:cubicBezTo>
                  <a:pt x="472084" y="880638"/>
                  <a:pt x="472084" y="883684"/>
                  <a:pt x="459900" y="895868"/>
                </a:cubicBezTo>
                <a:cubicBezTo>
                  <a:pt x="456854" y="895868"/>
                  <a:pt x="456854" y="895868"/>
                  <a:pt x="456854" y="895868"/>
                </a:cubicBezTo>
                <a:cubicBezTo>
                  <a:pt x="456854" y="898914"/>
                  <a:pt x="456854" y="898914"/>
                  <a:pt x="453808" y="898914"/>
                </a:cubicBezTo>
                <a:cubicBezTo>
                  <a:pt x="453808" y="898914"/>
                  <a:pt x="453808" y="898914"/>
                  <a:pt x="453808" y="901961"/>
                </a:cubicBezTo>
                <a:cubicBezTo>
                  <a:pt x="453808" y="901961"/>
                  <a:pt x="456854" y="901961"/>
                  <a:pt x="456854" y="901961"/>
                </a:cubicBezTo>
                <a:cubicBezTo>
                  <a:pt x="456854" y="901961"/>
                  <a:pt x="453808" y="905007"/>
                  <a:pt x="453808" y="908053"/>
                </a:cubicBezTo>
                <a:cubicBezTo>
                  <a:pt x="453808" y="908053"/>
                  <a:pt x="453808" y="908053"/>
                  <a:pt x="453808" y="905007"/>
                </a:cubicBezTo>
                <a:cubicBezTo>
                  <a:pt x="453808" y="905007"/>
                  <a:pt x="453808" y="905007"/>
                  <a:pt x="450762" y="905007"/>
                </a:cubicBezTo>
                <a:cubicBezTo>
                  <a:pt x="450762" y="908053"/>
                  <a:pt x="447715" y="908053"/>
                  <a:pt x="447715" y="911099"/>
                </a:cubicBezTo>
                <a:cubicBezTo>
                  <a:pt x="447715" y="914145"/>
                  <a:pt x="447715" y="914145"/>
                  <a:pt x="447715" y="914145"/>
                </a:cubicBezTo>
                <a:cubicBezTo>
                  <a:pt x="441623" y="914145"/>
                  <a:pt x="435531" y="929375"/>
                  <a:pt x="444669" y="920237"/>
                </a:cubicBezTo>
                <a:cubicBezTo>
                  <a:pt x="441623" y="917191"/>
                  <a:pt x="444669" y="917191"/>
                  <a:pt x="447715" y="917191"/>
                </a:cubicBezTo>
                <a:cubicBezTo>
                  <a:pt x="447715" y="920237"/>
                  <a:pt x="444669" y="920237"/>
                  <a:pt x="444669" y="923283"/>
                </a:cubicBezTo>
                <a:cubicBezTo>
                  <a:pt x="441623" y="923283"/>
                  <a:pt x="441623" y="926329"/>
                  <a:pt x="441623" y="926329"/>
                </a:cubicBezTo>
                <a:cubicBezTo>
                  <a:pt x="438577" y="929375"/>
                  <a:pt x="429439" y="941559"/>
                  <a:pt x="429439" y="941559"/>
                </a:cubicBezTo>
                <a:cubicBezTo>
                  <a:pt x="432485" y="938513"/>
                  <a:pt x="432485" y="938513"/>
                  <a:pt x="435531" y="941559"/>
                </a:cubicBezTo>
                <a:cubicBezTo>
                  <a:pt x="438577" y="935467"/>
                  <a:pt x="441623" y="929375"/>
                  <a:pt x="444669" y="926329"/>
                </a:cubicBezTo>
                <a:cubicBezTo>
                  <a:pt x="444669" y="926329"/>
                  <a:pt x="447715" y="923283"/>
                  <a:pt x="447715" y="923283"/>
                </a:cubicBezTo>
                <a:cubicBezTo>
                  <a:pt x="447715" y="926329"/>
                  <a:pt x="447715" y="926329"/>
                  <a:pt x="447715" y="929375"/>
                </a:cubicBezTo>
                <a:cubicBezTo>
                  <a:pt x="438577" y="935467"/>
                  <a:pt x="426393" y="965927"/>
                  <a:pt x="411163" y="981158"/>
                </a:cubicBezTo>
                <a:cubicBezTo>
                  <a:pt x="414209" y="984204"/>
                  <a:pt x="398978" y="1008572"/>
                  <a:pt x="383748" y="1026848"/>
                </a:cubicBezTo>
                <a:cubicBezTo>
                  <a:pt x="380702" y="1026848"/>
                  <a:pt x="380702" y="1026848"/>
                  <a:pt x="380702" y="1026848"/>
                </a:cubicBezTo>
                <a:cubicBezTo>
                  <a:pt x="380702" y="1029894"/>
                  <a:pt x="377656" y="1029894"/>
                  <a:pt x="377656" y="1032940"/>
                </a:cubicBezTo>
                <a:cubicBezTo>
                  <a:pt x="377656" y="1035987"/>
                  <a:pt x="377656" y="1035987"/>
                  <a:pt x="380702" y="1035987"/>
                </a:cubicBezTo>
                <a:cubicBezTo>
                  <a:pt x="377656" y="1039033"/>
                  <a:pt x="368518" y="1048171"/>
                  <a:pt x="371564" y="1051217"/>
                </a:cubicBezTo>
                <a:cubicBezTo>
                  <a:pt x="368518" y="1051217"/>
                  <a:pt x="368518" y="1051217"/>
                  <a:pt x="368518" y="1051217"/>
                </a:cubicBezTo>
                <a:cubicBezTo>
                  <a:pt x="368518" y="1051217"/>
                  <a:pt x="368518" y="1054263"/>
                  <a:pt x="365472" y="1054263"/>
                </a:cubicBezTo>
                <a:cubicBezTo>
                  <a:pt x="365472" y="1057309"/>
                  <a:pt x="365472" y="1060355"/>
                  <a:pt x="365472" y="1060355"/>
                </a:cubicBezTo>
                <a:cubicBezTo>
                  <a:pt x="362426" y="1063401"/>
                  <a:pt x="361664" y="1067970"/>
                  <a:pt x="360903" y="1071778"/>
                </a:cubicBezTo>
                <a:lnTo>
                  <a:pt x="359989" y="1073148"/>
                </a:lnTo>
                <a:lnTo>
                  <a:pt x="360522" y="1071016"/>
                </a:lnTo>
                <a:cubicBezTo>
                  <a:pt x="360903" y="1069493"/>
                  <a:pt x="360903" y="1067970"/>
                  <a:pt x="359380" y="1066447"/>
                </a:cubicBezTo>
                <a:cubicBezTo>
                  <a:pt x="359380" y="1066447"/>
                  <a:pt x="356334" y="1069493"/>
                  <a:pt x="353287" y="1072539"/>
                </a:cubicBezTo>
                <a:cubicBezTo>
                  <a:pt x="353287" y="1075585"/>
                  <a:pt x="353287" y="1075585"/>
                  <a:pt x="353287" y="1075585"/>
                </a:cubicBezTo>
                <a:cubicBezTo>
                  <a:pt x="347195" y="1075585"/>
                  <a:pt x="350241" y="1066447"/>
                  <a:pt x="356334" y="1063401"/>
                </a:cubicBezTo>
                <a:cubicBezTo>
                  <a:pt x="350241" y="1066447"/>
                  <a:pt x="356334" y="1051217"/>
                  <a:pt x="350241" y="1060355"/>
                </a:cubicBezTo>
                <a:cubicBezTo>
                  <a:pt x="356334" y="1066447"/>
                  <a:pt x="338057" y="1066447"/>
                  <a:pt x="338057" y="1078631"/>
                </a:cubicBezTo>
                <a:cubicBezTo>
                  <a:pt x="338057" y="1081677"/>
                  <a:pt x="338057" y="1081677"/>
                  <a:pt x="338057" y="1081677"/>
                </a:cubicBezTo>
                <a:cubicBezTo>
                  <a:pt x="338057" y="1081677"/>
                  <a:pt x="338057" y="1081677"/>
                  <a:pt x="335011" y="1081677"/>
                </a:cubicBezTo>
                <a:cubicBezTo>
                  <a:pt x="335011" y="1081677"/>
                  <a:pt x="335011" y="1084723"/>
                  <a:pt x="335011" y="1084723"/>
                </a:cubicBezTo>
                <a:cubicBezTo>
                  <a:pt x="335011" y="1087769"/>
                  <a:pt x="335011" y="1087769"/>
                  <a:pt x="335011" y="1087769"/>
                </a:cubicBezTo>
                <a:cubicBezTo>
                  <a:pt x="335011" y="1084723"/>
                  <a:pt x="338057" y="1084723"/>
                  <a:pt x="338057" y="1084723"/>
                </a:cubicBezTo>
                <a:cubicBezTo>
                  <a:pt x="338057" y="1087769"/>
                  <a:pt x="335011" y="1093861"/>
                  <a:pt x="335011" y="1096907"/>
                </a:cubicBezTo>
                <a:cubicBezTo>
                  <a:pt x="338057" y="1090815"/>
                  <a:pt x="338057" y="1096907"/>
                  <a:pt x="338057" y="1096907"/>
                </a:cubicBezTo>
                <a:cubicBezTo>
                  <a:pt x="341103" y="1093861"/>
                  <a:pt x="344149" y="1087769"/>
                  <a:pt x="347195" y="1084723"/>
                </a:cubicBezTo>
                <a:cubicBezTo>
                  <a:pt x="347195" y="1084723"/>
                  <a:pt x="347195" y="1084723"/>
                  <a:pt x="350241" y="1084723"/>
                </a:cubicBezTo>
                <a:cubicBezTo>
                  <a:pt x="347195" y="1087769"/>
                  <a:pt x="347195" y="1087769"/>
                  <a:pt x="347195" y="1087769"/>
                </a:cubicBezTo>
                <a:cubicBezTo>
                  <a:pt x="347195" y="1090815"/>
                  <a:pt x="347195" y="1093861"/>
                  <a:pt x="350241" y="1093861"/>
                </a:cubicBezTo>
                <a:cubicBezTo>
                  <a:pt x="350241" y="1093861"/>
                  <a:pt x="353287" y="1090815"/>
                  <a:pt x="353287" y="1087769"/>
                </a:cubicBezTo>
                <a:cubicBezTo>
                  <a:pt x="353287" y="1087769"/>
                  <a:pt x="353287" y="1087769"/>
                  <a:pt x="353287" y="1084723"/>
                </a:cubicBezTo>
                <a:cubicBezTo>
                  <a:pt x="356334" y="1081677"/>
                  <a:pt x="356334" y="1081677"/>
                  <a:pt x="356334" y="1081677"/>
                </a:cubicBezTo>
                <a:cubicBezTo>
                  <a:pt x="356334" y="1090815"/>
                  <a:pt x="350241" y="1096907"/>
                  <a:pt x="344149" y="1109092"/>
                </a:cubicBezTo>
                <a:cubicBezTo>
                  <a:pt x="356334" y="1090815"/>
                  <a:pt x="347195" y="1109092"/>
                  <a:pt x="350241" y="1115184"/>
                </a:cubicBezTo>
                <a:cubicBezTo>
                  <a:pt x="350241" y="1115184"/>
                  <a:pt x="350241" y="1118230"/>
                  <a:pt x="350241" y="1118230"/>
                </a:cubicBezTo>
                <a:cubicBezTo>
                  <a:pt x="350241" y="1118230"/>
                  <a:pt x="350241" y="1115184"/>
                  <a:pt x="347195" y="1115184"/>
                </a:cubicBezTo>
                <a:cubicBezTo>
                  <a:pt x="347195" y="1115184"/>
                  <a:pt x="347195" y="1115184"/>
                  <a:pt x="347195" y="1112138"/>
                </a:cubicBezTo>
                <a:cubicBezTo>
                  <a:pt x="347195" y="1112138"/>
                  <a:pt x="347195" y="1112138"/>
                  <a:pt x="344149" y="1112138"/>
                </a:cubicBezTo>
                <a:cubicBezTo>
                  <a:pt x="344149" y="1115184"/>
                  <a:pt x="341103" y="1118230"/>
                  <a:pt x="341103" y="1118230"/>
                </a:cubicBezTo>
                <a:cubicBezTo>
                  <a:pt x="341103" y="1118230"/>
                  <a:pt x="341103" y="1121276"/>
                  <a:pt x="341103" y="1121276"/>
                </a:cubicBezTo>
                <a:cubicBezTo>
                  <a:pt x="338057" y="1124322"/>
                  <a:pt x="338057" y="1124322"/>
                  <a:pt x="335011" y="1127368"/>
                </a:cubicBezTo>
                <a:cubicBezTo>
                  <a:pt x="335011" y="1124322"/>
                  <a:pt x="335011" y="1124322"/>
                  <a:pt x="335011" y="1121276"/>
                </a:cubicBezTo>
                <a:cubicBezTo>
                  <a:pt x="335011" y="1118230"/>
                  <a:pt x="335011" y="1118230"/>
                  <a:pt x="331965" y="1121276"/>
                </a:cubicBezTo>
                <a:cubicBezTo>
                  <a:pt x="331965" y="1121276"/>
                  <a:pt x="328919" y="1124322"/>
                  <a:pt x="328919" y="1127368"/>
                </a:cubicBezTo>
                <a:cubicBezTo>
                  <a:pt x="328919" y="1130414"/>
                  <a:pt x="328919" y="1130414"/>
                  <a:pt x="328919" y="1133460"/>
                </a:cubicBezTo>
                <a:cubicBezTo>
                  <a:pt x="328919" y="1139552"/>
                  <a:pt x="331965" y="1145644"/>
                  <a:pt x="335011" y="1142598"/>
                </a:cubicBezTo>
                <a:cubicBezTo>
                  <a:pt x="335011" y="1145644"/>
                  <a:pt x="335011" y="1148690"/>
                  <a:pt x="331965" y="1151736"/>
                </a:cubicBezTo>
                <a:cubicBezTo>
                  <a:pt x="325873" y="1166966"/>
                  <a:pt x="316735" y="1182197"/>
                  <a:pt x="310643" y="1197427"/>
                </a:cubicBezTo>
                <a:cubicBezTo>
                  <a:pt x="310643" y="1197427"/>
                  <a:pt x="307597" y="1194381"/>
                  <a:pt x="307597" y="1194381"/>
                </a:cubicBezTo>
                <a:cubicBezTo>
                  <a:pt x="307597" y="1194381"/>
                  <a:pt x="307597" y="1197427"/>
                  <a:pt x="307597" y="1197427"/>
                </a:cubicBezTo>
                <a:cubicBezTo>
                  <a:pt x="307597" y="1197427"/>
                  <a:pt x="304550" y="1197427"/>
                  <a:pt x="304550" y="1197427"/>
                </a:cubicBezTo>
                <a:cubicBezTo>
                  <a:pt x="310643" y="1182197"/>
                  <a:pt x="304550" y="1194381"/>
                  <a:pt x="301504" y="1194381"/>
                </a:cubicBezTo>
                <a:cubicBezTo>
                  <a:pt x="304550" y="1185243"/>
                  <a:pt x="310643" y="1176105"/>
                  <a:pt x="310643" y="1166966"/>
                </a:cubicBezTo>
                <a:cubicBezTo>
                  <a:pt x="313689" y="1170013"/>
                  <a:pt x="313689" y="1170013"/>
                  <a:pt x="313689" y="1170013"/>
                </a:cubicBezTo>
                <a:cubicBezTo>
                  <a:pt x="316735" y="1163920"/>
                  <a:pt x="319781" y="1157828"/>
                  <a:pt x="319781" y="1157828"/>
                </a:cubicBezTo>
                <a:cubicBezTo>
                  <a:pt x="316735" y="1163920"/>
                  <a:pt x="313689" y="1163920"/>
                  <a:pt x="313689" y="1163920"/>
                </a:cubicBezTo>
                <a:cubicBezTo>
                  <a:pt x="316735" y="1157828"/>
                  <a:pt x="313689" y="1154782"/>
                  <a:pt x="316735" y="1151736"/>
                </a:cubicBezTo>
                <a:cubicBezTo>
                  <a:pt x="316735" y="1148690"/>
                  <a:pt x="316735" y="1148690"/>
                  <a:pt x="316735" y="1148690"/>
                </a:cubicBezTo>
                <a:cubicBezTo>
                  <a:pt x="316735" y="1148690"/>
                  <a:pt x="319781" y="1148690"/>
                  <a:pt x="319781" y="1145644"/>
                </a:cubicBezTo>
                <a:cubicBezTo>
                  <a:pt x="319781" y="1145644"/>
                  <a:pt x="319781" y="1145644"/>
                  <a:pt x="319781" y="1142598"/>
                </a:cubicBezTo>
                <a:cubicBezTo>
                  <a:pt x="319781" y="1142598"/>
                  <a:pt x="319781" y="1139552"/>
                  <a:pt x="319781" y="1139552"/>
                </a:cubicBezTo>
                <a:cubicBezTo>
                  <a:pt x="313689" y="1142598"/>
                  <a:pt x="313689" y="1142598"/>
                  <a:pt x="313689" y="1142598"/>
                </a:cubicBezTo>
                <a:cubicBezTo>
                  <a:pt x="313689" y="1142598"/>
                  <a:pt x="310643" y="1145644"/>
                  <a:pt x="310643" y="1148690"/>
                </a:cubicBezTo>
                <a:lnTo>
                  <a:pt x="310643" y="1151736"/>
                </a:lnTo>
                <a:cubicBezTo>
                  <a:pt x="313689" y="1151736"/>
                  <a:pt x="313689" y="1151736"/>
                  <a:pt x="313689" y="1151736"/>
                </a:cubicBezTo>
                <a:cubicBezTo>
                  <a:pt x="310643" y="1160874"/>
                  <a:pt x="301504" y="1182197"/>
                  <a:pt x="298458" y="1194381"/>
                </a:cubicBezTo>
                <a:cubicBezTo>
                  <a:pt x="295412" y="1197427"/>
                  <a:pt x="295412" y="1197427"/>
                  <a:pt x="295412" y="1197427"/>
                </a:cubicBezTo>
                <a:cubicBezTo>
                  <a:pt x="292366" y="1200473"/>
                  <a:pt x="292366" y="1200473"/>
                  <a:pt x="292366" y="1203519"/>
                </a:cubicBezTo>
                <a:cubicBezTo>
                  <a:pt x="295412" y="1203519"/>
                  <a:pt x="295412" y="1203519"/>
                  <a:pt x="295412" y="1203519"/>
                </a:cubicBezTo>
                <a:cubicBezTo>
                  <a:pt x="292366" y="1206565"/>
                  <a:pt x="289320" y="1215703"/>
                  <a:pt x="286274" y="1221795"/>
                </a:cubicBezTo>
                <a:cubicBezTo>
                  <a:pt x="283228" y="1221795"/>
                  <a:pt x="283228" y="1224841"/>
                  <a:pt x="283228" y="1227887"/>
                </a:cubicBezTo>
                <a:cubicBezTo>
                  <a:pt x="283228" y="1230933"/>
                  <a:pt x="283228" y="1230933"/>
                  <a:pt x="283228" y="1230933"/>
                </a:cubicBezTo>
                <a:cubicBezTo>
                  <a:pt x="283228" y="1230933"/>
                  <a:pt x="283228" y="1230933"/>
                  <a:pt x="286274" y="1230933"/>
                </a:cubicBezTo>
                <a:cubicBezTo>
                  <a:pt x="274090" y="1261394"/>
                  <a:pt x="264952" y="1276624"/>
                  <a:pt x="264952" y="1297946"/>
                </a:cubicBezTo>
                <a:cubicBezTo>
                  <a:pt x="264952" y="1297946"/>
                  <a:pt x="261906" y="1297946"/>
                  <a:pt x="261906" y="1300992"/>
                </a:cubicBezTo>
                <a:cubicBezTo>
                  <a:pt x="261906" y="1304039"/>
                  <a:pt x="261906" y="1304039"/>
                  <a:pt x="261906" y="1304039"/>
                </a:cubicBezTo>
                <a:cubicBezTo>
                  <a:pt x="261906" y="1307085"/>
                  <a:pt x="261906" y="1307085"/>
                  <a:pt x="261906" y="1307085"/>
                </a:cubicBezTo>
                <a:cubicBezTo>
                  <a:pt x="258860" y="1307085"/>
                  <a:pt x="255813" y="1316223"/>
                  <a:pt x="255813" y="1322315"/>
                </a:cubicBezTo>
                <a:cubicBezTo>
                  <a:pt x="255813" y="1322315"/>
                  <a:pt x="255813" y="1325361"/>
                  <a:pt x="252767" y="1325361"/>
                </a:cubicBezTo>
                <a:cubicBezTo>
                  <a:pt x="252767" y="1328407"/>
                  <a:pt x="252767" y="1328407"/>
                  <a:pt x="252767" y="1331453"/>
                </a:cubicBezTo>
                <a:cubicBezTo>
                  <a:pt x="252767" y="1331453"/>
                  <a:pt x="252767" y="1334499"/>
                  <a:pt x="252767" y="1334499"/>
                </a:cubicBezTo>
                <a:cubicBezTo>
                  <a:pt x="252767" y="1334499"/>
                  <a:pt x="252767" y="1334499"/>
                  <a:pt x="249721" y="1337545"/>
                </a:cubicBezTo>
                <a:cubicBezTo>
                  <a:pt x="249721" y="1337545"/>
                  <a:pt x="249721" y="1340591"/>
                  <a:pt x="249721" y="1340591"/>
                </a:cubicBezTo>
                <a:cubicBezTo>
                  <a:pt x="252767" y="1346683"/>
                  <a:pt x="240583" y="1355821"/>
                  <a:pt x="249721" y="1358867"/>
                </a:cubicBezTo>
                <a:cubicBezTo>
                  <a:pt x="246675" y="1358867"/>
                  <a:pt x="246675" y="1358867"/>
                  <a:pt x="246675" y="1361913"/>
                </a:cubicBezTo>
                <a:cubicBezTo>
                  <a:pt x="246675" y="1361913"/>
                  <a:pt x="246675" y="1364959"/>
                  <a:pt x="246675" y="1364959"/>
                </a:cubicBezTo>
                <a:cubicBezTo>
                  <a:pt x="246675" y="1368005"/>
                  <a:pt x="243629" y="1371052"/>
                  <a:pt x="243629" y="1374098"/>
                </a:cubicBezTo>
                <a:cubicBezTo>
                  <a:pt x="243629" y="1374098"/>
                  <a:pt x="243629" y="1374098"/>
                  <a:pt x="243629" y="1377144"/>
                </a:cubicBezTo>
                <a:cubicBezTo>
                  <a:pt x="240583" y="1386282"/>
                  <a:pt x="237537" y="1392374"/>
                  <a:pt x="234491" y="1401512"/>
                </a:cubicBezTo>
                <a:cubicBezTo>
                  <a:pt x="234491" y="1404558"/>
                  <a:pt x="234491" y="1404558"/>
                  <a:pt x="234491" y="1404558"/>
                </a:cubicBezTo>
                <a:cubicBezTo>
                  <a:pt x="234491" y="1404558"/>
                  <a:pt x="234491" y="1404558"/>
                  <a:pt x="231445" y="1404558"/>
                </a:cubicBezTo>
                <a:cubicBezTo>
                  <a:pt x="231445" y="1407604"/>
                  <a:pt x="231445" y="1407604"/>
                  <a:pt x="231445" y="1407604"/>
                </a:cubicBezTo>
                <a:cubicBezTo>
                  <a:pt x="231445" y="1410650"/>
                  <a:pt x="231445" y="1410650"/>
                  <a:pt x="231445" y="1410650"/>
                </a:cubicBezTo>
                <a:cubicBezTo>
                  <a:pt x="231445" y="1410650"/>
                  <a:pt x="234491" y="1410650"/>
                  <a:pt x="234491" y="1410650"/>
                </a:cubicBezTo>
                <a:cubicBezTo>
                  <a:pt x="231445" y="1413696"/>
                  <a:pt x="231445" y="1416742"/>
                  <a:pt x="231445" y="1419788"/>
                </a:cubicBezTo>
                <a:cubicBezTo>
                  <a:pt x="231445" y="1419788"/>
                  <a:pt x="231445" y="1416742"/>
                  <a:pt x="231445" y="1416742"/>
                </a:cubicBezTo>
                <a:cubicBezTo>
                  <a:pt x="228399" y="1425880"/>
                  <a:pt x="228399" y="1425880"/>
                  <a:pt x="228399" y="1428926"/>
                </a:cubicBezTo>
                <a:cubicBezTo>
                  <a:pt x="228399" y="1431972"/>
                  <a:pt x="228399" y="1435018"/>
                  <a:pt x="228399" y="1438065"/>
                </a:cubicBezTo>
                <a:cubicBezTo>
                  <a:pt x="228399" y="1438065"/>
                  <a:pt x="225353" y="1441111"/>
                  <a:pt x="225353" y="1441111"/>
                </a:cubicBezTo>
                <a:cubicBezTo>
                  <a:pt x="225353" y="1444157"/>
                  <a:pt x="225353" y="1444157"/>
                  <a:pt x="225353" y="1444157"/>
                </a:cubicBezTo>
                <a:cubicBezTo>
                  <a:pt x="225353" y="1444157"/>
                  <a:pt x="222307" y="1444157"/>
                  <a:pt x="222307" y="1447203"/>
                </a:cubicBezTo>
                <a:cubicBezTo>
                  <a:pt x="222307" y="1447203"/>
                  <a:pt x="222307" y="1450249"/>
                  <a:pt x="222307" y="1450249"/>
                </a:cubicBezTo>
                <a:cubicBezTo>
                  <a:pt x="225353" y="1450249"/>
                  <a:pt x="225353" y="1450249"/>
                  <a:pt x="225353" y="1450249"/>
                </a:cubicBezTo>
                <a:cubicBezTo>
                  <a:pt x="225353" y="1459387"/>
                  <a:pt x="222307" y="1468525"/>
                  <a:pt x="225353" y="1477663"/>
                </a:cubicBezTo>
                <a:cubicBezTo>
                  <a:pt x="225353" y="1474617"/>
                  <a:pt x="225353" y="1474617"/>
                  <a:pt x="222307" y="1474617"/>
                </a:cubicBezTo>
                <a:cubicBezTo>
                  <a:pt x="222307" y="1471571"/>
                  <a:pt x="222307" y="1471571"/>
                  <a:pt x="219261" y="1474617"/>
                </a:cubicBezTo>
                <a:cubicBezTo>
                  <a:pt x="219261" y="1477663"/>
                  <a:pt x="219261" y="1480709"/>
                  <a:pt x="219261" y="1480709"/>
                </a:cubicBezTo>
                <a:cubicBezTo>
                  <a:pt x="219261" y="1483755"/>
                  <a:pt x="219261" y="1483755"/>
                  <a:pt x="219261" y="1483755"/>
                </a:cubicBezTo>
                <a:cubicBezTo>
                  <a:pt x="213169" y="1492893"/>
                  <a:pt x="222307" y="1502031"/>
                  <a:pt x="213169" y="1514216"/>
                </a:cubicBezTo>
                <a:cubicBezTo>
                  <a:pt x="216215" y="1514216"/>
                  <a:pt x="216215" y="1514216"/>
                  <a:pt x="216215" y="1514216"/>
                </a:cubicBezTo>
                <a:cubicBezTo>
                  <a:pt x="213169" y="1514216"/>
                  <a:pt x="213169" y="1514216"/>
                  <a:pt x="213169" y="1517262"/>
                </a:cubicBezTo>
                <a:cubicBezTo>
                  <a:pt x="213169" y="1520308"/>
                  <a:pt x="213169" y="1520308"/>
                  <a:pt x="213169" y="1520308"/>
                </a:cubicBezTo>
                <a:cubicBezTo>
                  <a:pt x="213169" y="1529446"/>
                  <a:pt x="213169" y="1538584"/>
                  <a:pt x="213169" y="1538584"/>
                </a:cubicBezTo>
                <a:cubicBezTo>
                  <a:pt x="210884" y="1545438"/>
                  <a:pt x="213740" y="1538584"/>
                  <a:pt x="215310" y="1541154"/>
                </a:cubicBezTo>
                <a:lnTo>
                  <a:pt x="216189" y="1547538"/>
                </a:lnTo>
                <a:lnTo>
                  <a:pt x="215774" y="1547642"/>
                </a:lnTo>
                <a:lnTo>
                  <a:pt x="212026" y="1546961"/>
                </a:lnTo>
                <a:cubicBezTo>
                  <a:pt x="210884" y="1547722"/>
                  <a:pt x="210123" y="1549245"/>
                  <a:pt x="210123" y="1550768"/>
                </a:cubicBezTo>
                <a:cubicBezTo>
                  <a:pt x="211646" y="1552291"/>
                  <a:pt x="213930" y="1549245"/>
                  <a:pt x="215453" y="1547722"/>
                </a:cubicBezTo>
                <a:lnTo>
                  <a:pt x="215774" y="1547642"/>
                </a:lnTo>
                <a:lnTo>
                  <a:pt x="216215" y="1547722"/>
                </a:lnTo>
                <a:lnTo>
                  <a:pt x="216189" y="1547538"/>
                </a:lnTo>
                <a:lnTo>
                  <a:pt x="216976" y="1547341"/>
                </a:lnTo>
                <a:cubicBezTo>
                  <a:pt x="217166" y="1548103"/>
                  <a:pt x="216976" y="1550007"/>
                  <a:pt x="216215" y="1553814"/>
                </a:cubicBezTo>
                <a:cubicBezTo>
                  <a:pt x="213169" y="1553814"/>
                  <a:pt x="213169" y="1553814"/>
                  <a:pt x="213169" y="1556860"/>
                </a:cubicBezTo>
                <a:cubicBezTo>
                  <a:pt x="213169" y="1556860"/>
                  <a:pt x="213169" y="1559906"/>
                  <a:pt x="213169" y="1559906"/>
                </a:cubicBezTo>
                <a:cubicBezTo>
                  <a:pt x="210123" y="1562952"/>
                  <a:pt x="210123" y="1562952"/>
                  <a:pt x="210123" y="1562952"/>
                </a:cubicBezTo>
                <a:cubicBezTo>
                  <a:pt x="210123" y="1565998"/>
                  <a:pt x="210123" y="1565998"/>
                  <a:pt x="210123" y="1565998"/>
                </a:cubicBezTo>
                <a:cubicBezTo>
                  <a:pt x="210123" y="1565998"/>
                  <a:pt x="210123" y="1569044"/>
                  <a:pt x="210123" y="1572091"/>
                </a:cubicBezTo>
                <a:cubicBezTo>
                  <a:pt x="210123" y="1572091"/>
                  <a:pt x="210123" y="1575137"/>
                  <a:pt x="210123" y="1578183"/>
                </a:cubicBezTo>
                <a:cubicBezTo>
                  <a:pt x="207076" y="1578183"/>
                  <a:pt x="207076" y="1581229"/>
                  <a:pt x="207076" y="1584275"/>
                </a:cubicBezTo>
                <a:cubicBezTo>
                  <a:pt x="204030" y="1587321"/>
                  <a:pt x="204030" y="1587321"/>
                  <a:pt x="204030" y="1590367"/>
                </a:cubicBezTo>
                <a:cubicBezTo>
                  <a:pt x="204030" y="1590367"/>
                  <a:pt x="204030" y="1593413"/>
                  <a:pt x="204030" y="1593413"/>
                </a:cubicBezTo>
                <a:cubicBezTo>
                  <a:pt x="204030" y="1593413"/>
                  <a:pt x="204030" y="1596459"/>
                  <a:pt x="204030" y="1596459"/>
                </a:cubicBezTo>
                <a:cubicBezTo>
                  <a:pt x="200984" y="1596459"/>
                  <a:pt x="200984" y="1596459"/>
                  <a:pt x="200984" y="1596459"/>
                </a:cubicBezTo>
                <a:cubicBezTo>
                  <a:pt x="200984" y="1596459"/>
                  <a:pt x="200984" y="1596459"/>
                  <a:pt x="197938" y="1599505"/>
                </a:cubicBezTo>
                <a:cubicBezTo>
                  <a:pt x="197938" y="1602551"/>
                  <a:pt x="197938" y="1602551"/>
                  <a:pt x="197938" y="1602551"/>
                </a:cubicBezTo>
                <a:cubicBezTo>
                  <a:pt x="200984" y="1605597"/>
                  <a:pt x="200984" y="1605597"/>
                  <a:pt x="200984" y="1605597"/>
                </a:cubicBezTo>
                <a:cubicBezTo>
                  <a:pt x="200984" y="1608643"/>
                  <a:pt x="200984" y="1608643"/>
                  <a:pt x="200984" y="1608643"/>
                </a:cubicBezTo>
                <a:cubicBezTo>
                  <a:pt x="200984" y="1608643"/>
                  <a:pt x="200984" y="1611689"/>
                  <a:pt x="200984" y="1611689"/>
                </a:cubicBezTo>
                <a:cubicBezTo>
                  <a:pt x="200984" y="1614735"/>
                  <a:pt x="200984" y="1617781"/>
                  <a:pt x="200984" y="1620827"/>
                </a:cubicBezTo>
                <a:cubicBezTo>
                  <a:pt x="197938" y="1626919"/>
                  <a:pt x="197938" y="1629965"/>
                  <a:pt x="197938" y="1629965"/>
                </a:cubicBezTo>
                <a:cubicBezTo>
                  <a:pt x="197938" y="1633011"/>
                  <a:pt x="197938" y="1633011"/>
                  <a:pt x="197938" y="1633011"/>
                </a:cubicBezTo>
                <a:cubicBezTo>
                  <a:pt x="197938" y="1636057"/>
                  <a:pt x="197938" y="1636057"/>
                  <a:pt x="197938" y="1639104"/>
                </a:cubicBezTo>
                <a:cubicBezTo>
                  <a:pt x="197938" y="1639104"/>
                  <a:pt x="197938" y="1639104"/>
                  <a:pt x="200984" y="1639104"/>
                </a:cubicBezTo>
                <a:cubicBezTo>
                  <a:pt x="197938" y="1642150"/>
                  <a:pt x="197938" y="1642150"/>
                  <a:pt x="197938" y="1642150"/>
                </a:cubicBezTo>
                <a:cubicBezTo>
                  <a:pt x="197938" y="1642150"/>
                  <a:pt x="197938" y="1645196"/>
                  <a:pt x="197938" y="1648242"/>
                </a:cubicBezTo>
                <a:cubicBezTo>
                  <a:pt x="197938" y="1663472"/>
                  <a:pt x="200984" y="1666518"/>
                  <a:pt x="197938" y="1675656"/>
                </a:cubicBezTo>
                <a:cubicBezTo>
                  <a:pt x="194892" y="1675656"/>
                  <a:pt x="194892" y="1678702"/>
                  <a:pt x="194892" y="1678702"/>
                </a:cubicBezTo>
                <a:cubicBezTo>
                  <a:pt x="194892" y="1678702"/>
                  <a:pt x="194892" y="1681748"/>
                  <a:pt x="194892" y="1681748"/>
                </a:cubicBezTo>
                <a:cubicBezTo>
                  <a:pt x="197938" y="1681748"/>
                  <a:pt x="197938" y="1681748"/>
                  <a:pt x="197938" y="1681748"/>
                </a:cubicBezTo>
                <a:cubicBezTo>
                  <a:pt x="194892" y="1687840"/>
                  <a:pt x="194892" y="1693932"/>
                  <a:pt x="194892" y="1696978"/>
                </a:cubicBezTo>
                <a:cubicBezTo>
                  <a:pt x="194892" y="1700024"/>
                  <a:pt x="194892" y="1700024"/>
                  <a:pt x="194892" y="1700024"/>
                </a:cubicBezTo>
                <a:cubicBezTo>
                  <a:pt x="194892" y="1703070"/>
                  <a:pt x="194892" y="1703070"/>
                  <a:pt x="197938" y="1703070"/>
                </a:cubicBezTo>
                <a:cubicBezTo>
                  <a:pt x="197938" y="1712209"/>
                  <a:pt x="197938" y="1718301"/>
                  <a:pt x="194892" y="1724393"/>
                </a:cubicBezTo>
                <a:cubicBezTo>
                  <a:pt x="197938" y="1724393"/>
                  <a:pt x="197938" y="1724393"/>
                  <a:pt x="197938" y="1724393"/>
                </a:cubicBezTo>
                <a:cubicBezTo>
                  <a:pt x="197938" y="1736577"/>
                  <a:pt x="197938" y="1736577"/>
                  <a:pt x="197938" y="1736577"/>
                </a:cubicBezTo>
                <a:cubicBezTo>
                  <a:pt x="197938" y="1736577"/>
                  <a:pt x="197938" y="1736577"/>
                  <a:pt x="194892" y="1739623"/>
                </a:cubicBezTo>
                <a:cubicBezTo>
                  <a:pt x="194892" y="1733531"/>
                  <a:pt x="191846" y="1730485"/>
                  <a:pt x="188800" y="1736577"/>
                </a:cubicBezTo>
                <a:cubicBezTo>
                  <a:pt x="194892" y="1733531"/>
                  <a:pt x="191846" y="1748761"/>
                  <a:pt x="194892" y="1748761"/>
                </a:cubicBezTo>
                <a:cubicBezTo>
                  <a:pt x="194892" y="1776176"/>
                  <a:pt x="194892" y="1770083"/>
                  <a:pt x="197938" y="1797498"/>
                </a:cubicBezTo>
                <a:cubicBezTo>
                  <a:pt x="197938" y="1797498"/>
                  <a:pt x="194892" y="1797498"/>
                  <a:pt x="194892" y="1797498"/>
                </a:cubicBezTo>
                <a:cubicBezTo>
                  <a:pt x="194892" y="1800544"/>
                  <a:pt x="194892" y="1800544"/>
                  <a:pt x="194892" y="1803590"/>
                </a:cubicBezTo>
                <a:cubicBezTo>
                  <a:pt x="194892" y="1821866"/>
                  <a:pt x="194892" y="1827958"/>
                  <a:pt x="194892" y="1840142"/>
                </a:cubicBezTo>
                <a:cubicBezTo>
                  <a:pt x="194892" y="1840142"/>
                  <a:pt x="194892" y="1840142"/>
                  <a:pt x="194892" y="1843189"/>
                </a:cubicBezTo>
                <a:cubicBezTo>
                  <a:pt x="194892" y="1843189"/>
                  <a:pt x="194892" y="1843189"/>
                  <a:pt x="194892" y="1846235"/>
                </a:cubicBezTo>
                <a:cubicBezTo>
                  <a:pt x="191846" y="1867557"/>
                  <a:pt x="197938" y="1846235"/>
                  <a:pt x="200984" y="1858419"/>
                </a:cubicBezTo>
                <a:cubicBezTo>
                  <a:pt x="197938" y="1858419"/>
                  <a:pt x="191846" y="1867557"/>
                  <a:pt x="197938" y="1864511"/>
                </a:cubicBezTo>
                <a:cubicBezTo>
                  <a:pt x="197938" y="1867557"/>
                  <a:pt x="197938" y="1867557"/>
                  <a:pt x="197938" y="1867557"/>
                </a:cubicBezTo>
                <a:cubicBezTo>
                  <a:pt x="197938" y="1867557"/>
                  <a:pt x="197938" y="1867557"/>
                  <a:pt x="197938" y="1870603"/>
                </a:cubicBezTo>
                <a:cubicBezTo>
                  <a:pt x="194892" y="1870603"/>
                  <a:pt x="197938" y="1873649"/>
                  <a:pt x="197938" y="1873649"/>
                </a:cubicBezTo>
                <a:cubicBezTo>
                  <a:pt x="197938" y="1885833"/>
                  <a:pt x="194892" y="1885833"/>
                  <a:pt x="191846" y="1885833"/>
                </a:cubicBezTo>
                <a:cubicBezTo>
                  <a:pt x="191846" y="1898017"/>
                  <a:pt x="197938" y="1901063"/>
                  <a:pt x="194892" y="1907155"/>
                </a:cubicBezTo>
                <a:cubicBezTo>
                  <a:pt x="197938" y="1913248"/>
                  <a:pt x="197938" y="1922386"/>
                  <a:pt x="204030" y="1922386"/>
                </a:cubicBezTo>
                <a:cubicBezTo>
                  <a:pt x="200984" y="1928478"/>
                  <a:pt x="204030" y="1940662"/>
                  <a:pt x="197938" y="1937616"/>
                </a:cubicBezTo>
                <a:cubicBezTo>
                  <a:pt x="200984" y="1949800"/>
                  <a:pt x="204030" y="1937616"/>
                  <a:pt x="200984" y="1952846"/>
                </a:cubicBezTo>
                <a:cubicBezTo>
                  <a:pt x="200984" y="1955892"/>
                  <a:pt x="204030" y="1958938"/>
                  <a:pt x="207076" y="1961984"/>
                </a:cubicBezTo>
                <a:cubicBezTo>
                  <a:pt x="200984" y="1955892"/>
                  <a:pt x="204030" y="1986353"/>
                  <a:pt x="210123" y="2001583"/>
                </a:cubicBezTo>
                <a:cubicBezTo>
                  <a:pt x="207076" y="2007675"/>
                  <a:pt x="207076" y="2004629"/>
                  <a:pt x="204030" y="2001583"/>
                </a:cubicBezTo>
                <a:cubicBezTo>
                  <a:pt x="207076" y="2007675"/>
                  <a:pt x="207076" y="2010721"/>
                  <a:pt x="210123" y="2010721"/>
                </a:cubicBezTo>
                <a:cubicBezTo>
                  <a:pt x="204030" y="2013767"/>
                  <a:pt x="210123" y="2013767"/>
                  <a:pt x="207076" y="2022905"/>
                </a:cubicBezTo>
                <a:cubicBezTo>
                  <a:pt x="210123" y="2028997"/>
                  <a:pt x="210123" y="2019859"/>
                  <a:pt x="213169" y="2041181"/>
                </a:cubicBezTo>
                <a:lnTo>
                  <a:pt x="211230" y="2038689"/>
                </a:lnTo>
                <a:lnTo>
                  <a:pt x="210123" y="2032043"/>
                </a:lnTo>
                <a:cubicBezTo>
                  <a:pt x="210123" y="2033566"/>
                  <a:pt x="210123" y="2035851"/>
                  <a:pt x="210503" y="2037754"/>
                </a:cubicBezTo>
                <a:lnTo>
                  <a:pt x="211230" y="2038689"/>
                </a:lnTo>
                <a:lnTo>
                  <a:pt x="213169" y="2050320"/>
                </a:lnTo>
                <a:cubicBezTo>
                  <a:pt x="210123" y="2047274"/>
                  <a:pt x="207076" y="2047274"/>
                  <a:pt x="204030" y="2050320"/>
                </a:cubicBezTo>
                <a:cubicBezTo>
                  <a:pt x="200984" y="2028997"/>
                  <a:pt x="200984" y="2019859"/>
                  <a:pt x="194892" y="1998537"/>
                </a:cubicBezTo>
                <a:cubicBezTo>
                  <a:pt x="188800" y="2001583"/>
                  <a:pt x="185754" y="1989399"/>
                  <a:pt x="182708" y="1974168"/>
                </a:cubicBezTo>
                <a:cubicBezTo>
                  <a:pt x="179662" y="1968076"/>
                  <a:pt x="179662" y="1965030"/>
                  <a:pt x="179662" y="1958938"/>
                </a:cubicBezTo>
                <a:cubicBezTo>
                  <a:pt x="179662" y="1955892"/>
                  <a:pt x="179662" y="1949800"/>
                  <a:pt x="179662" y="1946754"/>
                </a:cubicBezTo>
                <a:cubicBezTo>
                  <a:pt x="176616" y="1949800"/>
                  <a:pt x="179662" y="1919340"/>
                  <a:pt x="173570" y="1934570"/>
                </a:cubicBezTo>
                <a:lnTo>
                  <a:pt x="173570" y="1913248"/>
                </a:lnTo>
                <a:cubicBezTo>
                  <a:pt x="173570" y="1894971"/>
                  <a:pt x="179662" y="1916294"/>
                  <a:pt x="176616" y="1904109"/>
                </a:cubicBezTo>
                <a:cubicBezTo>
                  <a:pt x="176616" y="1901063"/>
                  <a:pt x="176616" y="1898017"/>
                  <a:pt x="176616" y="1894971"/>
                </a:cubicBezTo>
                <a:cubicBezTo>
                  <a:pt x="176616" y="1894971"/>
                  <a:pt x="176616" y="1891925"/>
                  <a:pt x="176616" y="1891925"/>
                </a:cubicBezTo>
                <a:cubicBezTo>
                  <a:pt x="176616" y="1891925"/>
                  <a:pt x="176616" y="1891925"/>
                  <a:pt x="176616" y="1888879"/>
                </a:cubicBezTo>
                <a:cubicBezTo>
                  <a:pt x="176616" y="1891925"/>
                  <a:pt x="176616" y="1891925"/>
                  <a:pt x="179662" y="1891925"/>
                </a:cubicBezTo>
                <a:cubicBezTo>
                  <a:pt x="176616" y="1879741"/>
                  <a:pt x="176616" y="1879741"/>
                  <a:pt x="176616" y="1879741"/>
                </a:cubicBezTo>
                <a:cubicBezTo>
                  <a:pt x="179662" y="1876695"/>
                  <a:pt x="179662" y="1876695"/>
                  <a:pt x="179662" y="1876695"/>
                </a:cubicBezTo>
                <a:cubicBezTo>
                  <a:pt x="179662" y="1876695"/>
                  <a:pt x="179662" y="1876695"/>
                  <a:pt x="179662" y="1873649"/>
                </a:cubicBezTo>
                <a:cubicBezTo>
                  <a:pt x="179662" y="1870603"/>
                  <a:pt x="179662" y="1870603"/>
                  <a:pt x="179662" y="1870603"/>
                </a:cubicBezTo>
                <a:cubicBezTo>
                  <a:pt x="179662" y="1867557"/>
                  <a:pt x="176616" y="1867557"/>
                  <a:pt x="176616" y="1867557"/>
                </a:cubicBezTo>
                <a:cubicBezTo>
                  <a:pt x="179662" y="1852327"/>
                  <a:pt x="176616" y="1852327"/>
                  <a:pt x="176616" y="1849281"/>
                </a:cubicBezTo>
                <a:cubicBezTo>
                  <a:pt x="176616" y="1849281"/>
                  <a:pt x="173570" y="1846235"/>
                  <a:pt x="173570" y="1846235"/>
                </a:cubicBezTo>
                <a:cubicBezTo>
                  <a:pt x="173570" y="1837096"/>
                  <a:pt x="176616" y="1827958"/>
                  <a:pt x="173570" y="1827958"/>
                </a:cubicBezTo>
                <a:cubicBezTo>
                  <a:pt x="173570" y="1824912"/>
                  <a:pt x="173570" y="1824912"/>
                  <a:pt x="173570" y="1824912"/>
                </a:cubicBezTo>
                <a:cubicBezTo>
                  <a:pt x="173570" y="1824912"/>
                  <a:pt x="173570" y="1821866"/>
                  <a:pt x="173570" y="1821866"/>
                </a:cubicBezTo>
                <a:cubicBezTo>
                  <a:pt x="170524" y="1824912"/>
                  <a:pt x="170524" y="1824912"/>
                  <a:pt x="170524" y="1824912"/>
                </a:cubicBezTo>
                <a:cubicBezTo>
                  <a:pt x="176616" y="1812728"/>
                  <a:pt x="173570" y="1788360"/>
                  <a:pt x="170524" y="1791406"/>
                </a:cubicBezTo>
                <a:cubicBezTo>
                  <a:pt x="173570" y="1794452"/>
                  <a:pt x="170524" y="1797498"/>
                  <a:pt x="170524" y="1800544"/>
                </a:cubicBezTo>
                <a:cubicBezTo>
                  <a:pt x="170524" y="1794452"/>
                  <a:pt x="167478" y="1791406"/>
                  <a:pt x="167478" y="1791406"/>
                </a:cubicBezTo>
                <a:cubicBezTo>
                  <a:pt x="167478" y="1800544"/>
                  <a:pt x="167478" y="1800544"/>
                  <a:pt x="167478" y="1800544"/>
                </a:cubicBezTo>
                <a:cubicBezTo>
                  <a:pt x="167478" y="1800544"/>
                  <a:pt x="164431" y="1800544"/>
                  <a:pt x="164431" y="1797498"/>
                </a:cubicBezTo>
                <a:cubicBezTo>
                  <a:pt x="161385" y="1800544"/>
                  <a:pt x="161385" y="1803590"/>
                  <a:pt x="164431" y="1803590"/>
                </a:cubicBezTo>
                <a:cubicBezTo>
                  <a:pt x="164431" y="1803590"/>
                  <a:pt x="164431" y="1803590"/>
                  <a:pt x="164431" y="1806636"/>
                </a:cubicBezTo>
                <a:cubicBezTo>
                  <a:pt x="158339" y="1815774"/>
                  <a:pt x="152247" y="1818820"/>
                  <a:pt x="152247" y="1840142"/>
                </a:cubicBezTo>
                <a:cubicBezTo>
                  <a:pt x="152247" y="1843189"/>
                  <a:pt x="152247" y="1843189"/>
                  <a:pt x="152247" y="1846235"/>
                </a:cubicBezTo>
                <a:cubicBezTo>
                  <a:pt x="149201" y="1843189"/>
                  <a:pt x="149201" y="1843189"/>
                  <a:pt x="146155" y="1843189"/>
                </a:cubicBezTo>
                <a:cubicBezTo>
                  <a:pt x="146155" y="1840142"/>
                  <a:pt x="146155" y="1840142"/>
                  <a:pt x="146155" y="1837096"/>
                </a:cubicBezTo>
                <a:cubicBezTo>
                  <a:pt x="143109" y="1837096"/>
                  <a:pt x="143109" y="1834050"/>
                  <a:pt x="143109" y="1837096"/>
                </a:cubicBezTo>
                <a:cubicBezTo>
                  <a:pt x="143109" y="1837096"/>
                  <a:pt x="143109" y="1840142"/>
                  <a:pt x="143109" y="1840142"/>
                </a:cubicBezTo>
                <a:cubicBezTo>
                  <a:pt x="140063" y="1818820"/>
                  <a:pt x="143109" y="1809682"/>
                  <a:pt x="140063" y="1785314"/>
                </a:cubicBezTo>
                <a:cubicBezTo>
                  <a:pt x="143109" y="1788360"/>
                  <a:pt x="143109" y="1791406"/>
                  <a:pt x="143109" y="1788360"/>
                </a:cubicBezTo>
                <a:lnTo>
                  <a:pt x="146155" y="1785314"/>
                </a:lnTo>
                <a:lnTo>
                  <a:pt x="146155" y="1791406"/>
                </a:lnTo>
                <a:cubicBezTo>
                  <a:pt x="149201" y="1776176"/>
                  <a:pt x="149201" y="1767037"/>
                  <a:pt x="146155" y="1757899"/>
                </a:cubicBezTo>
                <a:cubicBezTo>
                  <a:pt x="146155" y="1757899"/>
                  <a:pt x="146155" y="1757899"/>
                  <a:pt x="149201" y="1757899"/>
                </a:cubicBezTo>
                <a:lnTo>
                  <a:pt x="149201" y="1754853"/>
                </a:lnTo>
                <a:cubicBezTo>
                  <a:pt x="149201" y="1751807"/>
                  <a:pt x="149201" y="1751807"/>
                  <a:pt x="149201" y="1748761"/>
                </a:cubicBezTo>
                <a:cubicBezTo>
                  <a:pt x="146155" y="1742669"/>
                  <a:pt x="149201" y="1730485"/>
                  <a:pt x="149201" y="1727439"/>
                </a:cubicBezTo>
                <a:cubicBezTo>
                  <a:pt x="149201" y="1727439"/>
                  <a:pt x="149201" y="1724393"/>
                  <a:pt x="149201" y="1724393"/>
                </a:cubicBezTo>
                <a:cubicBezTo>
                  <a:pt x="149201" y="1721347"/>
                  <a:pt x="149201" y="1721347"/>
                  <a:pt x="149201" y="1721347"/>
                </a:cubicBezTo>
                <a:cubicBezTo>
                  <a:pt x="146155" y="1712209"/>
                  <a:pt x="149201" y="1693932"/>
                  <a:pt x="146155" y="1690886"/>
                </a:cubicBezTo>
                <a:cubicBezTo>
                  <a:pt x="146155" y="1690886"/>
                  <a:pt x="146155" y="1687840"/>
                  <a:pt x="146155" y="1687840"/>
                </a:cubicBezTo>
                <a:cubicBezTo>
                  <a:pt x="146155" y="1687840"/>
                  <a:pt x="146155" y="1684794"/>
                  <a:pt x="146155" y="1684794"/>
                </a:cubicBezTo>
                <a:cubicBezTo>
                  <a:pt x="146155" y="1681748"/>
                  <a:pt x="146155" y="1678702"/>
                  <a:pt x="146155" y="1678702"/>
                </a:cubicBezTo>
                <a:cubicBezTo>
                  <a:pt x="143109" y="1678702"/>
                  <a:pt x="143109" y="1678702"/>
                  <a:pt x="143109" y="1684794"/>
                </a:cubicBezTo>
                <a:cubicBezTo>
                  <a:pt x="143109" y="1684794"/>
                  <a:pt x="140063" y="1684794"/>
                  <a:pt x="140063" y="1687840"/>
                </a:cubicBezTo>
                <a:cubicBezTo>
                  <a:pt x="143109" y="1681748"/>
                  <a:pt x="140063" y="1678702"/>
                  <a:pt x="140063" y="1675656"/>
                </a:cubicBezTo>
                <a:cubicBezTo>
                  <a:pt x="143109" y="1675656"/>
                  <a:pt x="143109" y="1675656"/>
                  <a:pt x="143109" y="1675656"/>
                </a:cubicBezTo>
                <a:cubicBezTo>
                  <a:pt x="143109" y="1675656"/>
                  <a:pt x="143109" y="1672610"/>
                  <a:pt x="143109" y="1672610"/>
                </a:cubicBezTo>
                <a:cubicBezTo>
                  <a:pt x="143109" y="1669564"/>
                  <a:pt x="143109" y="1669564"/>
                  <a:pt x="143109" y="1669564"/>
                </a:cubicBezTo>
                <a:cubicBezTo>
                  <a:pt x="140063" y="1669564"/>
                  <a:pt x="140063" y="1669564"/>
                  <a:pt x="140063" y="1669564"/>
                </a:cubicBezTo>
                <a:cubicBezTo>
                  <a:pt x="140063" y="1657380"/>
                  <a:pt x="143109" y="1660426"/>
                  <a:pt x="146155" y="1654334"/>
                </a:cubicBezTo>
                <a:cubicBezTo>
                  <a:pt x="143109" y="1654334"/>
                  <a:pt x="143109" y="1645196"/>
                  <a:pt x="140063" y="1645196"/>
                </a:cubicBezTo>
                <a:cubicBezTo>
                  <a:pt x="143109" y="1654334"/>
                  <a:pt x="133971" y="1657380"/>
                  <a:pt x="137017" y="1666518"/>
                </a:cubicBezTo>
                <a:cubicBezTo>
                  <a:pt x="140063" y="1660426"/>
                  <a:pt x="140063" y="1663472"/>
                  <a:pt x="140063" y="1669564"/>
                </a:cubicBezTo>
                <a:cubicBezTo>
                  <a:pt x="137017" y="1669564"/>
                  <a:pt x="137017" y="1669564"/>
                  <a:pt x="137017" y="1669564"/>
                </a:cubicBezTo>
                <a:cubicBezTo>
                  <a:pt x="137017" y="1669564"/>
                  <a:pt x="137017" y="1669564"/>
                  <a:pt x="137017" y="1672610"/>
                </a:cubicBezTo>
                <a:cubicBezTo>
                  <a:pt x="137017" y="1672610"/>
                  <a:pt x="137017" y="1675656"/>
                  <a:pt x="137017" y="1675656"/>
                </a:cubicBezTo>
                <a:cubicBezTo>
                  <a:pt x="140063" y="1675656"/>
                  <a:pt x="140063" y="1675656"/>
                  <a:pt x="140063" y="1675656"/>
                </a:cubicBezTo>
                <a:cubicBezTo>
                  <a:pt x="143109" y="1678702"/>
                  <a:pt x="137017" y="1687840"/>
                  <a:pt x="140063" y="1690886"/>
                </a:cubicBezTo>
                <a:cubicBezTo>
                  <a:pt x="137017" y="1690886"/>
                  <a:pt x="137017" y="1690886"/>
                  <a:pt x="137017" y="1690886"/>
                </a:cubicBezTo>
                <a:cubicBezTo>
                  <a:pt x="137017" y="1690886"/>
                  <a:pt x="137017" y="1690886"/>
                  <a:pt x="137017" y="1693932"/>
                </a:cubicBezTo>
                <a:cubicBezTo>
                  <a:pt x="137017" y="1696978"/>
                  <a:pt x="137017" y="1696978"/>
                  <a:pt x="137017" y="1696978"/>
                </a:cubicBezTo>
                <a:cubicBezTo>
                  <a:pt x="133971" y="1721347"/>
                  <a:pt x="137017" y="1754853"/>
                  <a:pt x="140063" y="1767037"/>
                </a:cubicBezTo>
                <a:cubicBezTo>
                  <a:pt x="140063" y="1767037"/>
                  <a:pt x="140063" y="1767037"/>
                  <a:pt x="137017" y="1767037"/>
                </a:cubicBezTo>
                <a:cubicBezTo>
                  <a:pt x="137017" y="1767037"/>
                  <a:pt x="137017" y="1770083"/>
                  <a:pt x="137017" y="1773129"/>
                </a:cubicBezTo>
                <a:cubicBezTo>
                  <a:pt x="140063" y="1788360"/>
                  <a:pt x="137017" y="1782268"/>
                  <a:pt x="137017" y="1785314"/>
                </a:cubicBezTo>
                <a:cubicBezTo>
                  <a:pt x="140063" y="1794452"/>
                  <a:pt x="140063" y="1834050"/>
                  <a:pt x="137017" y="1834050"/>
                </a:cubicBezTo>
                <a:cubicBezTo>
                  <a:pt x="140063" y="1849281"/>
                  <a:pt x="137017" y="1852327"/>
                  <a:pt x="140063" y="1882787"/>
                </a:cubicBezTo>
                <a:cubicBezTo>
                  <a:pt x="140063" y="1891925"/>
                  <a:pt x="137017" y="1901063"/>
                  <a:pt x="137017" y="1910202"/>
                </a:cubicBezTo>
                <a:cubicBezTo>
                  <a:pt x="133971" y="1916294"/>
                  <a:pt x="130925" y="1913248"/>
                  <a:pt x="130925" y="1919340"/>
                </a:cubicBezTo>
                <a:cubicBezTo>
                  <a:pt x="124833" y="1937616"/>
                  <a:pt x="127879" y="1965030"/>
                  <a:pt x="124833" y="1983307"/>
                </a:cubicBezTo>
                <a:cubicBezTo>
                  <a:pt x="124833" y="1986353"/>
                  <a:pt x="121787" y="1980261"/>
                  <a:pt x="121787" y="1977215"/>
                </a:cubicBezTo>
                <a:cubicBezTo>
                  <a:pt x="118740" y="1986353"/>
                  <a:pt x="118740" y="2022905"/>
                  <a:pt x="109602" y="2013767"/>
                </a:cubicBezTo>
                <a:cubicBezTo>
                  <a:pt x="106556" y="2007675"/>
                  <a:pt x="106556" y="2007675"/>
                  <a:pt x="106556" y="2007675"/>
                </a:cubicBezTo>
                <a:cubicBezTo>
                  <a:pt x="106556" y="2013767"/>
                  <a:pt x="106556" y="2013767"/>
                  <a:pt x="106556" y="2013767"/>
                </a:cubicBezTo>
                <a:cubicBezTo>
                  <a:pt x="100464" y="2004629"/>
                  <a:pt x="100464" y="1989399"/>
                  <a:pt x="97418" y="1971122"/>
                </a:cubicBezTo>
                <a:cubicBezTo>
                  <a:pt x="97418" y="1961984"/>
                  <a:pt x="97418" y="1952846"/>
                  <a:pt x="94372" y="1958938"/>
                </a:cubicBezTo>
                <a:cubicBezTo>
                  <a:pt x="94372" y="1955892"/>
                  <a:pt x="94372" y="1955892"/>
                  <a:pt x="94372" y="1955892"/>
                </a:cubicBezTo>
                <a:cubicBezTo>
                  <a:pt x="91326" y="1955892"/>
                  <a:pt x="91326" y="1955892"/>
                  <a:pt x="91326" y="1955892"/>
                </a:cubicBezTo>
                <a:cubicBezTo>
                  <a:pt x="85234" y="1955892"/>
                  <a:pt x="91326" y="1946754"/>
                  <a:pt x="91326" y="1940662"/>
                </a:cubicBezTo>
                <a:cubicBezTo>
                  <a:pt x="88280" y="1946754"/>
                  <a:pt x="85234" y="1931524"/>
                  <a:pt x="85234" y="1940662"/>
                </a:cubicBezTo>
                <a:cubicBezTo>
                  <a:pt x="88280" y="1943708"/>
                  <a:pt x="88280" y="1949800"/>
                  <a:pt x="85234" y="1949800"/>
                </a:cubicBezTo>
                <a:cubicBezTo>
                  <a:pt x="88280" y="1952846"/>
                  <a:pt x="88280" y="1958938"/>
                  <a:pt x="88280" y="1968076"/>
                </a:cubicBezTo>
                <a:cubicBezTo>
                  <a:pt x="79142" y="1977215"/>
                  <a:pt x="76096" y="2016813"/>
                  <a:pt x="79142" y="2050320"/>
                </a:cubicBezTo>
                <a:cubicBezTo>
                  <a:pt x="76096" y="2053366"/>
                  <a:pt x="76096" y="2053366"/>
                  <a:pt x="73049" y="2056412"/>
                </a:cubicBezTo>
                <a:cubicBezTo>
                  <a:pt x="70003" y="2053366"/>
                  <a:pt x="70003" y="2050320"/>
                  <a:pt x="70003" y="2047274"/>
                </a:cubicBezTo>
                <a:cubicBezTo>
                  <a:pt x="70003" y="2047274"/>
                  <a:pt x="70003" y="2044228"/>
                  <a:pt x="70003" y="2044228"/>
                </a:cubicBezTo>
                <a:cubicBezTo>
                  <a:pt x="70003" y="2044228"/>
                  <a:pt x="66957" y="2041181"/>
                  <a:pt x="66957" y="2041181"/>
                </a:cubicBezTo>
                <a:cubicBezTo>
                  <a:pt x="66957" y="2041181"/>
                  <a:pt x="66957" y="2041181"/>
                  <a:pt x="66957" y="2044228"/>
                </a:cubicBezTo>
                <a:cubicBezTo>
                  <a:pt x="66957" y="2044228"/>
                  <a:pt x="66957" y="2047274"/>
                  <a:pt x="66957" y="2047274"/>
                </a:cubicBezTo>
                <a:cubicBezTo>
                  <a:pt x="66957" y="2047274"/>
                  <a:pt x="63911" y="2044228"/>
                  <a:pt x="63911" y="2041181"/>
                </a:cubicBezTo>
                <a:cubicBezTo>
                  <a:pt x="63911" y="2035089"/>
                  <a:pt x="63911" y="2032043"/>
                  <a:pt x="63911" y="2025951"/>
                </a:cubicBezTo>
                <a:lnTo>
                  <a:pt x="66957" y="2035394"/>
                </a:lnTo>
                <a:lnTo>
                  <a:pt x="66957" y="2038135"/>
                </a:lnTo>
                <a:cubicBezTo>
                  <a:pt x="70003" y="2042705"/>
                  <a:pt x="69242" y="2041182"/>
                  <a:pt x="67719" y="2037755"/>
                </a:cubicBezTo>
                <a:lnTo>
                  <a:pt x="66957" y="2035394"/>
                </a:lnTo>
                <a:lnTo>
                  <a:pt x="66957" y="2030140"/>
                </a:lnTo>
                <a:cubicBezTo>
                  <a:pt x="66957" y="2028997"/>
                  <a:pt x="66957" y="2028997"/>
                  <a:pt x="66957" y="2028997"/>
                </a:cubicBezTo>
                <a:cubicBezTo>
                  <a:pt x="66957" y="2028997"/>
                  <a:pt x="70003" y="2028997"/>
                  <a:pt x="70003" y="2028997"/>
                </a:cubicBezTo>
                <a:cubicBezTo>
                  <a:pt x="70003" y="2028997"/>
                  <a:pt x="70003" y="2028997"/>
                  <a:pt x="70003" y="2025951"/>
                </a:cubicBezTo>
                <a:cubicBezTo>
                  <a:pt x="70003" y="2025951"/>
                  <a:pt x="70003" y="2022905"/>
                  <a:pt x="70003" y="2022905"/>
                </a:cubicBezTo>
                <a:cubicBezTo>
                  <a:pt x="66957" y="2025951"/>
                  <a:pt x="66957" y="2022905"/>
                  <a:pt x="66957" y="2022905"/>
                </a:cubicBezTo>
                <a:cubicBezTo>
                  <a:pt x="66957" y="2019859"/>
                  <a:pt x="66957" y="2016813"/>
                  <a:pt x="63911" y="2016813"/>
                </a:cubicBezTo>
                <a:cubicBezTo>
                  <a:pt x="63911" y="2013767"/>
                  <a:pt x="63911" y="2013767"/>
                  <a:pt x="63911" y="2013767"/>
                </a:cubicBezTo>
                <a:cubicBezTo>
                  <a:pt x="66957" y="2013767"/>
                  <a:pt x="66957" y="2010721"/>
                  <a:pt x="63911" y="2010721"/>
                </a:cubicBezTo>
                <a:cubicBezTo>
                  <a:pt x="63911" y="2007675"/>
                  <a:pt x="63911" y="2000822"/>
                  <a:pt x="63911" y="1995872"/>
                </a:cubicBezTo>
                <a:lnTo>
                  <a:pt x="63911" y="1992445"/>
                </a:lnTo>
                <a:cubicBezTo>
                  <a:pt x="63911" y="1998537"/>
                  <a:pt x="60865" y="2007675"/>
                  <a:pt x="60865" y="2007675"/>
                </a:cubicBezTo>
                <a:cubicBezTo>
                  <a:pt x="60865" y="1998537"/>
                  <a:pt x="57819" y="1989399"/>
                  <a:pt x="57819" y="1980261"/>
                </a:cubicBezTo>
                <a:cubicBezTo>
                  <a:pt x="54773" y="1965030"/>
                  <a:pt x="51727" y="1980261"/>
                  <a:pt x="45635" y="1971122"/>
                </a:cubicBezTo>
                <a:cubicBezTo>
                  <a:pt x="42589" y="1952846"/>
                  <a:pt x="39543" y="1949800"/>
                  <a:pt x="39543" y="1928478"/>
                </a:cubicBezTo>
                <a:cubicBezTo>
                  <a:pt x="36497" y="1931524"/>
                  <a:pt x="36497" y="1937616"/>
                  <a:pt x="36497" y="1946754"/>
                </a:cubicBezTo>
                <a:cubicBezTo>
                  <a:pt x="36497" y="1943708"/>
                  <a:pt x="33451" y="1937616"/>
                  <a:pt x="33451" y="1925432"/>
                </a:cubicBezTo>
                <a:cubicBezTo>
                  <a:pt x="30405" y="1928478"/>
                  <a:pt x="27359" y="1928478"/>
                  <a:pt x="27359" y="1940662"/>
                </a:cubicBezTo>
                <a:cubicBezTo>
                  <a:pt x="27359" y="1937616"/>
                  <a:pt x="27359" y="1937616"/>
                  <a:pt x="27359" y="1937616"/>
                </a:cubicBezTo>
                <a:cubicBezTo>
                  <a:pt x="24312" y="1885833"/>
                  <a:pt x="24312" y="1834050"/>
                  <a:pt x="24312" y="1782268"/>
                </a:cubicBezTo>
                <a:cubicBezTo>
                  <a:pt x="24312" y="1776176"/>
                  <a:pt x="24312" y="1770083"/>
                  <a:pt x="24312" y="1763991"/>
                </a:cubicBezTo>
                <a:cubicBezTo>
                  <a:pt x="57819" y="975066"/>
                  <a:pt x="609157" y="286659"/>
                  <a:pt x="1388950" y="91712"/>
                </a:cubicBezTo>
                <a:cubicBezTo>
                  <a:pt x="1388950" y="94759"/>
                  <a:pt x="1388950" y="94759"/>
                  <a:pt x="1391996" y="94759"/>
                </a:cubicBezTo>
                <a:cubicBezTo>
                  <a:pt x="1391996" y="94759"/>
                  <a:pt x="1395042" y="94759"/>
                  <a:pt x="1395042" y="94759"/>
                </a:cubicBezTo>
                <a:cubicBezTo>
                  <a:pt x="1391996" y="94759"/>
                  <a:pt x="1391996" y="100851"/>
                  <a:pt x="1398088" y="97805"/>
                </a:cubicBezTo>
                <a:cubicBezTo>
                  <a:pt x="1391996" y="100851"/>
                  <a:pt x="1391996" y="100851"/>
                  <a:pt x="1391996" y="100851"/>
                </a:cubicBezTo>
                <a:cubicBezTo>
                  <a:pt x="1388950" y="100851"/>
                  <a:pt x="1388950" y="103897"/>
                  <a:pt x="1391996" y="103897"/>
                </a:cubicBezTo>
                <a:cubicBezTo>
                  <a:pt x="1391996" y="103897"/>
                  <a:pt x="1395042" y="103897"/>
                  <a:pt x="1395042" y="103897"/>
                </a:cubicBezTo>
                <a:cubicBezTo>
                  <a:pt x="1398088" y="103897"/>
                  <a:pt x="1398088" y="103897"/>
                  <a:pt x="1398088" y="103897"/>
                </a:cubicBezTo>
                <a:cubicBezTo>
                  <a:pt x="1401134" y="100851"/>
                  <a:pt x="1401134" y="100851"/>
                  <a:pt x="1401134" y="100851"/>
                </a:cubicBezTo>
                <a:cubicBezTo>
                  <a:pt x="1404180" y="100851"/>
                  <a:pt x="1404180" y="100851"/>
                  <a:pt x="1404180" y="100851"/>
                </a:cubicBezTo>
                <a:cubicBezTo>
                  <a:pt x="1401134" y="106943"/>
                  <a:pt x="1404180" y="106943"/>
                  <a:pt x="1413318" y="106943"/>
                </a:cubicBezTo>
                <a:cubicBezTo>
                  <a:pt x="1419410" y="100851"/>
                  <a:pt x="1413318" y="103897"/>
                  <a:pt x="1416364" y="97805"/>
                </a:cubicBezTo>
                <a:lnTo>
                  <a:pt x="1413318" y="97805"/>
                </a:lnTo>
                <a:cubicBezTo>
                  <a:pt x="1416364" y="97805"/>
                  <a:pt x="1416364" y="94759"/>
                  <a:pt x="1413318" y="94759"/>
                </a:cubicBezTo>
                <a:cubicBezTo>
                  <a:pt x="1413318" y="94759"/>
                  <a:pt x="1407226" y="94759"/>
                  <a:pt x="1404180" y="94759"/>
                </a:cubicBezTo>
                <a:cubicBezTo>
                  <a:pt x="1401134" y="97805"/>
                  <a:pt x="1401134" y="97805"/>
                  <a:pt x="1401134" y="97805"/>
                </a:cubicBezTo>
                <a:cubicBezTo>
                  <a:pt x="1401134" y="94759"/>
                  <a:pt x="1404180" y="94759"/>
                  <a:pt x="1404180" y="91712"/>
                </a:cubicBezTo>
                <a:cubicBezTo>
                  <a:pt x="1404180" y="91712"/>
                  <a:pt x="1407226" y="91712"/>
                  <a:pt x="1407226" y="91712"/>
                </a:cubicBezTo>
                <a:cubicBezTo>
                  <a:pt x="1410272" y="91712"/>
                  <a:pt x="1413318" y="88666"/>
                  <a:pt x="1413318" y="88666"/>
                </a:cubicBezTo>
                <a:cubicBezTo>
                  <a:pt x="1413318" y="88666"/>
                  <a:pt x="1413318" y="88666"/>
                  <a:pt x="1410272" y="88666"/>
                </a:cubicBezTo>
                <a:cubicBezTo>
                  <a:pt x="1459009" y="76482"/>
                  <a:pt x="1510792" y="67344"/>
                  <a:pt x="1559529" y="58206"/>
                </a:cubicBezTo>
                <a:cubicBezTo>
                  <a:pt x="1559529" y="61252"/>
                  <a:pt x="1562575" y="64298"/>
                  <a:pt x="1571714" y="64298"/>
                </a:cubicBezTo>
                <a:cubicBezTo>
                  <a:pt x="1571714" y="61252"/>
                  <a:pt x="1568667" y="58206"/>
                  <a:pt x="1565621" y="58206"/>
                </a:cubicBezTo>
                <a:cubicBezTo>
                  <a:pt x="1565621" y="58206"/>
                  <a:pt x="1568667" y="58206"/>
                  <a:pt x="1568667" y="58206"/>
                </a:cubicBezTo>
                <a:cubicBezTo>
                  <a:pt x="1668426" y="43737"/>
                  <a:pt x="1767423" y="37836"/>
                  <a:pt x="1864945" y="39930"/>
                </a:cubicBezTo>
                <a:close/>
                <a:moveTo>
                  <a:pt x="1807840" y="0"/>
                </a:moveTo>
                <a:cubicBezTo>
                  <a:pt x="2119853" y="0"/>
                  <a:pt x="2413405" y="79043"/>
                  <a:pt x="2669564" y="218197"/>
                </a:cubicBezTo>
                <a:lnTo>
                  <a:pt x="2711904" y="243919"/>
                </a:lnTo>
                <a:lnTo>
                  <a:pt x="2707896" y="244015"/>
                </a:lnTo>
                <a:cubicBezTo>
                  <a:pt x="2720080" y="247061"/>
                  <a:pt x="2717034" y="250107"/>
                  <a:pt x="2717034" y="253153"/>
                </a:cubicBezTo>
                <a:cubicBezTo>
                  <a:pt x="2448980" y="94759"/>
                  <a:pt x="2138282" y="3377"/>
                  <a:pt x="1803214" y="3377"/>
                </a:cubicBezTo>
                <a:cubicBezTo>
                  <a:pt x="877211" y="3377"/>
                  <a:pt x="115694" y="703968"/>
                  <a:pt x="15174" y="1602551"/>
                </a:cubicBezTo>
                <a:cubicBezTo>
                  <a:pt x="15174" y="1608643"/>
                  <a:pt x="15174" y="1614735"/>
                  <a:pt x="15174" y="1620827"/>
                </a:cubicBezTo>
                <a:cubicBezTo>
                  <a:pt x="9082" y="1681748"/>
                  <a:pt x="6036" y="1739623"/>
                  <a:pt x="6036" y="1800544"/>
                </a:cubicBezTo>
                <a:cubicBezTo>
                  <a:pt x="6036" y="1824912"/>
                  <a:pt x="6036" y="1849281"/>
                  <a:pt x="6036" y="1873649"/>
                </a:cubicBezTo>
                <a:cubicBezTo>
                  <a:pt x="9082" y="1952846"/>
                  <a:pt x="18220" y="2028997"/>
                  <a:pt x="30405" y="2105148"/>
                </a:cubicBezTo>
                <a:cubicBezTo>
                  <a:pt x="33451" y="2123425"/>
                  <a:pt x="36497" y="2141701"/>
                  <a:pt x="42589" y="2159977"/>
                </a:cubicBezTo>
                <a:cubicBezTo>
                  <a:pt x="42589" y="2163023"/>
                  <a:pt x="42589" y="2169115"/>
                  <a:pt x="42589" y="2175207"/>
                </a:cubicBezTo>
                <a:cubicBezTo>
                  <a:pt x="42589" y="2175207"/>
                  <a:pt x="42589" y="2175207"/>
                  <a:pt x="45635" y="2175207"/>
                </a:cubicBezTo>
                <a:cubicBezTo>
                  <a:pt x="79142" y="2342740"/>
                  <a:pt x="137017" y="2501134"/>
                  <a:pt x="216215" y="2644298"/>
                </a:cubicBezTo>
                <a:cubicBezTo>
                  <a:pt x="237537" y="2689989"/>
                  <a:pt x="261906" y="2735680"/>
                  <a:pt x="289320" y="2778324"/>
                </a:cubicBezTo>
                <a:cubicBezTo>
                  <a:pt x="284751" y="2769186"/>
                  <a:pt x="279420" y="2761571"/>
                  <a:pt x="274471" y="2755860"/>
                </a:cubicBezTo>
                <a:lnTo>
                  <a:pt x="266216" y="2748606"/>
                </a:lnTo>
                <a:lnTo>
                  <a:pt x="218197" y="2669564"/>
                </a:lnTo>
                <a:cubicBezTo>
                  <a:pt x="79043" y="2413405"/>
                  <a:pt x="0" y="2119853"/>
                  <a:pt x="0" y="1807840"/>
                </a:cubicBezTo>
                <a:cubicBezTo>
                  <a:pt x="0" y="809398"/>
                  <a:pt x="809398" y="0"/>
                  <a:pt x="18078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B63FC95-5720-43C4-901E-0881DAEA0DBA}"/>
              </a:ext>
            </a:extLst>
          </p:cNvPr>
          <p:cNvSpPr/>
          <p:nvPr userDrawn="1"/>
        </p:nvSpPr>
        <p:spPr>
          <a:xfrm>
            <a:off x="387008" y="279641"/>
            <a:ext cx="788613" cy="687814"/>
          </a:xfrm>
          <a:prstGeom prst="parallelogram">
            <a:avLst>
              <a:gd name="adj" fmla="val 875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85324D9-2D43-44A7-8BBC-8D8CA38BF787}"/>
              </a:ext>
            </a:extLst>
          </p:cNvPr>
          <p:cNvSpPr/>
          <p:nvPr userDrawn="1"/>
        </p:nvSpPr>
        <p:spPr>
          <a:xfrm>
            <a:off x="553789" y="279641"/>
            <a:ext cx="788613" cy="687814"/>
          </a:xfrm>
          <a:prstGeom prst="parallelogram">
            <a:avLst>
              <a:gd name="adj" fmla="val 875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190" y="-613"/>
            <a:ext cx="1076777" cy="1218083"/>
          </a:xfrm>
          <a:custGeom>
            <a:avLst/>
            <a:gdLst>
              <a:gd name="connsiteX0" fmla="*/ 0 w 251520"/>
              <a:gd name="connsiteY0" fmla="*/ 0 h 1008112"/>
              <a:gd name="connsiteX1" fmla="*/ 251520 w 251520"/>
              <a:gd name="connsiteY1" fmla="*/ 0 h 1008112"/>
              <a:gd name="connsiteX2" fmla="*/ 251520 w 251520"/>
              <a:gd name="connsiteY2" fmla="*/ 1008112 h 1008112"/>
              <a:gd name="connsiteX3" fmla="*/ 0 w 251520"/>
              <a:gd name="connsiteY3" fmla="*/ 1008112 h 1008112"/>
              <a:gd name="connsiteX4" fmla="*/ 0 w 251520"/>
              <a:gd name="connsiteY4" fmla="*/ 0 h 1008112"/>
              <a:gd name="connsiteX0" fmla="*/ 0 w 686948"/>
              <a:gd name="connsiteY0" fmla="*/ 0 h 1008112"/>
              <a:gd name="connsiteX1" fmla="*/ 686948 w 686948"/>
              <a:gd name="connsiteY1" fmla="*/ 0 h 1008112"/>
              <a:gd name="connsiteX2" fmla="*/ 251520 w 686948"/>
              <a:gd name="connsiteY2" fmla="*/ 1008112 h 1008112"/>
              <a:gd name="connsiteX3" fmla="*/ 0 w 686948"/>
              <a:gd name="connsiteY3" fmla="*/ 1008112 h 1008112"/>
              <a:gd name="connsiteX4" fmla="*/ 0 w 686948"/>
              <a:gd name="connsiteY4" fmla="*/ 0 h 1008112"/>
              <a:gd name="connsiteX0" fmla="*/ 0 w 795805"/>
              <a:gd name="connsiteY0" fmla="*/ 261257 h 1269369"/>
              <a:gd name="connsiteX1" fmla="*/ 795805 w 795805"/>
              <a:gd name="connsiteY1" fmla="*/ 0 h 1269369"/>
              <a:gd name="connsiteX2" fmla="*/ 251520 w 795805"/>
              <a:gd name="connsiteY2" fmla="*/ 1269369 h 1269369"/>
              <a:gd name="connsiteX3" fmla="*/ 0 w 795805"/>
              <a:gd name="connsiteY3" fmla="*/ 1269369 h 1269369"/>
              <a:gd name="connsiteX4" fmla="*/ 0 w 795805"/>
              <a:gd name="connsiteY4" fmla="*/ 261257 h 1269369"/>
              <a:gd name="connsiteX0" fmla="*/ 0 w 795805"/>
              <a:gd name="connsiteY0" fmla="*/ 0 h 1269369"/>
              <a:gd name="connsiteX1" fmla="*/ 795805 w 795805"/>
              <a:gd name="connsiteY1" fmla="*/ 0 h 1269369"/>
              <a:gd name="connsiteX2" fmla="*/ 251520 w 795805"/>
              <a:gd name="connsiteY2" fmla="*/ 1269369 h 1269369"/>
              <a:gd name="connsiteX3" fmla="*/ 0 w 795805"/>
              <a:gd name="connsiteY3" fmla="*/ 1269369 h 1269369"/>
              <a:gd name="connsiteX4" fmla="*/ 0 w 795805"/>
              <a:gd name="connsiteY4" fmla="*/ 0 h 1269369"/>
              <a:gd name="connsiteX0" fmla="*/ 0 w 795805"/>
              <a:gd name="connsiteY0" fmla="*/ 0 h 1269369"/>
              <a:gd name="connsiteX1" fmla="*/ 795805 w 795805"/>
              <a:gd name="connsiteY1" fmla="*/ 0 h 1269369"/>
              <a:gd name="connsiteX2" fmla="*/ 251520 w 795805"/>
              <a:gd name="connsiteY2" fmla="*/ 1269369 h 1269369"/>
              <a:gd name="connsiteX3" fmla="*/ 0 w 795805"/>
              <a:gd name="connsiteY3" fmla="*/ 1269369 h 1269369"/>
              <a:gd name="connsiteX4" fmla="*/ 0 w 795805"/>
              <a:gd name="connsiteY4" fmla="*/ 0 h 1269369"/>
              <a:gd name="connsiteX0" fmla="*/ 0 w 795805"/>
              <a:gd name="connsiteY0" fmla="*/ 0 h 1269369"/>
              <a:gd name="connsiteX1" fmla="*/ 795805 w 795805"/>
              <a:gd name="connsiteY1" fmla="*/ 0 h 1269369"/>
              <a:gd name="connsiteX2" fmla="*/ 0 w 795805"/>
              <a:gd name="connsiteY2" fmla="*/ 1269369 h 1269369"/>
              <a:gd name="connsiteX3" fmla="*/ 0 w 795805"/>
              <a:gd name="connsiteY3" fmla="*/ 0 h 1269369"/>
              <a:gd name="connsiteX0" fmla="*/ 0 w 795805"/>
              <a:gd name="connsiteY0" fmla="*/ 0 h 1127854"/>
              <a:gd name="connsiteX1" fmla="*/ 795805 w 795805"/>
              <a:gd name="connsiteY1" fmla="*/ 0 h 1127854"/>
              <a:gd name="connsiteX2" fmla="*/ 10885 w 795805"/>
              <a:gd name="connsiteY2" fmla="*/ 1127854 h 1127854"/>
              <a:gd name="connsiteX3" fmla="*/ 0 w 795805"/>
              <a:gd name="connsiteY3" fmla="*/ 0 h 1127854"/>
              <a:gd name="connsiteX0" fmla="*/ 10886 w 806691"/>
              <a:gd name="connsiteY0" fmla="*/ 0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10886 w 806691"/>
              <a:gd name="connsiteY3" fmla="*/ 0 h 1214940"/>
              <a:gd name="connsiteX0" fmla="*/ 10886 w 806691"/>
              <a:gd name="connsiteY0" fmla="*/ 16625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10886 w 806691"/>
              <a:gd name="connsiteY3" fmla="*/ 16625 h 1214940"/>
              <a:gd name="connsiteX0" fmla="*/ 17121 w 806691"/>
              <a:gd name="connsiteY0" fmla="*/ 8312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17121 w 806691"/>
              <a:gd name="connsiteY3" fmla="*/ 8312 h 1214940"/>
              <a:gd name="connsiteX0" fmla="*/ 4652 w 806691"/>
              <a:gd name="connsiteY0" fmla="*/ 16624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4652 w 806691"/>
              <a:gd name="connsiteY3" fmla="*/ 16624 h 1214940"/>
              <a:gd name="connsiteX0" fmla="*/ 4652 w 806691"/>
              <a:gd name="connsiteY0" fmla="*/ 0 h 1214941"/>
              <a:gd name="connsiteX1" fmla="*/ 806691 w 806691"/>
              <a:gd name="connsiteY1" fmla="*/ 1 h 1214941"/>
              <a:gd name="connsiteX2" fmla="*/ 0 w 806691"/>
              <a:gd name="connsiteY2" fmla="*/ 1214941 h 1214941"/>
              <a:gd name="connsiteX3" fmla="*/ 4652 w 806691"/>
              <a:gd name="connsiteY3" fmla="*/ 0 h 1214941"/>
              <a:gd name="connsiteX0" fmla="*/ 4652 w 806691"/>
              <a:gd name="connsiteY0" fmla="*/ 0 h 1223254"/>
              <a:gd name="connsiteX1" fmla="*/ 806691 w 806691"/>
              <a:gd name="connsiteY1" fmla="*/ 8314 h 1223254"/>
              <a:gd name="connsiteX2" fmla="*/ 0 w 806691"/>
              <a:gd name="connsiteY2" fmla="*/ 1223254 h 1223254"/>
              <a:gd name="connsiteX3" fmla="*/ 4652 w 806691"/>
              <a:gd name="connsiteY3" fmla="*/ 0 h 1223254"/>
              <a:gd name="connsiteX0" fmla="*/ 2296 w 806691"/>
              <a:gd name="connsiteY0" fmla="*/ 0 h 1220112"/>
              <a:gd name="connsiteX1" fmla="*/ 806691 w 806691"/>
              <a:gd name="connsiteY1" fmla="*/ 5172 h 1220112"/>
              <a:gd name="connsiteX2" fmla="*/ 0 w 806691"/>
              <a:gd name="connsiteY2" fmla="*/ 1220112 h 1220112"/>
              <a:gd name="connsiteX3" fmla="*/ 2296 w 806691"/>
              <a:gd name="connsiteY3" fmla="*/ 0 h 1220112"/>
              <a:gd name="connsiteX0" fmla="*/ 1040 w 807793"/>
              <a:gd name="connsiteY0" fmla="*/ 1113 h 1214940"/>
              <a:gd name="connsiteX1" fmla="*/ 807793 w 807793"/>
              <a:gd name="connsiteY1" fmla="*/ 0 h 1214940"/>
              <a:gd name="connsiteX2" fmla="*/ 1102 w 807793"/>
              <a:gd name="connsiteY2" fmla="*/ 1214940 h 1214940"/>
              <a:gd name="connsiteX3" fmla="*/ 1040 w 807793"/>
              <a:gd name="connsiteY3" fmla="*/ 1113 h 1214940"/>
              <a:gd name="connsiteX0" fmla="*/ 830 w 807583"/>
              <a:gd name="connsiteY0" fmla="*/ 1113 h 1211798"/>
              <a:gd name="connsiteX1" fmla="*/ 807583 w 807583"/>
              <a:gd name="connsiteY1" fmla="*/ 0 h 1211798"/>
              <a:gd name="connsiteX2" fmla="*/ 3249 w 807583"/>
              <a:gd name="connsiteY2" fmla="*/ 1211798 h 1211798"/>
              <a:gd name="connsiteX3" fmla="*/ 830 w 807583"/>
              <a:gd name="connsiteY3" fmla="*/ 1113 h 1211798"/>
              <a:gd name="connsiteX0" fmla="*/ 1040 w 807793"/>
              <a:gd name="connsiteY0" fmla="*/ 1113 h 1211798"/>
              <a:gd name="connsiteX1" fmla="*/ 807793 w 807793"/>
              <a:gd name="connsiteY1" fmla="*/ 0 h 1211798"/>
              <a:gd name="connsiteX2" fmla="*/ 1103 w 807793"/>
              <a:gd name="connsiteY2" fmla="*/ 1211798 h 1211798"/>
              <a:gd name="connsiteX3" fmla="*/ 1040 w 807793"/>
              <a:gd name="connsiteY3" fmla="*/ 1113 h 1211798"/>
              <a:gd name="connsiteX0" fmla="*/ 830 w 807583"/>
              <a:gd name="connsiteY0" fmla="*/ 1113 h 1208656"/>
              <a:gd name="connsiteX1" fmla="*/ 807583 w 807583"/>
              <a:gd name="connsiteY1" fmla="*/ 0 h 1208656"/>
              <a:gd name="connsiteX2" fmla="*/ 3250 w 807583"/>
              <a:gd name="connsiteY2" fmla="*/ 1208656 h 1208656"/>
              <a:gd name="connsiteX3" fmla="*/ 830 w 807583"/>
              <a:gd name="connsiteY3" fmla="*/ 1113 h 1208656"/>
              <a:gd name="connsiteX0" fmla="*/ 830 w 807583"/>
              <a:gd name="connsiteY0" fmla="*/ 1113 h 1218083"/>
              <a:gd name="connsiteX1" fmla="*/ 807583 w 807583"/>
              <a:gd name="connsiteY1" fmla="*/ 0 h 1218083"/>
              <a:gd name="connsiteX2" fmla="*/ 3250 w 807583"/>
              <a:gd name="connsiteY2" fmla="*/ 1218083 h 1218083"/>
              <a:gd name="connsiteX3" fmla="*/ 830 w 807583"/>
              <a:gd name="connsiteY3" fmla="*/ 1113 h 12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583" h="1218083">
                <a:moveTo>
                  <a:pt x="830" y="1113"/>
                </a:moveTo>
                <a:lnTo>
                  <a:pt x="807583" y="0"/>
                </a:lnTo>
                <a:lnTo>
                  <a:pt x="3250" y="1218083"/>
                </a:lnTo>
                <a:cubicBezTo>
                  <a:pt x="6879" y="813103"/>
                  <a:pt x="-2799" y="406093"/>
                  <a:pt x="830" y="11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5" name="Rectangle 3"/>
          <p:cNvSpPr/>
          <p:nvPr userDrawn="1"/>
        </p:nvSpPr>
        <p:spPr>
          <a:xfrm>
            <a:off x="0" y="970485"/>
            <a:ext cx="223365" cy="252305"/>
          </a:xfrm>
          <a:custGeom>
            <a:avLst/>
            <a:gdLst/>
            <a:ahLst/>
            <a:cxnLst/>
            <a:rect l="l" t="t" r="r" b="b"/>
            <a:pathLst>
              <a:path w="167524" h="252305">
                <a:moveTo>
                  <a:pt x="2261" y="0"/>
                </a:moveTo>
                <a:lnTo>
                  <a:pt x="167524" y="0"/>
                </a:lnTo>
                <a:lnTo>
                  <a:pt x="0" y="2523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7117"/>
            <a:ext cx="8883762" cy="6874169"/>
          </a:xfrm>
          <a:custGeom>
            <a:avLst/>
            <a:gdLst>
              <a:gd name="connsiteX0" fmla="*/ 0 w 4176532"/>
              <a:gd name="connsiteY0" fmla="*/ 6867763 h 6867763"/>
              <a:gd name="connsiteX1" fmla="*/ 1367981 w 4176532"/>
              <a:gd name="connsiteY1" fmla="*/ 0 h 6867763"/>
              <a:gd name="connsiteX2" fmla="*/ 4176532 w 4176532"/>
              <a:gd name="connsiteY2" fmla="*/ 0 h 6867763"/>
              <a:gd name="connsiteX3" fmla="*/ 2808551 w 4176532"/>
              <a:gd name="connsiteY3" fmla="*/ 6867763 h 6867763"/>
              <a:gd name="connsiteX4" fmla="*/ 0 w 4176532"/>
              <a:gd name="connsiteY4" fmla="*/ 6867763 h 6867763"/>
              <a:gd name="connsiteX0" fmla="*/ 0 w 4909957"/>
              <a:gd name="connsiteY0" fmla="*/ 6867763 h 6867763"/>
              <a:gd name="connsiteX1" fmla="*/ 1367981 w 4909957"/>
              <a:gd name="connsiteY1" fmla="*/ 0 h 6867763"/>
              <a:gd name="connsiteX2" fmla="*/ 4909957 w 4909957"/>
              <a:gd name="connsiteY2" fmla="*/ 0 h 6867763"/>
              <a:gd name="connsiteX3" fmla="*/ 2808551 w 4909957"/>
              <a:gd name="connsiteY3" fmla="*/ 6867763 h 6867763"/>
              <a:gd name="connsiteX4" fmla="*/ 0 w 4909957"/>
              <a:gd name="connsiteY4" fmla="*/ 6867763 h 6867763"/>
              <a:gd name="connsiteX0" fmla="*/ 0 w 4909957"/>
              <a:gd name="connsiteY0" fmla="*/ 6877288 h 6877288"/>
              <a:gd name="connsiteX1" fmla="*/ 2110931 w 4909957"/>
              <a:gd name="connsiteY1" fmla="*/ 0 h 6877288"/>
              <a:gd name="connsiteX2" fmla="*/ 4909957 w 4909957"/>
              <a:gd name="connsiteY2" fmla="*/ 9525 h 6877288"/>
              <a:gd name="connsiteX3" fmla="*/ 2808551 w 4909957"/>
              <a:gd name="connsiteY3" fmla="*/ 6877288 h 6877288"/>
              <a:gd name="connsiteX4" fmla="*/ 0 w 4909957"/>
              <a:gd name="connsiteY4" fmla="*/ 6877288 h 6877288"/>
              <a:gd name="connsiteX0" fmla="*/ 0 w 5557657"/>
              <a:gd name="connsiteY0" fmla="*/ 6877288 h 6877288"/>
              <a:gd name="connsiteX1" fmla="*/ 2110931 w 5557657"/>
              <a:gd name="connsiteY1" fmla="*/ 0 h 6877288"/>
              <a:gd name="connsiteX2" fmla="*/ 5557657 w 5557657"/>
              <a:gd name="connsiteY2" fmla="*/ 0 h 6877288"/>
              <a:gd name="connsiteX3" fmla="*/ 2808551 w 5557657"/>
              <a:gd name="connsiteY3" fmla="*/ 6877288 h 6877288"/>
              <a:gd name="connsiteX4" fmla="*/ 0 w 5557657"/>
              <a:gd name="connsiteY4" fmla="*/ 6877288 h 6877288"/>
              <a:gd name="connsiteX0" fmla="*/ 0 w 5557657"/>
              <a:gd name="connsiteY0" fmla="*/ 6877288 h 6877288"/>
              <a:gd name="connsiteX1" fmla="*/ 2815781 w 5557657"/>
              <a:gd name="connsiteY1" fmla="*/ 0 h 6877288"/>
              <a:gd name="connsiteX2" fmla="*/ 5557657 w 5557657"/>
              <a:gd name="connsiteY2" fmla="*/ 0 h 6877288"/>
              <a:gd name="connsiteX3" fmla="*/ 2808551 w 5557657"/>
              <a:gd name="connsiteY3" fmla="*/ 6877288 h 6877288"/>
              <a:gd name="connsiteX4" fmla="*/ 0 w 5557657"/>
              <a:gd name="connsiteY4" fmla="*/ 6877288 h 6877288"/>
              <a:gd name="connsiteX0" fmla="*/ 0 w 5557657"/>
              <a:gd name="connsiteY0" fmla="*/ 6877288 h 6877288"/>
              <a:gd name="connsiteX1" fmla="*/ 2815781 w 5557657"/>
              <a:gd name="connsiteY1" fmla="*/ 0 h 6877288"/>
              <a:gd name="connsiteX2" fmla="*/ 5557657 w 5557657"/>
              <a:gd name="connsiteY2" fmla="*/ 0 h 6877288"/>
              <a:gd name="connsiteX3" fmla="*/ 3888051 w 5557657"/>
              <a:gd name="connsiteY3" fmla="*/ 6877288 h 6877288"/>
              <a:gd name="connsiteX4" fmla="*/ 0 w 5557657"/>
              <a:gd name="connsiteY4" fmla="*/ 6877288 h 6877288"/>
              <a:gd name="connsiteX0" fmla="*/ 0 w 6433957"/>
              <a:gd name="connsiteY0" fmla="*/ 6877288 h 6877288"/>
              <a:gd name="connsiteX1" fmla="*/ 2815781 w 6433957"/>
              <a:gd name="connsiteY1" fmla="*/ 0 h 6877288"/>
              <a:gd name="connsiteX2" fmla="*/ 6433957 w 6433957"/>
              <a:gd name="connsiteY2" fmla="*/ 0 h 6877288"/>
              <a:gd name="connsiteX3" fmla="*/ 3888051 w 6433957"/>
              <a:gd name="connsiteY3" fmla="*/ 6877288 h 6877288"/>
              <a:gd name="connsiteX4" fmla="*/ 0 w 6433957"/>
              <a:gd name="connsiteY4" fmla="*/ 6877288 h 6877288"/>
              <a:gd name="connsiteX0" fmla="*/ 0 w 6484757"/>
              <a:gd name="connsiteY0" fmla="*/ 6877288 h 6877288"/>
              <a:gd name="connsiteX1" fmla="*/ 2815781 w 6484757"/>
              <a:gd name="connsiteY1" fmla="*/ 0 h 6877288"/>
              <a:gd name="connsiteX2" fmla="*/ 6484757 w 6484757"/>
              <a:gd name="connsiteY2" fmla="*/ 0 h 6877288"/>
              <a:gd name="connsiteX3" fmla="*/ 3888051 w 6484757"/>
              <a:gd name="connsiteY3" fmla="*/ 6877288 h 6877288"/>
              <a:gd name="connsiteX4" fmla="*/ 0 w 6484757"/>
              <a:gd name="connsiteY4" fmla="*/ 6877288 h 6877288"/>
              <a:gd name="connsiteX0" fmla="*/ 0 w 6484757"/>
              <a:gd name="connsiteY0" fmla="*/ 6877288 h 6877288"/>
              <a:gd name="connsiteX1" fmla="*/ 2815781 w 6484757"/>
              <a:gd name="connsiteY1" fmla="*/ 0 h 6877288"/>
              <a:gd name="connsiteX2" fmla="*/ 6484757 w 6484757"/>
              <a:gd name="connsiteY2" fmla="*/ 0 h 6877288"/>
              <a:gd name="connsiteX3" fmla="*/ 3888051 w 6484757"/>
              <a:gd name="connsiteY3" fmla="*/ 6877288 h 6877288"/>
              <a:gd name="connsiteX4" fmla="*/ 790606 w 6484757"/>
              <a:gd name="connsiteY4" fmla="*/ 6877288 h 6877288"/>
              <a:gd name="connsiteX5" fmla="*/ 0 w 6484757"/>
              <a:gd name="connsiteY5" fmla="*/ 6877288 h 6877288"/>
              <a:gd name="connsiteX0" fmla="*/ 0 w 5717727"/>
              <a:gd name="connsiteY0" fmla="*/ 5004406 h 6877288"/>
              <a:gd name="connsiteX1" fmla="*/ 2048751 w 5717727"/>
              <a:gd name="connsiteY1" fmla="*/ 0 h 6877288"/>
              <a:gd name="connsiteX2" fmla="*/ 5717727 w 5717727"/>
              <a:gd name="connsiteY2" fmla="*/ 0 h 6877288"/>
              <a:gd name="connsiteX3" fmla="*/ 3121021 w 5717727"/>
              <a:gd name="connsiteY3" fmla="*/ 6877288 h 6877288"/>
              <a:gd name="connsiteX4" fmla="*/ 23576 w 5717727"/>
              <a:gd name="connsiteY4" fmla="*/ 6877288 h 6877288"/>
              <a:gd name="connsiteX5" fmla="*/ 0 w 5717727"/>
              <a:gd name="connsiteY5" fmla="*/ 5004406 h 6877288"/>
              <a:gd name="connsiteX0" fmla="*/ 0 w 5717727"/>
              <a:gd name="connsiteY0" fmla="*/ 5004406 h 6877288"/>
              <a:gd name="connsiteX1" fmla="*/ 2048751 w 5717727"/>
              <a:gd name="connsiteY1" fmla="*/ 0 h 6877288"/>
              <a:gd name="connsiteX2" fmla="*/ 5717727 w 5717727"/>
              <a:gd name="connsiteY2" fmla="*/ 0 h 6877288"/>
              <a:gd name="connsiteX3" fmla="*/ 3121021 w 5717727"/>
              <a:gd name="connsiteY3" fmla="*/ 6877288 h 6877288"/>
              <a:gd name="connsiteX4" fmla="*/ 11002 w 5717727"/>
              <a:gd name="connsiteY4" fmla="*/ 6877288 h 6877288"/>
              <a:gd name="connsiteX5" fmla="*/ 0 w 5717727"/>
              <a:gd name="connsiteY5" fmla="*/ 5004406 h 6877288"/>
              <a:gd name="connsiteX0" fmla="*/ 2477 w 5707630"/>
              <a:gd name="connsiteY0" fmla="*/ 3959669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3110924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959669 h 6877288"/>
              <a:gd name="connsiteX0" fmla="*/ 2477 w 5707630"/>
              <a:gd name="connsiteY0" fmla="*/ 3959669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2670825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959669 h 6877288"/>
              <a:gd name="connsiteX0" fmla="*/ 2477 w 5707630"/>
              <a:gd name="connsiteY0" fmla="*/ 3959669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2507360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959669 h 6877288"/>
              <a:gd name="connsiteX0" fmla="*/ 2477 w 5707630"/>
              <a:gd name="connsiteY0" fmla="*/ 3794040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2507360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794040 h 6877288"/>
              <a:gd name="connsiteX0" fmla="*/ 2477 w 5707630"/>
              <a:gd name="connsiteY0" fmla="*/ 3794040 h 6890029"/>
              <a:gd name="connsiteX1" fmla="*/ 2038654 w 5707630"/>
              <a:gd name="connsiteY1" fmla="*/ 0 h 6890029"/>
              <a:gd name="connsiteX2" fmla="*/ 5707630 w 5707630"/>
              <a:gd name="connsiteY2" fmla="*/ 0 h 6890029"/>
              <a:gd name="connsiteX3" fmla="*/ 2771419 w 5707630"/>
              <a:gd name="connsiteY3" fmla="*/ 6890029 h 6890029"/>
              <a:gd name="connsiteX4" fmla="*/ 905 w 5707630"/>
              <a:gd name="connsiteY4" fmla="*/ 6877288 h 6890029"/>
              <a:gd name="connsiteX5" fmla="*/ 2477 w 5707630"/>
              <a:gd name="connsiteY5" fmla="*/ 3794040 h 6890029"/>
              <a:gd name="connsiteX0" fmla="*/ 2477 w 6675848"/>
              <a:gd name="connsiteY0" fmla="*/ 3806781 h 6902770"/>
              <a:gd name="connsiteX1" fmla="*/ 2038654 w 6675848"/>
              <a:gd name="connsiteY1" fmla="*/ 12741 h 6902770"/>
              <a:gd name="connsiteX2" fmla="*/ 6675848 w 6675848"/>
              <a:gd name="connsiteY2" fmla="*/ 0 h 6902770"/>
              <a:gd name="connsiteX3" fmla="*/ 2771419 w 6675848"/>
              <a:gd name="connsiteY3" fmla="*/ 6902770 h 6902770"/>
              <a:gd name="connsiteX4" fmla="*/ 905 w 6675848"/>
              <a:gd name="connsiteY4" fmla="*/ 6890029 h 6902770"/>
              <a:gd name="connsiteX5" fmla="*/ 2477 w 6675848"/>
              <a:gd name="connsiteY5" fmla="*/ 3806781 h 6902770"/>
              <a:gd name="connsiteX0" fmla="*/ 2477 w 6675848"/>
              <a:gd name="connsiteY0" fmla="*/ 3806781 h 6902770"/>
              <a:gd name="connsiteX1" fmla="*/ 2038654 w 6675848"/>
              <a:gd name="connsiteY1" fmla="*/ 12741 h 6902770"/>
              <a:gd name="connsiteX2" fmla="*/ 6675848 w 6675848"/>
              <a:gd name="connsiteY2" fmla="*/ 0 h 6902770"/>
              <a:gd name="connsiteX3" fmla="*/ 2821717 w 6675848"/>
              <a:gd name="connsiteY3" fmla="*/ 6902770 h 6902770"/>
              <a:gd name="connsiteX4" fmla="*/ 905 w 6675848"/>
              <a:gd name="connsiteY4" fmla="*/ 6890029 h 6902770"/>
              <a:gd name="connsiteX5" fmla="*/ 2477 w 6675848"/>
              <a:gd name="connsiteY5" fmla="*/ 3806781 h 6902770"/>
              <a:gd name="connsiteX0" fmla="*/ 2477 w 6675848"/>
              <a:gd name="connsiteY0" fmla="*/ 3806781 h 6902770"/>
              <a:gd name="connsiteX1" fmla="*/ 2038654 w 6675848"/>
              <a:gd name="connsiteY1" fmla="*/ 12741 h 6902770"/>
              <a:gd name="connsiteX2" fmla="*/ 6675848 w 6675848"/>
              <a:gd name="connsiteY2" fmla="*/ 0 h 6902770"/>
              <a:gd name="connsiteX3" fmla="*/ 2809143 w 6675848"/>
              <a:gd name="connsiteY3" fmla="*/ 6902770 h 6902770"/>
              <a:gd name="connsiteX4" fmla="*/ 905 w 6675848"/>
              <a:gd name="connsiteY4" fmla="*/ 6890029 h 6902770"/>
              <a:gd name="connsiteX5" fmla="*/ 2477 w 6675848"/>
              <a:gd name="connsiteY5" fmla="*/ 3806781 h 6902770"/>
              <a:gd name="connsiteX0" fmla="*/ 2477 w 6675848"/>
              <a:gd name="connsiteY0" fmla="*/ 3806781 h 6890029"/>
              <a:gd name="connsiteX1" fmla="*/ 2038654 w 6675848"/>
              <a:gd name="connsiteY1" fmla="*/ 12741 h 6890029"/>
              <a:gd name="connsiteX2" fmla="*/ 6675848 w 6675848"/>
              <a:gd name="connsiteY2" fmla="*/ 0 h 6890029"/>
              <a:gd name="connsiteX3" fmla="*/ 2809143 w 6675848"/>
              <a:gd name="connsiteY3" fmla="*/ 6813585 h 6890029"/>
              <a:gd name="connsiteX4" fmla="*/ 905 w 6675848"/>
              <a:gd name="connsiteY4" fmla="*/ 6890029 h 6890029"/>
              <a:gd name="connsiteX5" fmla="*/ 2477 w 6675848"/>
              <a:gd name="connsiteY5" fmla="*/ 3806781 h 6890029"/>
              <a:gd name="connsiteX0" fmla="*/ 2477 w 6675848"/>
              <a:gd name="connsiteY0" fmla="*/ 3806781 h 6890030"/>
              <a:gd name="connsiteX1" fmla="*/ 2038654 w 6675848"/>
              <a:gd name="connsiteY1" fmla="*/ 12741 h 6890030"/>
              <a:gd name="connsiteX2" fmla="*/ 6675848 w 6675848"/>
              <a:gd name="connsiteY2" fmla="*/ 0 h 6890030"/>
              <a:gd name="connsiteX3" fmla="*/ 2809143 w 6675848"/>
              <a:gd name="connsiteY3" fmla="*/ 6890030 h 6890030"/>
              <a:gd name="connsiteX4" fmla="*/ 905 w 6675848"/>
              <a:gd name="connsiteY4" fmla="*/ 6890029 h 6890030"/>
              <a:gd name="connsiteX5" fmla="*/ 2477 w 6675848"/>
              <a:gd name="connsiteY5" fmla="*/ 3806781 h 6890030"/>
              <a:gd name="connsiteX0" fmla="*/ 2477 w 6675848"/>
              <a:gd name="connsiteY0" fmla="*/ 3794040 h 6877289"/>
              <a:gd name="connsiteX1" fmla="*/ 2038654 w 6675848"/>
              <a:gd name="connsiteY1" fmla="*/ 0 h 6877289"/>
              <a:gd name="connsiteX2" fmla="*/ 6675848 w 6675848"/>
              <a:gd name="connsiteY2" fmla="*/ 0 h 6877289"/>
              <a:gd name="connsiteX3" fmla="*/ 2809143 w 6675848"/>
              <a:gd name="connsiteY3" fmla="*/ 6877289 h 6877289"/>
              <a:gd name="connsiteX4" fmla="*/ 905 w 6675848"/>
              <a:gd name="connsiteY4" fmla="*/ 6877288 h 6877289"/>
              <a:gd name="connsiteX5" fmla="*/ 2477 w 6675848"/>
              <a:gd name="connsiteY5" fmla="*/ 3794040 h 6877289"/>
              <a:gd name="connsiteX0" fmla="*/ 2477 w 6472145"/>
              <a:gd name="connsiteY0" fmla="*/ 3794040 h 6877289"/>
              <a:gd name="connsiteX1" fmla="*/ 2038654 w 6472145"/>
              <a:gd name="connsiteY1" fmla="*/ 0 h 6877289"/>
              <a:gd name="connsiteX2" fmla="*/ 6472145 w 6472145"/>
              <a:gd name="connsiteY2" fmla="*/ 16678 h 6877289"/>
              <a:gd name="connsiteX3" fmla="*/ 2809143 w 6472145"/>
              <a:gd name="connsiteY3" fmla="*/ 6877289 h 6877289"/>
              <a:gd name="connsiteX4" fmla="*/ 905 w 6472145"/>
              <a:gd name="connsiteY4" fmla="*/ 6877288 h 6877289"/>
              <a:gd name="connsiteX5" fmla="*/ 2477 w 6472145"/>
              <a:gd name="connsiteY5" fmla="*/ 3794040 h 6877289"/>
              <a:gd name="connsiteX0" fmla="*/ 2477 w 6465972"/>
              <a:gd name="connsiteY0" fmla="*/ 3794040 h 6877289"/>
              <a:gd name="connsiteX1" fmla="*/ 2038654 w 6465972"/>
              <a:gd name="connsiteY1" fmla="*/ 0 h 6877289"/>
              <a:gd name="connsiteX2" fmla="*/ 6465972 w 6465972"/>
              <a:gd name="connsiteY2" fmla="*/ 8340 h 6877289"/>
              <a:gd name="connsiteX3" fmla="*/ 2809143 w 6465972"/>
              <a:gd name="connsiteY3" fmla="*/ 6877289 h 6877289"/>
              <a:gd name="connsiteX4" fmla="*/ 905 w 6465972"/>
              <a:gd name="connsiteY4" fmla="*/ 6877288 h 6877289"/>
              <a:gd name="connsiteX5" fmla="*/ 2477 w 6465972"/>
              <a:gd name="connsiteY5" fmla="*/ 3794040 h 6877289"/>
              <a:gd name="connsiteX0" fmla="*/ 2477 w 6465972"/>
              <a:gd name="connsiteY0" fmla="*/ 3477144 h 6877289"/>
              <a:gd name="connsiteX1" fmla="*/ 2038654 w 6465972"/>
              <a:gd name="connsiteY1" fmla="*/ 0 h 6877289"/>
              <a:gd name="connsiteX2" fmla="*/ 6465972 w 6465972"/>
              <a:gd name="connsiteY2" fmla="*/ 8340 h 6877289"/>
              <a:gd name="connsiteX3" fmla="*/ 2809143 w 6465972"/>
              <a:gd name="connsiteY3" fmla="*/ 6877289 h 6877289"/>
              <a:gd name="connsiteX4" fmla="*/ 905 w 6465972"/>
              <a:gd name="connsiteY4" fmla="*/ 6877288 h 6877289"/>
              <a:gd name="connsiteX5" fmla="*/ 2477 w 6465972"/>
              <a:gd name="connsiteY5" fmla="*/ 3477144 h 6877289"/>
              <a:gd name="connsiteX0" fmla="*/ 8325 w 6465647"/>
              <a:gd name="connsiteY0" fmla="*/ 3385411 h 6877289"/>
              <a:gd name="connsiteX1" fmla="*/ 2038329 w 6465647"/>
              <a:gd name="connsiteY1" fmla="*/ 0 h 6877289"/>
              <a:gd name="connsiteX2" fmla="*/ 6465647 w 6465647"/>
              <a:gd name="connsiteY2" fmla="*/ 8340 h 6877289"/>
              <a:gd name="connsiteX3" fmla="*/ 2808818 w 6465647"/>
              <a:gd name="connsiteY3" fmla="*/ 6877289 h 6877289"/>
              <a:gd name="connsiteX4" fmla="*/ 580 w 6465647"/>
              <a:gd name="connsiteY4" fmla="*/ 6877288 h 6877289"/>
              <a:gd name="connsiteX5" fmla="*/ 8325 w 6465647"/>
              <a:gd name="connsiteY5" fmla="*/ 3385411 h 6877289"/>
              <a:gd name="connsiteX0" fmla="*/ 0 w 6482013"/>
              <a:gd name="connsiteY0" fmla="*/ 3268661 h 6877289"/>
              <a:gd name="connsiteX1" fmla="*/ 2054695 w 6482013"/>
              <a:gd name="connsiteY1" fmla="*/ 0 h 6877289"/>
              <a:gd name="connsiteX2" fmla="*/ 6482013 w 6482013"/>
              <a:gd name="connsiteY2" fmla="*/ 8340 h 6877289"/>
              <a:gd name="connsiteX3" fmla="*/ 2825184 w 6482013"/>
              <a:gd name="connsiteY3" fmla="*/ 6877289 h 6877289"/>
              <a:gd name="connsiteX4" fmla="*/ 16946 w 6482013"/>
              <a:gd name="connsiteY4" fmla="*/ 6877288 h 6877289"/>
              <a:gd name="connsiteX5" fmla="*/ 0 w 6482013"/>
              <a:gd name="connsiteY5" fmla="*/ 3268661 h 6877289"/>
              <a:gd name="connsiteX0" fmla="*/ 0 w 6469667"/>
              <a:gd name="connsiteY0" fmla="*/ 3251983 h 6877289"/>
              <a:gd name="connsiteX1" fmla="*/ 2042349 w 6469667"/>
              <a:gd name="connsiteY1" fmla="*/ 0 h 6877289"/>
              <a:gd name="connsiteX2" fmla="*/ 6469667 w 6469667"/>
              <a:gd name="connsiteY2" fmla="*/ 8340 h 6877289"/>
              <a:gd name="connsiteX3" fmla="*/ 2812838 w 6469667"/>
              <a:gd name="connsiteY3" fmla="*/ 6877289 h 6877289"/>
              <a:gd name="connsiteX4" fmla="*/ 4600 w 6469667"/>
              <a:gd name="connsiteY4" fmla="*/ 6877288 h 6877289"/>
              <a:gd name="connsiteX5" fmla="*/ 0 w 6469667"/>
              <a:gd name="connsiteY5" fmla="*/ 3251983 h 6877289"/>
              <a:gd name="connsiteX0" fmla="*/ 0 w 6475840"/>
              <a:gd name="connsiteY0" fmla="*/ 3176929 h 6877289"/>
              <a:gd name="connsiteX1" fmla="*/ 2048522 w 6475840"/>
              <a:gd name="connsiteY1" fmla="*/ 0 h 6877289"/>
              <a:gd name="connsiteX2" fmla="*/ 6475840 w 6475840"/>
              <a:gd name="connsiteY2" fmla="*/ 8340 h 6877289"/>
              <a:gd name="connsiteX3" fmla="*/ 2819011 w 6475840"/>
              <a:gd name="connsiteY3" fmla="*/ 6877289 h 6877289"/>
              <a:gd name="connsiteX4" fmla="*/ 10773 w 6475840"/>
              <a:gd name="connsiteY4" fmla="*/ 6877288 h 6877289"/>
              <a:gd name="connsiteX5" fmla="*/ 0 w 6475840"/>
              <a:gd name="connsiteY5" fmla="*/ 3176929 h 6877289"/>
              <a:gd name="connsiteX0" fmla="*/ 0 w 6475840"/>
              <a:gd name="connsiteY0" fmla="*/ 3185268 h 6877289"/>
              <a:gd name="connsiteX1" fmla="*/ 2048522 w 6475840"/>
              <a:gd name="connsiteY1" fmla="*/ 0 h 6877289"/>
              <a:gd name="connsiteX2" fmla="*/ 6475840 w 6475840"/>
              <a:gd name="connsiteY2" fmla="*/ 8340 h 6877289"/>
              <a:gd name="connsiteX3" fmla="*/ 2819011 w 6475840"/>
              <a:gd name="connsiteY3" fmla="*/ 6877289 h 6877289"/>
              <a:gd name="connsiteX4" fmla="*/ 10773 w 6475840"/>
              <a:gd name="connsiteY4" fmla="*/ 6877288 h 6877289"/>
              <a:gd name="connsiteX5" fmla="*/ 0 w 6475840"/>
              <a:gd name="connsiteY5" fmla="*/ 3185268 h 6877289"/>
              <a:gd name="connsiteX0" fmla="*/ 0 w 6475840"/>
              <a:gd name="connsiteY0" fmla="*/ 3185268 h 6877288"/>
              <a:gd name="connsiteX1" fmla="*/ 2048522 w 6475840"/>
              <a:gd name="connsiteY1" fmla="*/ 0 h 6877288"/>
              <a:gd name="connsiteX2" fmla="*/ 6475840 w 6475840"/>
              <a:gd name="connsiteY2" fmla="*/ 8340 h 6877288"/>
              <a:gd name="connsiteX3" fmla="*/ 2745059 w 6475840"/>
              <a:gd name="connsiteY3" fmla="*/ 6868206 h 6877288"/>
              <a:gd name="connsiteX4" fmla="*/ 10773 w 6475840"/>
              <a:gd name="connsiteY4" fmla="*/ 6877288 h 6877288"/>
              <a:gd name="connsiteX5" fmla="*/ 0 w 6475840"/>
              <a:gd name="connsiteY5" fmla="*/ 3185268 h 6877288"/>
              <a:gd name="connsiteX0" fmla="*/ 0 w 6475840"/>
              <a:gd name="connsiteY0" fmla="*/ 3185268 h 6877288"/>
              <a:gd name="connsiteX1" fmla="*/ 2048522 w 6475840"/>
              <a:gd name="connsiteY1" fmla="*/ 0 h 6877288"/>
              <a:gd name="connsiteX2" fmla="*/ 6475840 w 6475840"/>
              <a:gd name="connsiteY2" fmla="*/ 8340 h 6877288"/>
              <a:gd name="connsiteX3" fmla="*/ 2724890 w 6475840"/>
              <a:gd name="connsiteY3" fmla="*/ 6868206 h 6877288"/>
              <a:gd name="connsiteX4" fmla="*/ 10773 w 6475840"/>
              <a:gd name="connsiteY4" fmla="*/ 6877288 h 6877288"/>
              <a:gd name="connsiteX5" fmla="*/ 0 w 6475840"/>
              <a:gd name="connsiteY5" fmla="*/ 3185268 h 6877288"/>
              <a:gd name="connsiteX0" fmla="*/ 0 w 6475840"/>
              <a:gd name="connsiteY0" fmla="*/ 3185268 h 6886371"/>
              <a:gd name="connsiteX1" fmla="*/ 2048522 w 6475840"/>
              <a:gd name="connsiteY1" fmla="*/ 0 h 6886371"/>
              <a:gd name="connsiteX2" fmla="*/ 6475840 w 6475840"/>
              <a:gd name="connsiteY2" fmla="*/ 8340 h 6886371"/>
              <a:gd name="connsiteX3" fmla="*/ 2718167 w 6475840"/>
              <a:gd name="connsiteY3" fmla="*/ 6886371 h 6886371"/>
              <a:gd name="connsiteX4" fmla="*/ 10773 w 6475840"/>
              <a:gd name="connsiteY4" fmla="*/ 6877288 h 6886371"/>
              <a:gd name="connsiteX5" fmla="*/ 0 w 6475840"/>
              <a:gd name="connsiteY5" fmla="*/ 3185268 h 6886371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718167 w 6596852"/>
              <a:gd name="connsiteY3" fmla="*/ 6896196 h 6896196"/>
              <a:gd name="connsiteX4" fmla="*/ 10773 w 6596852"/>
              <a:gd name="connsiteY4" fmla="*/ 6887113 h 6896196"/>
              <a:gd name="connsiteX5" fmla="*/ 0 w 6596852"/>
              <a:gd name="connsiteY5" fmla="*/ 3195093 h 6896196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684553 w 6596852"/>
              <a:gd name="connsiteY3" fmla="*/ 6896196 h 6896196"/>
              <a:gd name="connsiteX4" fmla="*/ 10773 w 6596852"/>
              <a:gd name="connsiteY4" fmla="*/ 6887113 h 6896196"/>
              <a:gd name="connsiteX5" fmla="*/ 0 w 6596852"/>
              <a:gd name="connsiteY5" fmla="*/ 3195093 h 6896196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630770 w 6596852"/>
              <a:gd name="connsiteY3" fmla="*/ 6896196 h 6896196"/>
              <a:gd name="connsiteX4" fmla="*/ 10773 w 6596852"/>
              <a:gd name="connsiteY4" fmla="*/ 6887113 h 6896196"/>
              <a:gd name="connsiteX5" fmla="*/ 0 w 6596852"/>
              <a:gd name="connsiteY5" fmla="*/ 3195093 h 689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6852" h="6896196">
                <a:moveTo>
                  <a:pt x="0" y="3195093"/>
                </a:moveTo>
                <a:lnTo>
                  <a:pt x="2048522" y="9825"/>
                </a:lnTo>
                <a:lnTo>
                  <a:pt x="6596852" y="0"/>
                </a:lnTo>
                <a:lnTo>
                  <a:pt x="2630770" y="6896196"/>
                </a:lnTo>
                <a:lnTo>
                  <a:pt x="10773" y="6887113"/>
                </a:lnTo>
                <a:cubicBezTo>
                  <a:pt x="7106" y="6262819"/>
                  <a:pt x="3667" y="3819387"/>
                  <a:pt x="0" y="319509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062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00731" y="-8359"/>
            <a:ext cx="4070135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416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>
            <a:extLst>
              <a:ext uri="{FF2B5EF4-FFF2-40B4-BE49-F238E27FC236}">
                <a16:creationId xmlns:a16="http://schemas.microsoft.com/office/drawing/2014/main" id="{D330320F-6A8C-480B-ACC8-5A63392104DC}"/>
              </a:ext>
            </a:extLst>
          </p:cNvPr>
          <p:cNvSpPr/>
          <p:nvPr userDrawn="1"/>
        </p:nvSpPr>
        <p:spPr>
          <a:xfrm>
            <a:off x="6576053" y="4075470"/>
            <a:ext cx="5615947" cy="18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ED3B153-9814-436F-A89C-D1A103A6A891}"/>
              </a:ext>
            </a:extLst>
          </p:cNvPr>
          <p:cNvSpPr/>
          <p:nvPr userDrawn="1"/>
        </p:nvSpPr>
        <p:spPr>
          <a:xfrm>
            <a:off x="0" y="4075470"/>
            <a:ext cx="5615947" cy="18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354871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22524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65FDF90-DAF3-42DD-B3DC-2909347FD08A}"/>
              </a:ext>
            </a:extLst>
          </p:cNvPr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49CBC5C6-C95E-46E4-A9F9-573893F0F9AC}"/>
              </a:ext>
            </a:extLst>
          </p:cNvPr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7FAFB9EA-C905-4039-AB1B-DB2620B918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23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1107" y="3486151"/>
            <a:ext cx="5292000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03279" y="563040"/>
            <a:ext cx="2556000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167279" y="563040"/>
            <a:ext cx="2556000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FB71789-8D6D-4CC6-A7C3-B3EDAC5034C9}"/>
              </a:ext>
            </a:extLst>
          </p:cNvPr>
          <p:cNvSpPr/>
          <p:nvPr userDrawn="1"/>
        </p:nvSpPr>
        <p:spPr>
          <a:xfrm>
            <a:off x="731107" y="1643040"/>
            <a:ext cx="5292000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EC9FFCC-046C-42AA-9C9E-522C2D672373}"/>
              </a:ext>
            </a:extLst>
          </p:cNvPr>
          <p:cNvSpPr/>
          <p:nvPr userDrawn="1"/>
        </p:nvSpPr>
        <p:spPr>
          <a:xfrm>
            <a:off x="6167279" y="3486151"/>
            <a:ext cx="5292000" cy="17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1099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03200" y="259681"/>
            <a:ext cx="3791744" cy="39854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199666" y="259681"/>
            <a:ext cx="3791744" cy="39854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196131" y="259681"/>
            <a:ext cx="3791744" cy="39854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571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51F16FC-ECF9-4C12-8D72-49B470CFA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65151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3023659" cy="32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330000"/>
            <a:ext cx="3023659" cy="35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53739" y="0"/>
            <a:ext cx="302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24000" y="0"/>
            <a:ext cx="5868000" cy="32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2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9D4B-A0FF-47C1-8C73-D330054D1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132DD-19BC-43DA-B7A0-B3EFA8DA4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1381-9D12-4C80-B551-199125E2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BF389-70F6-44EB-B216-6303EBAC6B8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B492-399C-4A61-BC95-156B633A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5054-F5BA-4DCA-8BEF-8D840242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DA7721-9DA0-40F5-A447-8E8DD6D8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7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013D1A01-700E-4E06-8596-8264245DA431}"/>
              </a:ext>
            </a:extLst>
          </p:cNvPr>
          <p:cNvSpPr/>
          <p:nvPr userDrawn="1"/>
        </p:nvSpPr>
        <p:spPr>
          <a:xfrm>
            <a:off x="11832000" y="-1623"/>
            <a:ext cx="36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047694" y="3660"/>
            <a:ext cx="3600000" cy="36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49830" y="3870000"/>
            <a:ext cx="3600000" cy="29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27694" y="3870000"/>
            <a:ext cx="2520000" cy="19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49830" y="1733388"/>
            <a:ext cx="2520000" cy="1942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49830" y="0"/>
            <a:ext cx="2520000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9127694" y="5958000"/>
            <a:ext cx="2520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4FE1A3-6C65-4391-AA24-848FD16552F7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7686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847861" y="1906214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847861" y="3633785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296133" y="1906214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296133" y="3633785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9744405" y="1906214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9744405" y="3633785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C94C65E5-0BCA-4C21-82B3-AFB654897F34}"/>
              </a:ext>
            </a:extLst>
          </p:cNvPr>
          <p:cNvSpPr/>
          <p:nvPr userDrawn="1"/>
        </p:nvSpPr>
        <p:spPr>
          <a:xfrm>
            <a:off x="0" y="1906214"/>
            <a:ext cx="4847861" cy="3464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6AA1596-BE99-4935-BB09-8D85EB68C1A1}"/>
              </a:ext>
            </a:extLst>
          </p:cNvPr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8BD35658-4BBE-477C-BC4E-581B211BBF7C}"/>
              </a:ext>
            </a:extLst>
          </p:cNvPr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A3A645B4-8851-4DD5-9092-6653BA281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5B378F-8983-400D-BA86-889AFFEF4D7A}"/>
              </a:ext>
            </a:extLst>
          </p:cNvPr>
          <p:cNvSpPr/>
          <p:nvPr userDrawn="1"/>
        </p:nvSpPr>
        <p:spPr>
          <a:xfrm>
            <a:off x="11385" y="1760499"/>
            <a:ext cx="12192000" cy="914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1715E7-180E-4324-86AA-C6C635410892}"/>
              </a:ext>
            </a:extLst>
          </p:cNvPr>
          <p:cNvSpPr/>
          <p:nvPr userDrawn="1"/>
        </p:nvSpPr>
        <p:spPr>
          <a:xfrm>
            <a:off x="-24342" y="5438296"/>
            <a:ext cx="12192000" cy="914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976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893525" y="463701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893525" y="2495017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893525" y="4526334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73025" y="463701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73025" y="2495018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452525" y="463701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F7B838B-73E1-4BC4-85D7-B12BEF3DB9C5}"/>
              </a:ext>
            </a:extLst>
          </p:cNvPr>
          <p:cNvSpPr/>
          <p:nvPr userDrawn="1"/>
        </p:nvSpPr>
        <p:spPr>
          <a:xfrm>
            <a:off x="6166998" y="4526334"/>
            <a:ext cx="2556000" cy="18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704196A-4DBB-4A69-972D-4EEB8BD25519}"/>
              </a:ext>
            </a:extLst>
          </p:cNvPr>
          <p:cNvSpPr/>
          <p:nvPr userDrawn="1"/>
        </p:nvSpPr>
        <p:spPr>
          <a:xfrm>
            <a:off x="3452525" y="2495017"/>
            <a:ext cx="2556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20ECBBC6-8060-40C4-9C87-6043FB606318}"/>
              </a:ext>
            </a:extLst>
          </p:cNvPr>
          <p:cNvSpPr/>
          <p:nvPr userDrawn="1"/>
        </p:nvSpPr>
        <p:spPr>
          <a:xfrm>
            <a:off x="732025" y="463701"/>
            <a:ext cx="2556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02418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97775" y="2793908"/>
            <a:ext cx="8794226" cy="240487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815B9076-83BD-4E49-890D-1BEF64E116B1}"/>
              </a:ext>
            </a:extLst>
          </p:cNvPr>
          <p:cNvGrpSpPr/>
          <p:nvPr userDrawn="1"/>
        </p:nvGrpSpPr>
        <p:grpSpPr>
          <a:xfrm>
            <a:off x="733478" y="1647212"/>
            <a:ext cx="2664296" cy="4683693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358DEBC2-6A37-429D-870C-62CC39B2E5F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FA4D028C-DF93-4171-BB49-3233887C8B8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39C28B14-EDC4-4046-A785-4E56052FB5E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1B2D8F84-A2F8-45FF-9ABC-D053C9118C4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6EE1F3F8-F817-45C7-9428-999F66FAE7D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8840BD8A-D5B0-4A6F-AB69-3CA9288B0B4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2058782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D761E444-1E69-4ECA-A1DF-EFAC2C5D291F}"/>
              </a:ext>
            </a:extLst>
          </p:cNvPr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16600FA8-EAF9-49C2-AEBC-A079C5E23C1C}"/>
              </a:ext>
            </a:extLst>
          </p:cNvPr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B22AA922-57C4-4BF8-B919-6C86913F50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61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1A9DF19A-1EAC-41BA-B229-824FD6AFB84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207906" y="0"/>
            <a:ext cx="6984094" cy="6858000"/>
          </a:xfrm>
          <a:custGeom>
            <a:avLst/>
            <a:gdLst>
              <a:gd name="connsiteX0" fmla="*/ 4217880 w 6984094"/>
              <a:gd name="connsiteY0" fmla="*/ 0 h 6858000"/>
              <a:gd name="connsiteX1" fmla="*/ 6984094 w 6984094"/>
              <a:gd name="connsiteY1" fmla="*/ 0 h 6858000"/>
              <a:gd name="connsiteX2" fmla="*/ 6984094 w 6984094"/>
              <a:gd name="connsiteY2" fmla="*/ 2325739 h 6858000"/>
              <a:gd name="connsiteX3" fmla="*/ 6782132 w 6984094"/>
              <a:gd name="connsiteY3" fmla="*/ 2313504 h 6858000"/>
              <a:gd name="connsiteX4" fmla="*/ 3805425 w 6984094"/>
              <a:gd name="connsiteY4" fmla="*/ 3562270 h 6858000"/>
              <a:gd name="connsiteX5" fmla="*/ 2833125 w 6984094"/>
              <a:gd name="connsiteY5" fmla="*/ 6853250 h 6858000"/>
              <a:gd name="connsiteX6" fmla="*/ 2805519 w 6984094"/>
              <a:gd name="connsiteY6" fmla="*/ 6858000 h 6858000"/>
              <a:gd name="connsiteX7" fmla="*/ 35047 w 6984094"/>
              <a:gd name="connsiteY7" fmla="*/ 6858000 h 6858000"/>
              <a:gd name="connsiteX8" fmla="*/ 9970 w 6984094"/>
              <a:gd name="connsiteY8" fmla="*/ 6558731 h 6858000"/>
              <a:gd name="connsiteX9" fmla="*/ 1764100 w 6984094"/>
              <a:gd name="connsiteY9" fmla="*/ 1679792 h 6858000"/>
              <a:gd name="connsiteX10" fmla="*/ 3914430 w 6984094"/>
              <a:gd name="connsiteY10" fmla="*/ 1270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094" h="6858000">
                <a:moveTo>
                  <a:pt x="4217880" y="0"/>
                </a:moveTo>
                <a:lnTo>
                  <a:pt x="6984094" y="0"/>
                </a:lnTo>
                <a:lnTo>
                  <a:pt x="6984094" y="2325739"/>
                </a:lnTo>
                <a:lnTo>
                  <a:pt x="6782132" y="2313504"/>
                </a:lnTo>
                <a:cubicBezTo>
                  <a:pt x="5659496" y="2278105"/>
                  <a:pt x="4571855" y="2731167"/>
                  <a:pt x="3805425" y="3562270"/>
                </a:cubicBezTo>
                <a:cubicBezTo>
                  <a:pt x="2987900" y="4448780"/>
                  <a:pt x="2628636" y="5664793"/>
                  <a:pt x="2833125" y="6853250"/>
                </a:cubicBezTo>
                <a:lnTo>
                  <a:pt x="2805519" y="6858000"/>
                </a:lnTo>
                <a:lnTo>
                  <a:pt x="35047" y="6858000"/>
                </a:lnTo>
                <a:lnTo>
                  <a:pt x="9970" y="6558731"/>
                </a:lnTo>
                <a:cubicBezTo>
                  <a:pt x="-87874" y="4773244"/>
                  <a:pt x="537238" y="3010180"/>
                  <a:pt x="1764100" y="1679792"/>
                </a:cubicBezTo>
                <a:cubicBezTo>
                  <a:pt x="2377531" y="1014598"/>
                  <a:pt x="3110938" y="490606"/>
                  <a:pt x="3914430" y="1270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810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917749" y="451479"/>
            <a:ext cx="5949395" cy="5950684"/>
          </a:xfrm>
          <a:custGeom>
            <a:avLst/>
            <a:gdLst>
              <a:gd name="connsiteX0" fmla="*/ 3043534 w 5949395"/>
              <a:gd name="connsiteY0" fmla="*/ 0 h 5950684"/>
              <a:gd name="connsiteX1" fmla="*/ 3223298 w 5949395"/>
              <a:gd name="connsiteY1" fmla="*/ 19123 h 5950684"/>
              <a:gd name="connsiteX2" fmla="*/ 4594474 w 5949395"/>
              <a:gd name="connsiteY2" fmla="*/ 523954 h 5950684"/>
              <a:gd name="connsiteX3" fmla="*/ 5238946 w 5949395"/>
              <a:gd name="connsiteY3" fmla="*/ 1124398 h 5950684"/>
              <a:gd name="connsiteX4" fmla="*/ 5453133 w 5949395"/>
              <a:gd name="connsiteY4" fmla="*/ 1394025 h 5950684"/>
              <a:gd name="connsiteX5" fmla="*/ 5527716 w 5949395"/>
              <a:gd name="connsiteY5" fmla="*/ 1539355 h 5950684"/>
              <a:gd name="connsiteX6" fmla="*/ 5659670 w 5949395"/>
              <a:gd name="connsiteY6" fmla="*/ 1820455 h 5950684"/>
              <a:gd name="connsiteX7" fmla="*/ 5634809 w 5949395"/>
              <a:gd name="connsiteY7" fmla="*/ 1688510 h 5950684"/>
              <a:gd name="connsiteX8" fmla="*/ 5808836 w 5949395"/>
              <a:gd name="connsiteY8" fmla="*/ 2107291 h 5950684"/>
              <a:gd name="connsiteX9" fmla="*/ 5751464 w 5949395"/>
              <a:gd name="connsiteY9" fmla="*/ 2063309 h 5950684"/>
              <a:gd name="connsiteX10" fmla="*/ 5785887 w 5949395"/>
              <a:gd name="connsiteY10" fmla="*/ 2193342 h 5950684"/>
              <a:gd name="connsiteX11" fmla="*/ 5803098 w 5949395"/>
              <a:gd name="connsiteY11" fmla="*/ 2199078 h 5950684"/>
              <a:gd name="connsiteX12" fmla="*/ 5848996 w 5949395"/>
              <a:gd name="connsiteY12" fmla="*/ 2223938 h 5950684"/>
              <a:gd name="connsiteX13" fmla="*/ 5925490 w 5949395"/>
              <a:gd name="connsiteY13" fmla="*/ 2558580 h 5950684"/>
              <a:gd name="connsiteX14" fmla="*/ 5948439 w 5949395"/>
              <a:gd name="connsiteY14" fmla="*/ 2847329 h 5950684"/>
              <a:gd name="connsiteX15" fmla="*/ 5946527 w 5949395"/>
              <a:gd name="connsiteY15" fmla="*/ 2870275 h 5950684"/>
              <a:gd name="connsiteX16" fmla="*/ 5929316 w 5949395"/>
              <a:gd name="connsiteY16" fmla="*/ 2893222 h 5950684"/>
              <a:gd name="connsiteX17" fmla="*/ 5908280 w 5949395"/>
              <a:gd name="connsiteY17" fmla="*/ 2872188 h 5950684"/>
              <a:gd name="connsiteX18" fmla="*/ 5898718 w 5949395"/>
              <a:gd name="connsiteY18" fmla="*/ 2791874 h 5950684"/>
              <a:gd name="connsiteX19" fmla="*/ 5887243 w 5949395"/>
              <a:gd name="connsiteY19" fmla="*/ 2763190 h 5950684"/>
              <a:gd name="connsiteX20" fmla="*/ 5881506 w 5949395"/>
              <a:gd name="connsiteY20" fmla="*/ 2860714 h 5950684"/>
              <a:gd name="connsiteX21" fmla="*/ 5915929 w 5949395"/>
              <a:gd name="connsiteY21" fmla="*/ 3340687 h 5950684"/>
              <a:gd name="connsiteX22" fmla="*/ 5785887 w 5949395"/>
              <a:gd name="connsiteY22" fmla="*/ 3920096 h 5950684"/>
              <a:gd name="connsiteX23" fmla="*/ 5313529 w 5949395"/>
              <a:gd name="connsiteY23" fmla="*/ 4824587 h 5950684"/>
              <a:gd name="connsiteX24" fmla="*/ 4412798 w 5949395"/>
              <a:gd name="connsiteY24" fmla="*/ 5570361 h 5950684"/>
              <a:gd name="connsiteX25" fmla="*/ 4032234 w 5949395"/>
              <a:gd name="connsiteY25" fmla="*/ 5752024 h 5950684"/>
              <a:gd name="connsiteX26" fmla="*/ 2959389 w 5949395"/>
              <a:gd name="connsiteY26" fmla="*/ 5948985 h 5950684"/>
              <a:gd name="connsiteX27" fmla="*/ 2383763 w 5949395"/>
              <a:gd name="connsiteY27" fmla="*/ 5910740 h 5950684"/>
              <a:gd name="connsiteX28" fmla="*/ 2188700 w 5949395"/>
              <a:gd name="connsiteY28" fmla="*/ 5878232 h 5950684"/>
              <a:gd name="connsiteX29" fmla="*/ 2108380 w 5949395"/>
              <a:gd name="connsiteY29" fmla="*/ 5851461 h 5950684"/>
              <a:gd name="connsiteX30" fmla="*/ 1995550 w 5949395"/>
              <a:gd name="connsiteY30" fmla="*/ 5830426 h 5950684"/>
              <a:gd name="connsiteX31" fmla="*/ 1945828 w 5949395"/>
              <a:gd name="connsiteY31" fmla="*/ 5805567 h 5950684"/>
              <a:gd name="connsiteX32" fmla="*/ 1884632 w 5949395"/>
              <a:gd name="connsiteY32" fmla="*/ 5767322 h 5950684"/>
              <a:gd name="connsiteX33" fmla="*/ 1762239 w 5949395"/>
              <a:gd name="connsiteY33" fmla="*/ 5730990 h 5950684"/>
              <a:gd name="connsiteX34" fmla="*/ 1559527 w 5949395"/>
              <a:gd name="connsiteY34" fmla="*/ 5623904 h 5950684"/>
              <a:gd name="connsiteX35" fmla="*/ 1027885 w 5949395"/>
              <a:gd name="connsiteY35" fmla="*/ 5243368 h 5950684"/>
              <a:gd name="connsiteX36" fmla="*/ 725729 w 5949395"/>
              <a:gd name="connsiteY36" fmla="*/ 4960356 h 5950684"/>
              <a:gd name="connsiteX37" fmla="*/ 706605 w 5949395"/>
              <a:gd name="connsiteY37" fmla="*/ 4937409 h 5950684"/>
              <a:gd name="connsiteX38" fmla="*/ 712343 w 5949395"/>
              <a:gd name="connsiteY38" fmla="*/ 4901077 h 5950684"/>
              <a:gd name="connsiteX39" fmla="*/ 739116 w 5949395"/>
              <a:gd name="connsiteY39" fmla="*/ 4912550 h 5950684"/>
              <a:gd name="connsiteX40" fmla="*/ 892106 w 5949395"/>
              <a:gd name="connsiteY40" fmla="*/ 5067442 h 5950684"/>
              <a:gd name="connsiteX41" fmla="*/ 924617 w 5949395"/>
              <a:gd name="connsiteY41" fmla="*/ 5086564 h 5950684"/>
              <a:gd name="connsiteX42" fmla="*/ 932266 w 5949395"/>
              <a:gd name="connsiteY42" fmla="*/ 5086564 h 5950684"/>
              <a:gd name="connsiteX43" fmla="*/ 928441 w 5949395"/>
              <a:gd name="connsiteY43" fmla="*/ 5080827 h 5950684"/>
              <a:gd name="connsiteX44" fmla="*/ 656884 w 5949395"/>
              <a:gd name="connsiteY44" fmla="*/ 4780605 h 5950684"/>
              <a:gd name="connsiteX45" fmla="*/ 576563 w 5949395"/>
              <a:gd name="connsiteY45" fmla="*/ 4683081 h 5950684"/>
              <a:gd name="connsiteX46" fmla="*/ 547878 w 5949395"/>
              <a:gd name="connsiteY46" fmla="*/ 4663959 h 5950684"/>
              <a:gd name="connsiteX47" fmla="*/ 635847 w 5949395"/>
              <a:gd name="connsiteY47" fmla="*/ 4851358 h 5950684"/>
              <a:gd name="connsiteX48" fmla="*/ 190263 w 5949395"/>
              <a:gd name="connsiteY48" fmla="*/ 4105584 h 5950684"/>
              <a:gd name="connsiteX49" fmla="*/ 232335 w 5949395"/>
              <a:gd name="connsiteY49" fmla="*/ 4153390 h 5950684"/>
              <a:gd name="connsiteX50" fmla="*/ 266758 w 5949395"/>
              <a:gd name="connsiteY50" fmla="*/ 4210757 h 5950684"/>
              <a:gd name="connsiteX51" fmla="*/ 350903 w 5949395"/>
              <a:gd name="connsiteY51" fmla="*/ 4365649 h 5950684"/>
              <a:gd name="connsiteX52" fmla="*/ 362377 w 5949395"/>
              <a:gd name="connsiteY52" fmla="*/ 4359912 h 5950684"/>
              <a:gd name="connsiteX53" fmla="*/ 274408 w 5949395"/>
              <a:gd name="connsiteY53" fmla="*/ 4205021 h 5950684"/>
              <a:gd name="connsiteX54" fmla="*/ 62133 w 5949395"/>
              <a:gd name="connsiteY54" fmla="*/ 3562507 h 5950684"/>
              <a:gd name="connsiteX55" fmla="*/ 104206 w 5949395"/>
              <a:gd name="connsiteY55" fmla="*/ 2193342 h 5950684"/>
              <a:gd name="connsiteX56" fmla="*/ 178789 w 5949395"/>
              <a:gd name="connsiteY56" fmla="*/ 1940926 h 5950684"/>
              <a:gd name="connsiteX57" fmla="*/ 194087 w 5949395"/>
              <a:gd name="connsiteY57" fmla="*/ 1921803 h 5950684"/>
              <a:gd name="connsiteX58" fmla="*/ 199825 w 5949395"/>
              <a:gd name="connsiteY58" fmla="*/ 1935189 h 5950684"/>
              <a:gd name="connsiteX59" fmla="*/ 46834 w 5949395"/>
              <a:gd name="connsiteY59" fmla="*/ 2765102 h 5950684"/>
              <a:gd name="connsiteX60" fmla="*/ 54484 w 5949395"/>
              <a:gd name="connsiteY60" fmla="*/ 3206830 h 5950684"/>
              <a:gd name="connsiteX61" fmla="*/ 56396 w 5949395"/>
              <a:gd name="connsiteY61" fmla="*/ 3260373 h 5950684"/>
              <a:gd name="connsiteX62" fmla="*/ 67870 w 5949395"/>
              <a:gd name="connsiteY62" fmla="*/ 3283320 h 5950684"/>
              <a:gd name="connsiteX63" fmla="*/ 83169 w 5949395"/>
              <a:gd name="connsiteY63" fmla="*/ 3258461 h 5950684"/>
              <a:gd name="connsiteX64" fmla="*/ 67870 w 5949395"/>
              <a:gd name="connsiteY64" fmla="*/ 3050026 h 5950684"/>
              <a:gd name="connsiteX65" fmla="*/ 505805 w 5949395"/>
              <a:gd name="connsiteY65" fmla="*/ 1455216 h 5950684"/>
              <a:gd name="connsiteX66" fmla="*/ 513455 w 5949395"/>
              <a:gd name="connsiteY66" fmla="*/ 1443743 h 5950684"/>
              <a:gd name="connsiteX67" fmla="*/ 526842 w 5949395"/>
              <a:gd name="connsiteY67" fmla="*/ 1439918 h 5950684"/>
              <a:gd name="connsiteX68" fmla="*/ 477120 w 5949395"/>
              <a:gd name="connsiteY68" fmla="*/ 1541267 h 5950684"/>
              <a:gd name="connsiteX69" fmla="*/ 169226 w 5949395"/>
              <a:gd name="connsiteY69" fmla="*/ 2319550 h 5950684"/>
              <a:gd name="connsiteX70" fmla="*/ 155840 w 5949395"/>
              <a:gd name="connsiteY70" fmla="*/ 2413250 h 5950684"/>
              <a:gd name="connsiteX71" fmla="*/ 163490 w 5949395"/>
              <a:gd name="connsiteY71" fmla="*/ 2434284 h 5950684"/>
              <a:gd name="connsiteX72" fmla="*/ 184526 w 5949395"/>
              <a:gd name="connsiteY72" fmla="*/ 2420899 h 5950684"/>
              <a:gd name="connsiteX73" fmla="*/ 205562 w 5949395"/>
              <a:gd name="connsiteY73" fmla="*/ 2392215 h 5950684"/>
              <a:gd name="connsiteX74" fmla="*/ 171139 w 5949395"/>
              <a:gd name="connsiteY74" fmla="*/ 3046202 h 5950684"/>
              <a:gd name="connsiteX75" fmla="*/ 182613 w 5949395"/>
              <a:gd name="connsiteY75" fmla="*/ 3149463 h 5950684"/>
              <a:gd name="connsiteX76" fmla="*/ 178789 w 5949395"/>
              <a:gd name="connsiteY76" fmla="*/ 3046202 h 5950684"/>
              <a:gd name="connsiteX77" fmla="*/ 215124 w 5949395"/>
              <a:gd name="connsiteY77" fmla="*/ 2503125 h 5950684"/>
              <a:gd name="connsiteX78" fmla="*/ 561264 w 5949395"/>
              <a:gd name="connsiteY78" fmla="*/ 1552741 h 5950684"/>
              <a:gd name="connsiteX79" fmla="*/ 576563 w 5949395"/>
              <a:gd name="connsiteY79" fmla="*/ 1541267 h 5950684"/>
              <a:gd name="connsiteX80" fmla="*/ 234248 w 5949395"/>
              <a:gd name="connsiteY80" fmla="*/ 2860714 h 5950684"/>
              <a:gd name="connsiteX81" fmla="*/ 251459 w 5949395"/>
              <a:gd name="connsiteY81" fmla="*/ 2682876 h 5950684"/>
              <a:gd name="connsiteX82" fmla="*/ 341341 w 5949395"/>
              <a:gd name="connsiteY82" fmla="*/ 2227762 h 5950684"/>
              <a:gd name="connsiteX83" fmla="*/ 381501 w 5949395"/>
              <a:gd name="connsiteY83" fmla="*/ 2065222 h 5950684"/>
              <a:gd name="connsiteX84" fmla="*/ 412099 w 5949395"/>
              <a:gd name="connsiteY84" fmla="*/ 2049924 h 5950684"/>
              <a:gd name="connsiteX85" fmla="*/ 429310 w 5949395"/>
              <a:gd name="connsiteY85" fmla="*/ 2036538 h 5950684"/>
              <a:gd name="connsiteX86" fmla="*/ 624373 w 5949395"/>
              <a:gd name="connsiteY86" fmla="*/ 1615845 h 5950684"/>
              <a:gd name="connsiteX87" fmla="*/ 651146 w 5949395"/>
              <a:gd name="connsiteY87" fmla="*/ 1594810 h 5950684"/>
              <a:gd name="connsiteX88" fmla="*/ 654971 w 5949395"/>
              <a:gd name="connsiteY88" fmla="*/ 1631143 h 5950684"/>
              <a:gd name="connsiteX89" fmla="*/ 578476 w 5949395"/>
              <a:gd name="connsiteY89" fmla="*/ 1780298 h 5950684"/>
              <a:gd name="connsiteX90" fmla="*/ 576563 w 5949395"/>
              <a:gd name="connsiteY90" fmla="*/ 1791771 h 5950684"/>
              <a:gd name="connsiteX91" fmla="*/ 584213 w 5949395"/>
              <a:gd name="connsiteY91" fmla="*/ 1786034 h 5950684"/>
              <a:gd name="connsiteX92" fmla="*/ 651146 w 5949395"/>
              <a:gd name="connsiteY92" fmla="*/ 1721018 h 5950684"/>
              <a:gd name="connsiteX93" fmla="*/ 1001112 w 5949395"/>
              <a:gd name="connsiteY93" fmla="*/ 1221923 h 5950684"/>
              <a:gd name="connsiteX94" fmla="*/ 1314742 w 5949395"/>
              <a:gd name="connsiteY94" fmla="*/ 948472 h 5950684"/>
              <a:gd name="connsiteX95" fmla="*/ 1333866 w 5949395"/>
              <a:gd name="connsiteY95" fmla="*/ 936999 h 5950684"/>
              <a:gd name="connsiteX96" fmla="*/ 1349165 w 5949395"/>
              <a:gd name="connsiteY96" fmla="*/ 936999 h 5950684"/>
              <a:gd name="connsiteX97" fmla="*/ 1274582 w 5949395"/>
              <a:gd name="connsiteY97" fmla="*/ 1023050 h 5950684"/>
              <a:gd name="connsiteX98" fmla="*/ 551703 w 5949395"/>
              <a:gd name="connsiteY98" fmla="*/ 2082432 h 5950684"/>
              <a:gd name="connsiteX99" fmla="*/ 540228 w 5949395"/>
              <a:gd name="connsiteY99" fmla="*/ 2120677 h 5950684"/>
              <a:gd name="connsiteX100" fmla="*/ 479032 w 5949395"/>
              <a:gd name="connsiteY100" fmla="*/ 2474441 h 5950684"/>
              <a:gd name="connsiteX101" fmla="*/ 442697 w 5949395"/>
              <a:gd name="connsiteY101" fmla="*/ 2799522 h 5950684"/>
              <a:gd name="connsiteX102" fmla="*/ 475207 w 5949395"/>
              <a:gd name="connsiteY102" fmla="*/ 2723033 h 5950684"/>
              <a:gd name="connsiteX103" fmla="*/ 515367 w 5949395"/>
              <a:gd name="connsiteY103" fmla="*/ 2432372 h 5950684"/>
              <a:gd name="connsiteX104" fmla="*/ 1022148 w 5949395"/>
              <a:gd name="connsiteY104" fmla="*/ 1359604 h 5950684"/>
              <a:gd name="connsiteX105" fmla="*/ 1157927 w 5949395"/>
              <a:gd name="connsiteY105" fmla="*/ 1248694 h 5950684"/>
              <a:gd name="connsiteX106" fmla="*/ 1186613 w 5949395"/>
              <a:gd name="connsiteY106" fmla="*/ 1198976 h 5950684"/>
              <a:gd name="connsiteX107" fmla="*/ 1236335 w 5949395"/>
              <a:gd name="connsiteY107" fmla="*/ 1141609 h 5950684"/>
              <a:gd name="connsiteX108" fmla="*/ 1291794 w 5949395"/>
              <a:gd name="connsiteY108" fmla="*/ 1133960 h 5950684"/>
              <a:gd name="connsiteX109" fmla="*/ 1219123 w 5949395"/>
              <a:gd name="connsiteY109" fmla="*/ 1216186 h 5950684"/>
              <a:gd name="connsiteX110" fmla="*/ 997287 w 5949395"/>
              <a:gd name="connsiteY110" fmla="*/ 1487725 h 5950684"/>
              <a:gd name="connsiteX111" fmla="*/ 960952 w 5949395"/>
              <a:gd name="connsiteY111" fmla="*/ 1568039 h 5950684"/>
              <a:gd name="connsiteX112" fmla="*/ 934179 w 5949395"/>
              <a:gd name="connsiteY112" fmla="*/ 1627318 h 5950684"/>
              <a:gd name="connsiteX113" fmla="*/ 762064 w 5949395"/>
              <a:gd name="connsiteY113" fmla="*/ 1935189 h 5950684"/>
              <a:gd name="connsiteX114" fmla="*/ 760152 w 5949395"/>
              <a:gd name="connsiteY114" fmla="*/ 1958136 h 5950684"/>
              <a:gd name="connsiteX115" fmla="*/ 781188 w 5949395"/>
              <a:gd name="connsiteY115" fmla="*/ 1939014 h 5950684"/>
              <a:gd name="connsiteX116" fmla="*/ 1062308 w 5949395"/>
              <a:gd name="connsiteY116" fmla="*/ 1481988 h 5950684"/>
              <a:gd name="connsiteX117" fmla="*/ 1073782 w 5949395"/>
              <a:gd name="connsiteY117" fmla="*/ 1464778 h 5950684"/>
              <a:gd name="connsiteX118" fmla="*/ 1094819 w 5949395"/>
              <a:gd name="connsiteY118" fmla="*/ 1462865 h 5950684"/>
              <a:gd name="connsiteX119" fmla="*/ 1094819 w 5949395"/>
              <a:gd name="connsiteY119" fmla="*/ 1483900 h 5950684"/>
              <a:gd name="connsiteX120" fmla="*/ 865333 w 5949395"/>
              <a:gd name="connsiteY120" fmla="*/ 1843402 h 5950684"/>
              <a:gd name="connsiteX121" fmla="*/ 853859 w 5949395"/>
              <a:gd name="connsiteY121" fmla="*/ 1864436 h 5950684"/>
              <a:gd name="connsiteX122" fmla="*/ 735291 w 5949395"/>
              <a:gd name="connsiteY122" fmla="*/ 2183781 h 5950684"/>
              <a:gd name="connsiteX123" fmla="*/ 630110 w 5949395"/>
              <a:gd name="connsiteY123" fmla="*/ 2895135 h 5950684"/>
              <a:gd name="connsiteX124" fmla="*/ 630110 w 5949395"/>
              <a:gd name="connsiteY124" fmla="*/ 2916170 h 5950684"/>
              <a:gd name="connsiteX125" fmla="*/ 647322 w 5949395"/>
              <a:gd name="connsiteY125" fmla="*/ 2874100 h 5950684"/>
              <a:gd name="connsiteX126" fmla="*/ 1175139 w 5949395"/>
              <a:gd name="connsiteY126" fmla="*/ 1468602 h 5950684"/>
              <a:gd name="connsiteX127" fmla="*/ 1486856 w 5949395"/>
              <a:gd name="connsiteY127" fmla="*/ 1170292 h 5950684"/>
              <a:gd name="connsiteX128" fmla="*/ 1519367 w 5949395"/>
              <a:gd name="connsiteY128" fmla="*/ 1147345 h 5950684"/>
              <a:gd name="connsiteX129" fmla="*/ 1498331 w 5949395"/>
              <a:gd name="connsiteY129" fmla="*/ 1206625 h 5950684"/>
              <a:gd name="connsiteX130" fmla="*/ 1454346 w 5949395"/>
              <a:gd name="connsiteY130" fmla="*/ 1288851 h 5950684"/>
              <a:gd name="connsiteX131" fmla="*/ 1433310 w 5949395"/>
              <a:gd name="connsiteY131" fmla="*/ 1315623 h 5950684"/>
              <a:gd name="connsiteX132" fmla="*/ 1261196 w 5949395"/>
              <a:gd name="connsiteY132" fmla="*/ 1497286 h 5950684"/>
              <a:gd name="connsiteX133" fmla="*/ 1263108 w 5949395"/>
              <a:gd name="connsiteY133" fmla="*/ 1524057 h 5950684"/>
              <a:gd name="connsiteX134" fmla="*/ 1255458 w 5949395"/>
              <a:gd name="connsiteY134" fmla="*/ 1548916 h 5950684"/>
              <a:gd name="connsiteX135" fmla="*/ 960952 w 5949395"/>
              <a:gd name="connsiteY135" fmla="*/ 2025065 h 5950684"/>
              <a:gd name="connsiteX136" fmla="*/ 783101 w 5949395"/>
              <a:gd name="connsiteY136" fmla="*/ 2732594 h 5950684"/>
              <a:gd name="connsiteX137" fmla="*/ 786925 w 5949395"/>
              <a:gd name="connsiteY137" fmla="*/ 2747892 h 5950684"/>
              <a:gd name="connsiteX138" fmla="*/ 867245 w 5949395"/>
              <a:gd name="connsiteY138" fmla="*/ 2438109 h 5950684"/>
              <a:gd name="connsiteX139" fmla="*/ 840472 w 5949395"/>
              <a:gd name="connsiteY139" fmla="*/ 2671402 h 5950684"/>
              <a:gd name="connsiteX140" fmla="*/ 836647 w 5949395"/>
              <a:gd name="connsiteY140" fmla="*/ 2728770 h 5950684"/>
              <a:gd name="connsiteX141" fmla="*/ 844297 w 5949395"/>
              <a:gd name="connsiteY141" fmla="*/ 2797610 h 5950684"/>
              <a:gd name="connsiteX142" fmla="*/ 884457 w 5949395"/>
              <a:gd name="connsiteY142" fmla="*/ 3321565 h 5950684"/>
              <a:gd name="connsiteX143" fmla="*/ 884457 w 5949395"/>
              <a:gd name="connsiteY143" fmla="*/ 3396142 h 5950684"/>
              <a:gd name="connsiteX144" fmla="*/ 892106 w 5949395"/>
              <a:gd name="connsiteY144" fmla="*/ 3432475 h 5950684"/>
              <a:gd name="connsiteX145" fmla="*/ 951390 w 5949395"/>
              <a:gd name="connsiteY145" fmla="*/ 3606489 h 5950684"/>
              <a:gd name="connsiteX146" fmla="*/ 980076 w 5949395"/>
              <a:gd name="connsiteY146" fmla="*/ 3679154 h 5950684"/>
              <a:gd name="connsiteX147" fmla="*/ 987725 w 5949395"/>
              <a:gd name="connsiteY147" fmla="*/ 3704013 h 5950684"/>
              <a:gd name="connsiteX148" fmla="*/ 1003024 w 5949395"/>
              <a:gd name="connsiteY148" fmla="*/ 3753731 h 5950684"/>
              <a:gd name="connsiteX149" fmla="*/ 1131154 w 5949395"/>
              <a:gd name="connsiteY149" fmla="*/ 3965990 h 5950684"/>
              <a:gd name="connsiteX150" fmla="*/ 2123679 w 5949395"/>
              <a:gd name="connsiteY150" fmla="*/ 4813114 h 5950684"/>
              <a:gd name="connsiteX151" fmla="*/ 2488944 w 5949395"/>
              <a:gd name="connsiteY151" fmla="*/ 4943146 h 5950684"/>
              <a:gd name="connsiteX152" fmla="*/ 2984250 w 5949395"/>
              <a:gd name="connsiteY152" fmla="*/ 4989040 h 5950684"/>
              <a:gd name="connsiteX153" fmla="*/ 3093256 w 5949395"/>
              <a:gd name="connsiteY153" fmla="*/ 4977566 h 5950684"/>
              <a:gd name="connsiteX154" fmla="*/ 3123854 w 5949395"/>
              <a:gd name="connsiteY154" fmla="*/ 4973742 h 5950684"/>
              <a:gd name="connsiteX155" fmla="*/ 3292143 w 5949395"/>
              <a:gd name="connsiteY155" fmla="*/ 4958444 h 5950684"/>
              <a:gd name="connsiteX156" fmla="*/ 3684181 w 5949395"/>
              <a:gd name="connsiteY156" fmla="*/ 4843709 h 5950684"/>
              <a:gd name="connsiteX157" fmla="*/ 4883244 w 5949395"/>
              <a:gd name="connsiteY157" fmla="*/ 3623699 h 5950684"/>
              <a:gd name="connsiteX158" fmla="*/ 4957827 w 5949395"/>
              <a:gd name="connsiteY158" fmla="*/ 3076798 h 5950684"/>
              <a:gd name="connsiteX159" fmla="*/ 4653758 w 5949395"/>
              <a:gd name="connsiteY159" fmla="*/ 1900769 h 5950684"/>
              <a:gd name="connsiteX160" fmla="*/ 4380288 w 5949395"/>
              <a:gd name="connsiteY160" fmla="*/ 1525969 h 5950684"/>
              <a:gd name="connsiteX161" fmla="*/ 4227297 w 5949395"/>
              <a:gd name="connsiteY161" fmla="*/ 1340482 h 5950684"/>
              <a:gd name="connsiteX162" fmla="*/ 4011198 w 5949395"/>
              <a:gd name="connsiteY162" fmla="*/ 1149258 h 5950684"/>
              <a:gd name="connsiteX163" fmla="*/ 2810223 w 5949395"/>
              <a:gd name="connsiteY163" fmla="*/ 866246 h 5950684"/>
              <a:gd name="connsiteX164" fmla="*/ 2634284 w 5949395"/>
              <a:gd name="connsiteY164" fmla="*/ 871983 h 5950684"/>
              <a:gd name="connsiteX165" fmla="*/ 2980425 w 5949395"/>
              <a:gd name="connsiteY165" fmla="*/ 833738 h 5950684"/>
              <a:gd name="connsiteX166" fmla="*/ 2814048 w 5949395"/>
              <a:gd name="connsiteY166" fmla="*/ 818440 h 5950684"/>
              <a:gd name="connsiteX167" fmla="*/ 2638109 w 5949395"/>
              <a:gd name="connsiteY167" fmla="*/ 829913 h 5950684"/>
              <a:gd name="connsiteX168" fmla="*/ 2467907 w 5949395"/>
              <a:gd name="connsiteY168" fmla="*/ 852860 h 5950684"/>
              <a:gd name="connsiteX169" fmla="*/ 2299618 w 5949395"/>
              <a:gd name="connsiteY169" fmla="*/ 891105 h 5950684"/>
              <a:gd name="connsiteX170" fmla="*/ 2316829 w 5949395"/>
              <a:gd name="connsiteY170" fmla="*/ 870070 h 5950684"/>
              <a:gd name="connsiteX171" fmla="*/ 2311092 w 5949395"/>
              <a:gd name="connsiteY171" fmla="*/ 866246 h 5950684"/>
              <a:gd name="connsiteX172" fmla="*/ 2202087 w 5949395"/>
              <a:gd name="connsiteY172" fmla="*/ 887280 h 5950684"/>
              <a:gd name="connsiteX173" fmla="*/ 1884632 w 5949395"/>
              <a:gd name="connsiteY173" fmla="*/ 1017313 h 5950684"/>
              <a:gd name="connsiteX174" fmla="*/ 1811961 w 5949395"/>
              <a:gd name="connsiteY174" fmla="*/ 1030699 h 5950684"/>
              <a:gd name="connsiteX175" fmla="*/ 1745028 w 5949395"/>
              <a:gd name="connsiteY175" fmla="*/ 1055558 h 5950684"/>
              <a:gd name="connsiteX176" fmla="*/ 1628373 w 5949395"/>
              <a:gd name="connsiteY176" fmla="*/ 1072768 h 5950684"/>
              <a:gd name="connsiteX177" fmla="*/ 2674444 w 5949395"/>
              <a:gd name="connsiteY177" fmla="*/ 680758 h 5950684"/>
              <a:gd name="connsiteX178" fmla="*/ 1832997 w 5949395"/>
              <a:gd name="connsiteY178" fmla="*/ 898754 h 5950684"/>
              <a:gd name="connsiteX179" fmla="*/ 2561614 w 5949395"/>
              <a:gd name="connsiteY179" fmla="*/ 642513 h 5950684"/>
              <a:gd name="connsiteX180" fmla="*/ 3341865 w 5949395"/>
              <a:gd name="connsiteY180" fmla="*/ 655899 h 5950684"/>
              <a:gd name="connsiteX181" fmla="*/ 3292143 w 5949395"/>
              <a:gd name="connsiteY181" fmla="*/ 632952 h 5950684"/>
              <a:gd name="connsiteX182" fmla="*/ 2739465 w 5949395"/>
              <a:gd name="connsiteY182" fmla="*/ 602356 h 5950684"/>
              <a:gd name="connsiteX183" fmla="*/ 2674444 w 5949395"/>
              <a:gd name="connsiteY183" fmla="*/ 592795 h 5950684"/>
              <a:gd name="connsiteX184" fmla="*/ 2649584 w 5949395"/>
              <a:gd name="connsiteY184" fmla="*/ 590883 h 5950684"/>
              <a:gd name="connsiteX185" fmla="*/ 2385675 w 5949395"/>
              <a:gd name="connsiteY185" fmla="*/ 650162 h 5950684"/>
              <a:gd name="connsiteX186" fmla="*/ 1871245 w 5949395"/>
              <a:gd name="connsiteY186" fmla="*/ 810791 h 5950684"/>
              <a:gd name="connsiteX187" fmla="*/ 1823435 w 5949395"/>
              <a:gd name="connsiteY187" fmla="*/ 820352 h 5950684"/>
              <a:gd name="connsiteX188" fmla="*/ 2232685 w 5949395"/>
              <a:gd name="connsiteY188" fmla="*/ 646338 h 5950684"/>
              <a:gd name="connsiteX189" fmla="*/ 1959214 w 5949395"/>
              <a:gd name="connsiteY189" fmla="*/ 701793 h 5950684"/>
              <a:gd name="connsiteX190" fmla="*/ 2033797 w 5949395"/>
              <a:gd name="connsiteY190" fmla="*/ 659724 h 5950684"/>
              <a:gd name="connsiteX191" fmla="*/ 2217386 w 5949395"/>
              <a:gd name="connsiteY191" fmla="*/ 611918 h 5950684"/>
              <a:gd name="connsiteX192" fmla="*/ 2358902 w 5949395"/>
              <a:gd name="connsiteY192" fmla="*/ 592795 h 5950684"/>
              <a:gd name="connsiteX193" fmla="*/ 2416273 w 5949395"/>
              <a:gd name="connsiteY193" fmla="*/ 562199 h 5950684"/>
              <a:gd name="connsiteX194" fmla="*/ 2456433 w 5949395"/>
              <a:gd name="connsiteY194" fmla="*/ 543077 h 5950684"/>
              <a:gd name="connsiteX195" fmla="*/ 3569438 w 5949395"/>
              <a:gd name="connsiteY195" fmla="*/ 602356 h 5950684"/>
              <a:gd name="connsiteX196" fmla="*/ 3850558 w 5949395"/>
              <a:gd name="connsiteY196" fmla="*/ 692232 h 5950684"/>
              <a:gd name="connsiteX197" fmla="*/ 3919404 w 5949395"/>
              <a:gd name="connsiteY197" fmla="*/ 736213 h 5950684"/>
              <a:gd name="connsiteX198" fmla="*/ 4036059 w 5949395"/>
              <a:gd name="connsiteY198" fmla="*/ 789756 h 5950684"/>
              <a:gd name="connsiteX199" fmla="*/ 4200524 w 5949395"/>
              <a:gd name="connsiteY199" fmla="*/ 891105 h 5950684"/>
              <a:gd name="connsiteX200" fmla="*/ 4221560 w 5949395"/>
              <a:gd name="connsiteY200" fmla="*/ 915964 h 5950684"/>
              <a:gd name="connsiteX201" fmla="*/ 4487381 w 5949395"/>
              <a:gd name="connsiteY201" fmla="*/ 1132047 h 5950684"/>
              <a:gd name="connsiteX202" fmla="*/ 4548577 w 5949395"/>
              <a:gd name="connsiteY202" fmla="*/ 1162643 h 5950684"/>
              <a:gd name="connsiteX203" fmla="*/ 4498855 w 5949395"/>
              <a:gd name="connsiteY203" fmla="*/ 1097627 h 5950684"/>
              <a:gd name="connsiteX204" fmla="*/ 4361164 w 5949395"/>
              <a:gd name="connsiteY204" fmla="*/ 992454 h 5950684"/>
              <a:gd name="connsiteX205" fmla="*/ 4332478 w 5949395"/>
              <a:gd name="connsiteY205" fmla="*/ 959946 h 5950684"/>
              <a:gd name="connsiteX206" fmla="*/ 4319092 w 5949395"/>
              <a:gd name="connsiteY206" fmla="*/ 933174 h 5950684"/>
              <a:gd name="connsiteX207" fmla="*/ 4122116 w 5949395"/>
              <a:gd name="connsiteY207" fmla="*/ 766809 h 5950684"/>
              <a:gd name="connsiteX208" fmla="*/ 3951914 w 5949395"/>
              <a:gd name="connsiteY208" fmla="*/ 678846 h 5950684"/>
              <a:gd name="connsiteX209" fmla="*/ 3546490 w 5949395"/>
              <a:gd name="connsiteY209" fmla="*/ 556463 h 5950684"/>
              <a:gd name="connsiteX210" fmla="*/ 2402886 w 5949395"/>
              <a:gd name="connsiteY210" fmla="*/ 508656 h 5950684"/>
              <a:gd name="connsiteX211" fmla="*/ 2140890 w 5949395"/>
              <a:gd name="connsiteY211" fmla="*/ 583234 h 5950684"/>
              <a:gd name="connsiteX212" fmla="*/ 1733553 w 5949395"/>
              <a:gd name="connsiteY212" fmla="*/ 745774 h 5950684"/>
              <a:gd name="connsiteX213" fmla="*/ 1691481 w 5949395"/>
              <a:gd name="connsiteY213" fmla="*/ 745774 h 5950684"/>
              <a:gd name="connsiteX214" fmla="*/ 1702955 w 5949395"/>
              <a:gd name="connsiteY214" fmla="*/ 701793 h 5950684"/>
              <a:gd name="connsiteX215" fmla="*/ 1743115 w 5949395"/>
              <a:gd name="connsiteY215" fmla="*/ 673109 h 5950684"/>
              <a:gd name="connsiteX216" fmla="*/ 2291968 w 5949395"/>
              <a:gd name="connsiteY216" fmla="*/ 474236 h 5950684"/>
              <a:gd name="connsiteX217" fmla="*/ 3326566 w 5949395"/>
              <a:gd name="connsiteY217" fmla="*/ 445552 h 5950684"/>
              <a:gd name="connsiteX218" fmla="*/ 3410711 w 5949395"/>
              <a:gd name="connsiteY218" fmla="*/ 422606 h 5950684"/>
              <a:gd name="connsiteX219" fmla="*/ 3162101 w 5949395"/>
              <a:gd name="connsiteY219" fmla="*/ 376712 h 5950684"/>
              <a:gd name="connsiteX220" fmla="*/ 1922879 w 5949395"/>
              <a:gd name="connsiteY220" fmla="*/ 548814 h 5950684"/>
              <a:gd name="connsiteX221" fmla="*/ 1783275 w 5949395"/>
              <a:gd name="connsiteY221" fmla="*/ 600444 h 5950684"/>
              <a:gd name="connsiteX222" fmla="*/ 1760327 w 5949395"/>
              <a:gd name="connsiteY222" fmla="*/ 602356 h 5950684"/>
              <a:gd name="connsiteX223" fmla="*/ 1764152 w 5949395"/>
              <a:gd name="connsiteY223" fmla="*/ 575585 h 5950684"/>
              <a:gd name="connsiteX224" fmla="*/ 1823435 w 5949395"/>
              <a:gd name="connsiteY224" fmla="*/ 541165 h 5950684"/>
              <a:gd name="connsiteX225" fmla="*/ 2200174 w 5949395"/>
              <a:gd name="connsiteY225" fmla="*/ 426430 h 5950684"/>
              <a:gd name="connsiteX226" fmla="*/ 2156189 w 5949395"/>
              <a:gd name="connsiteY226" fmla="*/ 401571 h 5950684"/>
              <a:gd name="connsiteX227" fmla="*/ 2286231 w 5949395"/>
              <a:gd name="connsiteY227" fmla="*/ 363326 h 5950684"/>
              <a:gd name="connsiteX228" fmla="*/ 3202261 w 5949395"/>
              <a:gd name="connsiteY228" fmla="*/ 315520 h 5950684"/>
              <a:gd name="connsiteX229" fmla="*/ 3829522 w 5949395"/>
              <a:gd name="connsiteY229" fmla="*/ 476148 h 5950684"/>
              <a:gd name="connsiteX230" fmla="*/ 4009286 w 5949395"/>
              <a:gd name="connsiteY230" fmla="*/ 550726 h 5950684"/>
              <a:gd name="connsiteX231" fmla="*/ 4053271 w 5949395"/>
              <a:gd name="connsiteY231" fmla="*/ 535428 h 5950684"/>
              <a:gd name="connsiteX232" fmla="*/ 4020760 w 5949395"/>
              <a:gd name="connsiteY232" fmla="*/ 504832 h 5950684"/>
              <a:gd name="connsiteX233" fmla="*/ 3965301 w 5949395"/>
              <a:gd name="connsiteY233" fmla="*/ 468499 h 5950684"/>
              <a:gd name="connsiteX234" fmla="*/ 4290406 w 5949395"/>
              <a:gd name="connsiteY234" fmla="*/ 585146 h 5950684"/>
              <a:gd name="connsiteX235" fmla="*/ 4468257 w 5949395"/>
              <a:gd name="connsiteY235" fmla="*/ 688407 h 5950684"/>
              <a:gd name="connsiteX236" fmla="*/ 4299968 w 5949395"/>
              <a:gd name="connsiteY236" fmla="*/ 577497 h 5950684"/>
              <a:gd name="connsiteX237" fmla="*/ 4041796 w 5949395"/>
              <a:gd name="connsiteY237" fmla="*/ 455114 h 5950684"/>
              <a:gd name="connsiteX238" fmla="*/ 3286406 w 5949395"/>
              <a:gd name="connsiteY238" fmla="*/ 242855 h 5950684"/>
              <a:gd name="connsiteX239" fmla="*/ 3185050 w 5949395"/>
              <a:gd name="connsiteY239" fmla="*/ 235206 h 5950684"/>
              <a:gd name="connsiteX240" fmla="*/ 3213736 w 5949395"/>
              <a:gd name="connsiteY240" fmla="*/ 254328 h 5950684"/>
              <a:gd name="connsiteX241" fmla="*/ 3860120 w 5949395"/>
              <a:gd name="connsiteY241" fmla="*/ 414957 h 5950684"/>
              <a:gd name="connsiteX242" fmla="*/ 3888806 w 5949395"/>
              <a:gd name="connsiteY242" fmla="*/ 435991 h 5950684"/>
              <a:gd name="connsiteX243" fmla="*/ 3848646 w 5949395"/>
              <a:gd name="connsiteY243" fmla="*/ 443640 h 5950684"/>
              <a:gd name="connsiteX244" fmla="*/ 3645934 w 5949395"/>
              <a:gd name="connsiteY244" fmla="*/ 372887 h 5950684"/>
              <a:gd name="connsiteX245" fmla="*/ 2716517 w 5949395"/>
              <a:gd name="connsiteY245" fmla="*/ 271538 h 5950684"/>
              <a:gd name="connsiteX246" fmla="*/ 1999374 w 5949395"/>
              <a:gd name="connsiteY246" fmla="*/ 420693 h 5950684"/>
              <a:gd name="connsiteX247" fmla="*/ 1852121 w 5949395"/>
              <a:gd name="connsiteY247" fmla="*/ 458938 h 5950684"/>
              <a:gd name="connsiteX248" fmla="*/ 2976601 w 5949395"/>
              <a:gd name="connsiteY248" fmla="*/ 227557 h 5950684"/>
              <a:gd name="connsiteX249" fmla="*/ 2915404 w 5949395"/>
              <a:gd name="connsiteY249" fmla="*/ 198873 h 5950684"/>
              <a:gd name="connsiteX250" fmla="*/ 3100905 w 5949395"/>
              <a:gd name="connsiteY250" fmla="*/ 204610 h 5950684"/>
              <a:gd name="connsiteX251" fmla="*/ 3360989 w 5949395"/>
              <a:gd name="connsiteY251" fmla="*/ 233294 h 5950684"/>
              <a:gd name="connsiteX252" fmla="*/ 3382025 w 5949395"/>
              <a:gd name="connsiteY252" fmla="*/ 229469 h 5950684"/>
              <a:gd name="connsiteX253" fmla="*/ 3364814 w 5949395"/>
              <a:gd name="connsiteY253" fmla="*/ 216083 h 5950684"/>
              <a:gd name="connsiteX254" fmla="*/ 3043534 w 5949395"/>
              <a:gd name="connsiteY254" fmla="*/ 175926 h 5950684"/>
              <a:gd name="connsiteX255" fmla="*/ 2965126 w 5949395"/>
              <a:gd name="connsiteY255" fmla="*/ 162541 h 5950684"/>
              <a:gd name="connsiteX256" fmla="*/ 2634284 w 5949395"/>
              <a:gd name="connsiteY256" fmla="*/ 177839 h 5950684"/>
              <a:gd name="connsiteX257" fmla="*/ 1911405 w 5949395"/>
              <a:gd name="connsiteY257" fmla="*/ 332730 h 5950684"/>
              <a:gd name="connsiteX258" fmla="*/ 1488769 w 5949395"/>
              <a:gd name="connsiteY258" fmla="*/ 520130 h 5950684"/>
              <a:gd name="connsiteX259" fmla="*/ 1446696 w 5949395"/>
              <a:gd name="connsiteY259" fmla="*/ 537340 h 5950684"/>
              <a:gd name="connsiteX260" fmla="*/ 1498331 w 5949395"/>
              <a:gd name="connsiteY260" fmla="*/ 476148 h 5950684"/>
              <a:gd name="connsiteX261" fmla="*/ 1846384 w 5949395"/>
              <a:gd name="connsiteY261" fmla="*/ 321257 h 5950684"/>
              <a:gd name="connsiteX262" fmla="*/ 3026322 w 5949395"/>
              <a:gd name="connsiteY262" fmla="*/ 133857 h 5950684"/>
              <a:gd name="connsiteX263" fmla="*/ 3519717 w 5949395"/>
              <a:gd name="connsiteY263" fmla="*/ 216083 h 5950684"/>
              <a:gd name="connsiteX264" fmla="*/ 4116379 w 5949395"/>
              <a:gd name="connsiteY264" fmla="*/ 418781 h 5950684"/>
              <a:gd name="connsiteX265" fmla="*/ 4150802 w 5949395"/>
              <a:gd name="connsiteY265" fmla="*/ 458938 h 5950684"/>
              <a:gd name="connsiteX266" fmla="*/ 4164189 w 5949395"/>
              <a:gd name="connsiteY266" fmla="*/ 474236 h 5950684"/>
              <a:gd name="connsiteX267" fmla="*/ 4500768 w 5949395"/>
              <a:gd name="connsiteY267" fmla="*/ 663548 h 5950684"/>
              <a:gd name="connsiteX268" fmla="*/ 4512242 w 5949395"/>
              <a:gd name="connsiteY268" fmla="*/ 665460 h 5950684"/>
              <a:gd name="connsiteX269" fmla="*/ 4491206 w 5949395"/>
              <a:gd name="connsiteY269" fmla="*/ 610005 h 5950684"/>
              <a:gd name="connsiteX270" fmla="*/ 3972951 w 5949395"/>
              <a:gd name="connsiteY270" fmla="*/ 311696 h 5950684"/>
              <a:gd name="connsiteX271" fmla="*/ 3032060 w 5949395"/>
              <a:gd name="connsiteY271" fmla="*/ 103261 h 5950684"/>
              <a:gd name="connsiteX272" fmla="*/ 2483206 w 5949395"/>
              <a:gd name="connsiteY272" fmla="*/ 124296 h 5950684"/>
              <a:gd name="connsiteX273" fmla="*/ 2269020 w 5949395"/>
              <a:gd name="connsiteY273" fmla="*/ 128120 h 5950684"/>
              <a:gd name="connsiteX274" fmla="*/ 2968951 w 5949395"/>
              <a:gd name="connsiteY274" fmla="*/ 61192 h 5950684"/>
              <a:gd name="connsiteX275" fmla="*/ 3666970 w 5949395"/>
              <a:gd name="connsiteY275" fmla="*/ 154892 h 5950684"/>
              <a:gd name="connsiteX276" fmla="*/ 3041621 w 5949395"/>
              <a:gd name="connsiteY276" fmla="*/ 9561 h 5950684"/>
              <a:gd name="connsiteX277" fmla="*/ 3043534 w 5949395"/>
              <a:gd name="connsiteY277" fmla="*/ 0 h 59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5949395" h="5950684">
                <a:moveTo>
                  <a:pt x="3043534" y="0"/>
                </a:moveTo>
                <a:cubicBezTo>
                  <a:pt x="3102818" y="5737"/>
                  <a:pt x="3162101" y="11474"/>
                  <a:pt x="3223298" y="19123"/>
                </a:cubicBezTo>
                <a:cubicBezTo>
                  <a:pt x="3716692" y="86051"/>
                  <a:pt x="4173751" y="258153"/>
                  <a:pt x="4594474" y="523954"/>
                </a:cubicBezTo>
                <a:cubicBezTo>
                  <a:pt x="4846908" y="682671"/>
                  <a:pt x="5066832" y="879632"/>
                  <a:pt x="5238946" y="1124398"/>
                </a:cubicBezTo>
                <a:cubicBezTo>
                  <a:pt x="5305880" y="1218098"/>
                  <a:pt x="5388112" y="1298413"/>
                  <a:pt x="5453133" y="1394025"/>
                </a:cubicBezTo>
                <a:cubicBezTo>
                  <a:pt x="5481818" y="1439918"/>
                  <a:pt x="5508592" y="1487725"/>
                  <a:pt x="5527716" y="1539355"/>
                </a:cubicBezTo>
                <a:cubicBezTo>
                  <a:pt x="5564051" y="1636879"/>
                  <a:pt x="5611860" y="1728667"/>
                  <a:pt x="5659670" y="1820455"/>
                </a:cubicBezTo>
                <a:cubicBezTo>
                  <a:pt x="5665407" y="1799420"/>
                  <a:pt x="5650108" y="1722930"/>
                  <a:pt x="5634809" y="1688510"/>
                </a:cubicBezTo>
                <a:cubicBezTo>
                  <a:pt x="5680706" y="1715281"/>
                  <a:pt x="5801186" y="2005942"/>
                  <a:pt x="5808836" y="2107291"/>
                </a:cubicBezTo>
                <a:cubicBezTo>
                  <a:pt x="5785887" y="2097730"/>
                  <a:pt x="5772500" y="2078607"/>
                  <a:pt x="5751464" y="2063309"/>
                </a:cubicBezTo>
                <a:cubicBezTo>
                  <a:pt x="5749552" y="2113028"/>
                  <a:pt x="5770588" y="2153185"/>
                  <a:pt x="5785887" y="2193342"/>
                </a:cubicBezTo>
                <a:cubicBezTo>
                  <a:pt x="5789712" y="2200991"/>
                  <a:pt x="5795449" y="2204815"/>
                  <a:pt x="5803098" y="2199078"/>
                </a:cubicBezTo>
                <a:cubicBezTo>
                  <a:pt x="5835609" y="2176132"/>
                  <a:pt x="5843258" y="2200991"/>
                  <a:pt x="5848996" y="2223938"/>
                </a:cubicBezTo>
                <a:cubicBezTo>
                  <a:pt x="5877681" y="2334848"/>
                  <a:pt x="5904454" y="2445758"/>
                  <a:pt x="5925490" y="2558580"/>
                </a:cubicBezTo>
                <a:cubicBezTo>
                  <a:pt x="5944614" y="2654192"/>
                  <a:pt x="5952264" y="2749804"/>
                  <a:pt x="5948439" y="2847329"/>
                </a:cubicBezTo>
                <a:cubicBezTo>
                  <a:pt x="5946527" y="2854978"/>
                  <a:pt x="5946527" y="2862626"/>
                  <a:pt x="5946527" y="2870275"/>
                </a:cubicBezTo>
                <a:cubicBezTo>
                  <a:pt x="5944614" y="2881749"/>
                  <a:pt x="5942702" y="2891310"/>
                  <a:pt x="5929316" y="2893222"/>
                </a:cubicBezTo>
                <a:cubicBezTo>
                  <a:pt x="5914016" y="2895135"/>
                  <a:pt x="5910192" y="2883661"/>
                  <a:pt x="5908280" y="2872188"/>
                </a:cubicBezTo>
                <a:cubicBezTo>
                  <a:pt x="5904454" y="2845416"/>
                  <a:pt x="5902542" y="2818645"/>
                  <a:pt x="5898718" y="2791874"/>
                </a:cubicBezTo>
                <a:cubicBezTo>
                  <a:pt x="5896805" y="2782313"/>
                  <a:pt x="5892980" y="2772751"/>
                  <a:pt x="5887243" y="2763190"/>
                </a:cubicBezTo>
                <a:cubicBezTo>
                  <a:pt x="5873856" y="2795698"/>
                  <a:pt x="5875769" y="2828206"/>
                  <a:pt x="5881506" y="2860714"/>
                </a:cubicBezTo>
                <a:cubicBezTo>
                  <a:pt x="5908280" y="3019431"/>
                  <a:pt x="5923578" y="3180059"/>
                  <a:pt x="5915929" y="3340687"/>
                </a:cubicBezTo>
                <a:cubicBezTo>
                  <a:pt x="5908280" y="3541472"/>
                  <a:pt x="5850908" y="3730784"/>
                  <a:pt x="5785887" y="3920096"/>
                </a:cubicBezTo>
                <a:cubicBezTo>
                  <a:pt x="5673056" y="4245178"/>
                  <a:pt x="5527716" y="4553049"/>
                  <a:pt x="5313529" y="4824587"/>
                </a:cubicBezTo>
                <a:cubicBezTo>
                  <a:pt x="5064920" y="5136282"/>
                  <a:pt x="4764676" y="5382962"/>
                  <a:pt x="4412798" y="5570361"/>
                </a:cubicBezTo>
                <a:cubicBezTo>
                  <a:pt x="4288493" y="5635378"/>
                  <a:pt x="4169926" y="5713780"/>
                  <a:pt x="4032234" y="5752024"/>
                </a:cubicBezTo>
                <a:cubicBezTo>
                  <a:pt x="3680356" y="5847636"/>
                  <a:pt x="3326566" y="5935600"/>
                  <a:pt x="2959389" y="5948985"/>
                </a:cubicBezTo>
                <a:cubicBezTo>
                  <a:pt x="2766239" y="5956634"/>
                  <a:pt x="2575001" y="5937512"/>
                  <a:pt x="2383763" y="5910740"/>
                </a:cubicBezTo>
                <a:cubicBezTo>
                  <a:pt x="2318742" y="5903091"/>
                  <a:pt x="2253721" y="5889706"/>
                  <a:pt x="2188700" y="5878232"/>
                </a:cubicBezTo>
                <a:cubicBezTo>
                  <a:pt x="2161927" y="5872496"/>
                  <a:pt x="2133241" y="5864847"/>
                  <a:pt x="2108380" y="5851461"/>
                </a:cubicBezTo>
                <a:cubicBezTo>
                  <a:pt x="2073957" y="5832339"/>
                  <a:pt x="2035710" y="5824690"/>
                  <a:pt x="1995550" y="5830426"/>
                </a:cubicBezTo>
                <a:cubicBezTo>
                  <a:pt x="1972601" y="5834251"/>
                  <a:pt x="1955390" y="5828514"/>
                  <a:pt x="1945828" y="5805567"/>
                </a:cubicBezTo>
                <a:cubicBezTo>
                  <a:pt x="1934353" y="5778796"/>
                  <a:pt x="1913317" y="5767322"/>
                  <a:pt x="1884632" y="5767322"/>
                </a:cubicBezTo>
                <a:cubicBezTo>
                  <a:pt x="1840647" y="5767322"/>
                  <a:pt x="1800487" y="5752024"/>
                  <a:pt x="1762239" y="5730990"/>
                </a:cubicBezTo>
                <a:cubicBezTo>
                  <a:pt x="1695306" y="5694657"/>
                  <a:pt x="1628373" y="5656412"/>
                  <a:pt x="1559527" y="5623904"/>
                </a:cubicBezTo>
                <a:cubicBezTo>
                  <a:pt x="1358727" y="5530204"/>
                  <a:pt x="1194262" y="5384874"/>
                  <a:pt x="1027885" y="5243368"/>
                </a:cubicBezTo>
                <a:cubicBezTo>
                  <a:pt x="922704" y="5153493"/>
                  <a:pt x="817523" y="5065529"/>
                  <a:pt x="725729" y="4960356"/>
                </a:cubicBezTo>
                <a:cubicBezTo>
                  <a:pt x="719992" y="4952707"/>
                  <a:pt x="712343" y="4945058"/>
                  <a:pt x="706605" y="4937409"/>
                </a:cubicBezTo>
                <a:cubicBezTo>
                  <a:pt x="695131" y="4924024"/>
                  <a:pt x="700868" y="4910638"/>
                  <a:pt x="712343" y="4901077"/>
                </a:cubicBezTo>
                <a:cubicBezTo>
                  <a:pt x="725729" y="4891515"/>
                  <a:pt x="731466" y="4902989"/>
                  <a:pt x="739116" y="4912550"/>
                </a:cubicBezTo>
                <a:cubicBezTo>
                  <a:pt x="785013" y="4968005"/>
                  <a:pt x="834735" y="5021548"/>
                  <a:pt x="892106" y="5067442"/>
                </a:cubicBezTo>
                <a:cubicBezTo>
                  <a:pt x="901668" y="5075091"/>
                  <a:pt x="911230" y="5084652"/>
                  <a:pt x="924617" y="5086564"/>
                </a:cubicBezTo>
                <a:cubicBezTo>
                  <a:pt x="926529" y="5086564"/>
                  <a:pt x="932266" y="5088476"/>
                  <a:pt x="932266" y="5086564"/>
                </a:cubicBezTo>
                <a:cubicBezTo>
                  <a:pt x="936091" y="5082740"/>
                  <a:pt x="932266" y="5080827"/>
                  <a:pt x="928441" y="5080827"/>
                </a:cubicBezTo>
                <a:cubicBezTo>
                  <a:pt x="838560" y="4979479"/>
                  <a:pt x="742941" y="4883866"/>
                  <a:pt x="656884" y="4780605"/>
                </a:cubicBezTo>
                <a:cubicBezTo>
                  <a:pt x="630110" y="4748097"/>
                  <a:pt x="605249" y="4715589"/>
                  <a:pt x="576563" y="4683081"/>
                </a:cubicBezTo>
                <a:cubicBezTo>
                  <a:pt x="570826" y="4675432"/>
                  <a:pt x="567002" y="4663959"/>
                  <a:pt x="547878" y="4663959"/>
                </a:cubicBezTo>
                <a:cubicBezTo>
                  <a:pt x="582301" y="4727063"/>
                  <a:pt x="645409" y="4771044"/>
                  <a:pt x="635847" y="4851358"/>
                </a:cubicBezTo>
                <a:cubicBezTo>
                  <a:pt x="440785" y="4629538"/>
                  <a:pt x="293531" y="4382859"/>
                  <a:pt x="190263" y="4105584"/>
                </a:cubicBezTo>
                <a:cubicBezTo>
                  <a:pt x="217036" y="4111321"/>
                  <a:pt x="222773" y="4134267"/>
                  <a:pt x="232335" y="4153390"/>
                </a:cubicBezTo>
                <a:cubicBezTo>
                  <a:pt x="241897" y="4174425"/>
                  <a:pt x="251459" y="4193547"/>
                  <a:pt x="266758" y="4210757"/>
                </a:cubicBezTo>
                <a:cubicBezTo>
                  <a:pt x="289707" y="4266212"/>
                  <a:pt x="316480" y="4319755"/>
                  <a:pt x="350903" y="4365649"/>
                </a:cubicBezTo>
                <a:cubicBezTo>
                  <a:pt x="354727" y="4363737"/>
                  <a:pt x="358552" y="4361824"/>
                  <a:pt x="362377" y="4359912"/>
                </a:cubicBezTo>
                <a:cubicBezTo>
                  <a:pt x="333691" y="4308282"/>
                  <a:pt x="305006" y="4256651"/>
                  <a:pt x="274408" y="4205021"/>
                </a:cubicBezTo>
                <a:cubicBezTo>
                  <a:pt x="192175" y="3994674"/>
                  <a:pt x="109943" y="3784327"/>
                  <a:pt x="62133" y="3562507"/>
                </a:cubicBezTo>
                <a:cubicBezTo>
                  <a:pt x="-33486" y="3101657"/>
                  <a:pt x="-18187" y="2646543"/>
                  <a:pt x="104206" y="2193342"/>
                </a:cubicBezTo>
                <a:cubicBezTo>
                  <a:pt x="127154" y="2107291"/>
                  <a:pt x="140541" y="2021240"/>
                  <a:pt x="178789" y="1940926"/>
                </a:cubicBezTo>
                <a:cubicBezTo>
                  <a:pt x="182613" y="1933277"/>
                  <a:pt x="182613" y="1923716"/>
                  <a:pt x="194087" y="1921803"/>
                </a:cubicBezTo>
                <a:cubicBezTo>
                  <a:pt x="203650" y="1923716"/>
                  <a:pt x="201737" y="1931365"/>
                  <a:pt x="199825" y="1935189"/>
                </a:cubicBezTo>
                <a:cubicBezTo>
                  <a:pt x="108031" y="2204815"/>
                  <a:pt x="73608" y="2484003"/>
                  <a:pt x="46834" y="2765102"/>
                </a:cubicBezTo>
                <a:cubicBezTo>
                  <a:pt x="31535" y="2912345"/>
                  <a:pt x="46834" y="3059587"/>
                  <a:pt x="54484" y="3206830"/>
                </a:cubicBezTo>
                <a:cubicBezTo>
                  <a:pt x="56396" y="3224040"/>
                  <a:pt x="56396" y="3243163"/>
                  <a:pt x="56396" y="3260373"/>
                </a:cubicBezTo>
                <a:cubicBezTo>
                  <a:pt x="58309" y="3269934"/>
                  <a:pt x="50659" y="3283320"/>
                  <a:pt x="67870" y="3283320"/>
                </a:cubicBezTo>
                <a:cubicBezTo>
                  <a:pt x="85082" y="3283320"/>
                  <a:pt x="83169" y="3271846"/>
                  <a:pt x="83169" y="3258461"/>
                </a:cubicBezTo>
                <a:cubicBezTo>
                  <a:pt x="75520" y="3189620"/>
                  <a:pt x="69783" y="3118867"/>
                  <a:pt x="67870" y="3050026"/>
                </a:cubicBezTo>
                <a:cubicBezTo>
                  <a:pt x="56396" y="2474441"/>
                  <a:pt x="182613" y="1937101"/>
                  <a:pt x="505805" y="1455216"/>
                </a:cubicBezTo>
                <a:cubicBezTo>
                  <a:pt x="507718" y="1451392"/>
                  <a:pt x="509630" y="1445655"/>
                  <a:pt x="513455" y="1443743"/>
                </a:cubicBezTo>
                <a:cubicBezTo>
                  <a:pt x="515367" y="1441831"/>
                  <a:pt x="519192" y="1441831"/>
                  <a:pt x="526842" y="1439918"/>
                </a:cubicBezTo>
                <a:cubicBezTo>
                  <a:pt x="509630" y="1476251"/>
                  <a:pt x="496244" y="1508759"/>
                  <a:pt x="477120" y="1541267"/>
                </a:cubicBezTo>
                <a:cubicBezTo>
                  <a:pt x="335604" y="1784122"/>
                  <a:pt x="253371" y="2051836"/>
                  <a:pt x="169226" y="2319550"/>
                </a:cubicBezTo>
                <a:cubicBezTo>
                  <a:pt x="159665" y="2350146"/>
                  <a:pt x="159665" y="2382654"/>
                  <a:pt x="155840" y="2413250"/>
                </a:cubicBezTo>
                <a:cubicBezTo>
                  <a:pt x="155840" y="2420899"/>
                  <a:pt x="150103" y="2432372"/>
                  <a:pt x="163490" y="2434284"/>
                </a:cubicBezTo>
                <a:cubicBezTo>
                  <a:pt x="173051" y="2436197"/>
                  <a:pt x="178789" y="2428548"/>
                  <a:pt x="184526" y="2420899"/>
                </a:cubicBezTo>
                <a:cubicBezTo>
                  <a:pt x="190263" y="2411338"/>
                  <a:pt x="197912" y="2399864"/>
                  <a:pt x="205562" y="2392215"/>
                </a:cubicBezTo>
                <a:cubicBezTo>
                  <a:pt x="178789" y="2610211"/>
                  <a:pt x="153927" y="2826294"/>
                  <a:pt x="171139" y="3046202"/>
                </a:cubicBezTo>
                <a:cubicBezTo>
                  <a:pt x="169226" y="3080622"/>
                  <a:pt x="173051" y="3115042"/>
                  <a:pt x="182613" y="3149463"/>
                </a:cubicBezTo>
                <a:cubicBezTo>
                  <a:pt x="182613" y="3115042"/>
                  <a:pt x="188350" y="3080622"/>
                  <a:pt x="178789" y="3046202"/>
                </a:cubicBezTo>
                <a:cubicBezTo>
                  <a:pt x="176876" y="2864539"/>
                  <a:pt x="186438" y="2682876"/>
                  <a:pt x="215124" y="2503125"/>
                </a:cubicBezTo>
                <a:cubicBezTo>
                  <a:pt x="268670" y="2162746"/>
                  <a:pt x="385326" y="1847226"/>
                  <a:pt x="561264" y="1552741"/>
                </a:cubicBezTo>
                <a:cubicBezTo>
                  <a:pt x="565089" y="1547004"/>
                  <a:pt x="568914" y="1545092"/>
                  <a:pt x="576563" y="1541267"/>
                </a:cubicBezTo>
                <a:cubicBezTo>
                  <a:pt x="364289" y="1956224"/>
                  <a:pt x="218949" y="2388390"/>
                  <a:pt x="234248" y="2860714"/>
                </a:cubicBezTo>
                <a:cubicBezTo>
                  <a:pt x="249546" y="2801435"/>
                  <a:pt x="247634" y="2742155"/>
                  <a:pt x="251459" y="2682876"/>
                </a:cubicBezTo>
                <a:cubicBezTo>
                  <a:pt x="264845" y="2527984"/>
                  <a:pt x="291619" y="2375005"/>
                  <a:pt x="341341" y="2227762"/>
                </a:cubicBezTo>
                <a:cubicBezTo>
                  <a:pt x="358552" y="2174219"/>
                  <a:pt x="362377" y="2116852"/>
                  <a:pt x="381501" y="2065222"/>
                </a:cubicBezTo>
                <a:cubicBezTo>
                  <a:pt x="385326" y="2053748"/>
                  <a:pt x="385326" y="2025065"/>
                  <a:pt x="412099" y="2049924"/>
                </a:cubicBezTo>
                <a:cubicBezTo>
                  <a:pt x="423573" y="2059485"/>
                  <a:pt x="425486" y="2044187"/>
                  <a:pt x="429310" y="2036538"/>
                </a:cubicBezTo>
                <a:cubicBezTo>
                  <a:pt x="479032" y="1889295"/>
                  <a:pt x="553615" y="1753526"/>
                  <a:pt x="624373" y="1615845"/>
                </a:cubicBezTo>
                <a:cubicBezTo>
                  <a:pt x="630110" y="1604371"/>
                  <a:pt x="630110" y="1585249"/>
                  <a:pt x="651146" y="1594810"/>
                </a:cubicBezTo>
                <a:cubicBezTo>
                  <a:pt x="670270" y="1604371"/>
                  <a:pt x="660708" y="1619669"/>
                  <a:pt x="654971" y="1631143"/>
                </a:cubicBezTo>
                <a:cubicBezTo>
                  <a:pt x="628198" y="1680861"/>
                  <a:pt x="597600" y="1726755"/>
                  <a:pt x="578476" y="1780298"/>
                </a:cubicBezTo>
                <a:cubicBezTo>
                  <a:pt x="576563" y="1784122"/>
                  <a:pt x="570826" y="1787947"/>
                  <a:pt x="576563" y="1791771"/>
                </a:cubicBezTo>
                <a:cubicBezTo>
                  <a:pt x="582301" y="1797508"/>
                  <a:pt x="582301" y="1789859"/>
                  <a:pt x="584213" y="1786034"/>
                </a:cubicBezTo>
                <a:cubicBezTo>
                  <a:pt x="616723" y="1774561"/>
                  <a:pt x="633935" y="1747789"/>
                  <a:pt x="651146" y="1721018"/>
                </a:cubicBezTo>
                <a:cubicBezTo>
                  <a:pt x="750590" y="1543180"/>
                  <a:pt x="863421" y="1372990"/>
                  <a:pt x="1001112" y="1221923"/>
                </a:cubicBezTo>
                <a:cubicBezTo>
                  <a:pt x="1096731" y="1120574"/>
                  <a:pt x="1199999" y="1026874"/>
                  <a:pt x="1314742" y="948472"/>
                </a:cubicBezTo>
                <a:cubicBezTo>
                  <a:pt x="1320479" y="944648"/>
                  <a:pt x="1328129" y="940823"/>
                  <a:pt x="1333866" y="936999"/>
                </a:cubicBezTo>
                <a:cubicBezTo>
                  <a:pt x="1337691" y="936999"/>
                  <a:pt x="1341516" y="936999"/>
                  <a:pt x="1349165" y="936999"/>
                </a:cubicBezTo>
                <a:cubicBezTo>
                  <a:pt x="1328129" y="973331"/>
                  <a:pt x="1301356" y="998191"/>
                  <a:pt x="1274582" y="1023050"/>
                </a:cubicBezTo>
                <a:cubicBezTo>
                  <a:pt x="945653" y="1315623"/>
                  <a:pt x="702781" y="1667475"/>
                  <a:pt x="551703" y="2082432"/>
                </a:cubicBezTo>
                <a:cubicBezTo>
                  <a:pt x="547878" y="2093905"/>
                  <a:pt x="538316" y="2109203"/>
                  <a:pt x="540228" y="2120677"/>
                </a:cubicBezTo>
                <a:cubicBezTo>
                  <a:pt x="545966" y="2243060"/>
                  <a:pt x="496244" y="2355882"/>
                  <a:pt x="479032" y="2474441"/>
                </a:cubicBezTo>
                <a:cubicBezTo>
                  <a:pt x="463733" y="2581527"/>
                  <a:pt x="442697" y="2686700"/>
                  <a:pt x="442697" y="2799522"/>
                </a:cubicBezTo>
                <a:cubicBezTo>
                  <a:pt x="473295" y="2778488"/>
                  <a:pt x="473295" y="2749804"/>
                  <a:pt x="475207" y="2723033"/>
                </a:cubicBezTo>
                <a:cubicBezTo>
                  <a:pt x="484769" y="2625508"/>
                  <a:pt x="496244" y="2527984"/>
                  <a:pt x="515367" y="2432372"/>
                </a:cubicBezTo>
                <a:cubicBezTo>
                  <a:pt x="593775" y="2032713"/>
                  <a:pt x="765889" y="1677036"/>
                  <a:pt x="1022148" y="1359604"/>
                </a:cubicBezTo>
                <a:cubicBezTo>
                  <a:pt x="1058483" y="1313710"/>
                  <a:pt x="1110118" y="1283115"/>
                  <a:pt x="1157927" y="1248694"/>
                </a:cubicBezTo>
                <a:cubicBezTo>
                  <a:pt x="1175139" y="1237221"/>
                  <a:pt x="1190438" y="1227660"/>
                  <a:pt x="1186613" y="1198976"/>
                </a:cubicBezTo>
                <a:cubicBezTo>
                  <a:pt x="1184700" y="1168380"/>
                  <a:pt x="1213386" y="1154994"/>
                  <a:pt x="1236335" y="1141609"/>
                </a:cubicBezTo>
                <a:cubicBezTo>
                  <a:pt x="1251634" y="1133960"/>
                  <a:pt x="1270757" y="1132047"/>
                  <a:pt x="1291794" y="1133960"/>
                </a:cubicBezTo>
                <a:cubicBezTo>
                  <a:pt x="1266933" y="1160731"/>
                  <a:pt x="1243984" y="1189415"/>
                  <a:pt x="1219123" y="1216186"/>
                </a:cubicBezTo>
                <a:cubicBezTo>
                  <a:pt x="1140716" y="1302237"/>
                  <a:pt x="1062308" y="1390200"/>
                  <a:pt x="997287" y="1487725"/>
                </a:cubicBezTo>
                <a:cubicBezTo>
                  <a:pt x="978163" y="1512584"/>
                  <a:pt x="955215" y="1531706"/>
                  <a:pt x="960952" y="1568039"/>
                </a:cubicBezTo>
                <a:cubicBezTo>
                  <a:pt x="964777" y="1589073"/>
                  <a:pt x="945653" y="1608196"/>
                  <a:pt x="934179" y="1627318"/>
                </a:cubicBezTo>
                <a:cubicBezTo>
                  <a:pt x="867245" y="1724843"/>
                  <a:pt x="813699" y="1830016"/>
                  <a:pt x="762064" y="1935189"/>
                </a:cubicBezTo>
                <a:cubicBezTo>
                  <a:pt x="758240" y="1942838"/>
                  <a:pt x="754415" y="1948575"/>
                  <a:pt x="760152" y="1958136"/>
                </a:cubicBezTo>
                <a:cubicBezTo>
                  <a:pt x="775451" y="1961961"/>
                  <a:pt x="777363" y="1946663"/>
                  <a:pt x="781188" y="1939014"/>
                </a:cubicBezTo>
                <a:cubicBezTo>
                  <a:pt x="857683" y="1774561"/>
                  <a:pt x="955215" y="1625406"/>
                  <a:pt x="1062308" y="1481988"/>
                </a:cubicBezTo>
                <a:cubicBezTo>
                  <a:pt x="1066133" y="1476251"/>
                  <a:pt x="1069958" y="1470514"/>
                  <a:pt x="1073782" y="1464778"/>
                </a:cubicBezTo>
                <a:cubicBezTo>
                  <a:pt x="1079520" y="1457129"/>
                  <a:pt x="1087169" y="1453304"/>
                  <a:pt x="1094819" y="1462865"/>
                </a:cubicBezTo>
                <a:cubicBezTo>
                  <a:pt x="1106293" y="1470514"/>
                  <a:pt x="1100556" y="1476251"/>
                  <a:pt x="1094819" y="1483900"/>
                </a:cubicBezTo>
                <a:cubicBezTo>
                  <a:pt x="1003024" y="1592898"/>
                  <a:pt x="938003" y="1721018"/>
                  <a:pt x="865333" y="1843402"/>
                </a:cubicBezTo>
                <a:cubicBezTo>
                  <a:pt x="861508" y="1851050"/>
                  <a:pt x="855771" y="1856787"/>
                  <a:pt x="853859" y="1864436"/>
                </a:cubicBezTo>
                <a:cubicBezTo>
                  <a:pt x="827085" y="1975346"/>
                  <a:pt x="765889" y="2072871"/>
                  <a:pt x="735291" y="2183781"/>
                </a:cubicBezTo>
                <a:cubicBezTo>
                  <a:pt x="672183" y="2418986"/>
                  <a:pt x="637760" y="2654192"/>
                  <a:pt x="630110" y="2895135"/>
                </a:cubicBezTo>
                <a:cubicBezTo>
                  <a:pt x="630110" y="2902784"/>
                  <a:pt x="630110" y="2908520"/>
                  <a:pt x="630110" y="2916170"/>
                </a:cubicBezTo>
                <a:cubicBezTo>
                  <a:pt x="651146" y="2906608"/>
                  <a:pt x="647322" y="2889398"/>
                  <a:pt x="647322" y="2874100"/>
                </a:cubicBezTo>
                <a:cubicBezTo>
                  <a:pt x="658796" y="2342497"/>
                  <a:pt x="838560" y="1875910"/>
                  <a:pt x="1175139" y="1468602"/>
                </a:cubicBezTo>
                <a:cubicBezTo>
                  <a:pt x="1266933" y="1357692"/>
                  <a:pt x="1374026" y="1260168"/>
                  <a:pt x="1486856" y="1170292"/>
                </a:cubicBezTo>
                <a:cubicBezTo>
                  <a:pt x="1496418" y="1162643"/>
                  <a:pt x="1505980" y="1154994"/>
                  <a:pt x="1519367" y="1147345"/>
                </a:cubicBezTo>
                <a:cubicBezTo>
                  <a:pt x="1527016" y="1176029"/>
                  <a:pt x="1511717" y="1189415"/>
                  <a:pt x="1498331" y="1206625"/>
                </a:cubicBezTo>
                <a:cubicBezTo>
                  <a:pt x="1477295" y="1229572"/>
                  <a:pt x="1452434" y="1252519"/>
                  <a:pt x="1454346" y="1288851"/>
                </a:cubicBezTo>
                <a:cubicBezTo>
                  <a:pt x="1454346" y="1300325"/>
                  <a:pt x="1442872" y="1307974"/>
                  <a:pt x="1433310" y="1315623"/>
                </a:cubicBezTo>
                <a:cubicBezTo>
                  <a:pt x="1370201" y="1371078"/>
                  <a:pt x="1314742" y="1432269"/>
                  <a:pt x="1261196" y="1497286"/>
                </a:cubicBezTo>
                <a:cubicBezTo>
                  <a:pt x="1255458" y="1504935"/>
                  <a:pt x="1232510" y="1514496"/>
                  <a:pt x="1263108" y="1524057"/>
                </a:cubicBezTo>
                <a:cubicBezTo>
                  <a:pt x="1280319" y="1529794"/>
                  <a:pt x="1261196" y="1543180"/>
                  <a:pt x="1255458" y="1548916"/>
                </a:cubicBezTo>
                <a:cubicBezTo>
                  <a:pt x="1134979" y="1694247"/>
                  <a:pt x="1037447" y="1852963"/>
                  <a:pt x="960952" y="2025065"/>
                </a:cubicBezTo>
                <a:cubicBezTo>
                  <a:pt x="861508" y="2250709"/>
                  <a:pt x="807962" y="2487827"/>
                  <a:pt x="783101" y="2732594"/>
                </a:cubicBezTo>
                <a:cubicBezTo>
                  <a:pt x="783101" y="2734506"/>
                  <a:pt x="783101" y="2738331"/>
                  <a:pt x="786925" y="2747892"/>
                </a:cubicBezTo>
                <a:cubicBezTo>
                  <a:pt x="836647" y="2646543"/>
                  <a:pt x="817523" y="2533721"/>
                  <a:pt x="867245" y="2438109"/>
                </a:cubicBezTo>
                <a:cubicBezTo>
                  <a:pt x="850034" y="2514599"/>
                  <a:pt x="872982" y="2596825"/>
                  <a:pt x="840472" y="2671402"/>
                </a:cubicBezTo>
                <a:cubicBezTo>
                  <a:pt x="830910" y="2690525"/>
                  <a:pt x="827085" y="2707735"/>
                  <a:pt x="836647" y="2728770"/>
                </a:cubicBezTo>
                <a:cubicBezTo>
                  <a:pt x="848122" y="2749804"/>
                  <a:pt x="848122" y="2774663"/>
                  <a:pt x="844297" y="2797610"/>
                </a:cubicBezTo>
                <a:cubicBezTo>
                  <a:pt x="821348" y="2973537"/>
                  <a:pt x="855771" y="3147551"/>
                  <a:pt x="884457" y="3321565"/>
                </a:cubicBezTo>
                <a:cubicBezTo>
                  <a:pt x="888281" y="3346424"/>
                  <a:pt x="894019" y="3371283"/>
                  <a:pt x="884457" y="3396142"/>
                </a:cubicBezTo>
                <a:cubicBezTo>
                  <a:pt x="880632" y="3409528"/>
                  <a:pt x="884457" y="3422913"/>
                  <a:pt x="892106" y="3432475"/>
                </a:cubicBezTo>
                <a:cubicBezTo>
                  <a:pt x="936091" y="3482193"/>
                  <a:pt x="941828" y="3545297"/>
                  <a:pt x="951390" y="3606489"/>
                </a:cubicBezTo>
                <a:cubicBezTo>
                  <a:pt x="955215" y="3633260"/>
                  <a:pt x="957127" y="3660031"/>
                  <a:pt x="980076" y="3679154"/>
                </a:cubicBezTo>
                <a:cubicBezTo>
                  <a:pt x="987725" y="3686803"/>
                  <a:pt x="985813" y="3694452"/>
                  <a:pt x="987725" y="3704013"/>
                </a:cubicBezTo>
                <a:cubicBezTo>
                  <a:pt x="987725" y="3723135"/>
                  <a:pt x="991550" y="3740346"/>
                  <a:pt x="1003024" y="3753731"/>
                </a:cubicBezTo>
                <a:cubicBezTo>
                  <a:pt x="1060396" y="3814923"/>
                  <a:pt x="1089081" y="3893325"/>
                  <a:pt x="1131154" y="3965990"/>
                </a:cubicBezTo>
                <a:cubicBezTo>
                  <a:pt x="1362552" y="4365649"/>
                  <a:pt x="1706780" y="4631451"/>
                  <a:pt x="2123679" y="4813114"/>
                </a:cubicBezTo>
                <a:cubicBezTo>
                  <a:pt x="2242247" y="4864744"/>
                  <a:pt x="2360814" y="4924024"/>
                  <a:pt x="2488944" y="4943146"/>
                </a:cubicBezTo>
                <a:cubicBezTo>
                  <a:pt x="2653408" y="4966093"/>
                  <a:pt x="2819785" y="4975654"/>
                  <a:pt x="2984250" y="4989040"/>
                </a:cubicBezTo>
                <a:cubicBezTo>
                  <a:pt x="3020585" y="4992864"/>
                  <a:pt x="3058833" y="4987128"/>
                  <a:pt x="3093256" y="4977566"/>
                </a:cubicBezTo>
                <a:cubicBezTo>
                  <a:pt x="3102818" y="4973742"/>
                  <a:pt x="3114292" y="4971830"/>
                  <a:pt x="3123854" y="4973742"/>
                </a:cubicBezTo>
                <a:cubicBezTo>
                  <a:pt x="3183138" y="4990952"/>
                  <a:pt x="3236684" y="4971830"/>
                  <a:pt x="3292143" y="4958444"/>
                </a:cubicBezTo>
                <a:cubicBezTo>
                  <a:pt x="3424098" y="4924024"/>
                  <a:pt x="3557964" y="4895340"/>
                  <a:pt x="3684181" y="4843709"/>
                </a:cubicBezTo>
                <a:cubicBezTo>
                  <a:pt x="4254071" y="4604679"/>
                  <a:pt x="4669057" y="4212669"/>
                  <a:pt x="4883244" y="3623699"/>
                </a:cubicBezTo>
                <a:cubicBezTo>
                  <a:pt x="4948265" y="3447773"/>
                  <a:pt x="4957827" y="3262285"/>
                  <a:pt x="4957827" y="3076798"/>
                </a:cubicBezTo>
                <a:cubicBezTo>
                  <a:pt x="4957827" y="2659929"/>
                  <a:pt x="4866032" y="2266007"/>
                  <a:pt x="4653758" y="1900769"/>
                </a:cubicBezTo>
                <a:cubicBezTo>
                  <a:pt x="4575351" y="1766912"/>
                  <a:pt x="4483556" y="1640704"/>
                  <a:pt x="4380288" y="1525969"/>
                </a:cubicBezTo>
                <a:cubicBezTo>
                  <a:pt x="4326741" y="1466690"/>
                  <a:pt x="4271282" y="1407410"/>
                  <a:pt x="4227297" y="1340482"/>
                </a:cubicBezTo>
                <a:cubicBezTo>
                  <a:pt x="4171838" y="1256343"/>
                  <a:pt x="4097255" y="1197064"/>
                  <a:pt x="4011198" y="1149258"/>
                </a:cubicBezTo>
                <a:cubicBezTo>
                  <a:pt x="3638284" y="942735"/>
                  <a:pt x="3234772" y="856685"/>
                  <a:pt x="2810223" y="866246"/>
                </a:cubicBezTo>
                <a:cubicBezTo>
                  <a:pt x="2752852" y="866246"/>
                  <a:pt x="2693568" y="868158"/>
                  <a:pt x="2634284" y="871983"/>
                </a:cubicBezTo>
                <a:cubicBezTo>
                  <a:pt x="2747115" y="828001"/>
                  <a:pt x="2865682" y="856685"/>
                  <a:pt x="2980425" y="833738"/>
                </a:cubicBezTo>
                <a:cubicBezTo>
                  <a:pt x="2924966" y="818440"/>
                  <a:pt x="2869507" y="816528"/>
                  <a:pt x="2814048" y="818440"/>
                </a:cubicBezTo>
                <a:cubicBezTo>
                  <a:pt x="2754764" y="822264"/>
                  <a:pt x="2695481" y="824176"/>
                  <a:pt x="2638109" y="829913"/>
                </a:cubicBezTo>
                <a:cubicBezTo>
                  <a:pt x="2580738" y="833738"/>
                  <a:pt x="2523366" y="841387"/>
                  <a:pt x="2467907" y="852860"/>
                </a:cubicBezTo>
                <a:cubicBezTo>
                  <a:pt x="2410536" y="862421"/>
                  <a:pt x="2356989" y="877719"/>
                  <a:pt x="2299618" y="891105"/>
                </a:cubicBezTo>
                <a:cubicBezTo>
                  <a:pt x="2297706" y="875807"/>
                  <a:pt x="2314917" y="879632"/>
                  <a:pt x="2316829" y="870070"/>
                </a:cubicBezTo>
                <a:cubicBezTo>
                  <a:pt x="2314917" y="868158"/>
                  <a:pt x="2313005" y="866246"/>
                  <a:pt x="2311092" y="866246"/>
                </a:cubicBezTo>
                <a:cubicBezTo>
                  <a:pt x="2272845" y="866246"/>
                  <a:pt x="2238422" y="875807"/>
                  <a:pt x="2202087" y="887280"/>
                </a:cubicBezTo>
                <a:cubicBezTo>
                  <a:pt x="2093081" y="923613"/>
                  <a:pt x="1987900" y="965682"/>
                  <a:pt x="1884632" y="1017313"/>
                </a:cubicBezTo>
                <a:cubicBezTo>
                  <a:pt x="1861683" y="1028786"/>
                  <a:pt x="1838734" y="1036435"/>
                  <a:pt x="1811961" y="1030699"/>
                </a:cubicBezTo>
                <a:cubicBezTo>
                  <a:pt x="1787100" y="1026874"/>
                  <a:pt x="1766064" y="1044084"/>
                  <a:pt x="1745028" y="1055558"/>
                </a:cubicBezTo>
                <a:cubicBezTo>
                  <a:pt x="1708693" y="1074680"/>
                  <a:pt x="1672357" y="1084241"/>
                  <a:pt x="1628373" y="1072768"/>
                </a:cubicBezTo>
                <a:cubicBezTo>
                  <a:pt x="1955390" y="871983"/>
                  <a:pt x="2299618" y="736213"/>
                  <a:pt x="2674444" y="680758"/>
                </a:cubicBezTo>
                <a:cubicBezTo>
                  <a:pt x="2383763" y="715179"/>
                  <a:pt x="2094993" y="757248"/>
                  <a:pt x="1832997" y="898754"/>
                </a:cubicBezTo>
                <a:cubicBezTo>
                  <a:pt x="2052921" y="747687"/>
                  <a:pt x="2305355" y="688407"/>
                  <a:pt x="2561614" y="642513"/>
                </a:cubicBezTo>
                <a:cubicBezTo>
                  <a:pt x="2819785" y="596620"/>
                  <a:pt x="3077957" y="617654"/>
                  <a:pt x="3341865" y="655899"/>
                </a:cubicBezTo>
                <a:cubicBezTo>
                  <a:pt x="3326566" y="634865"/>
                  <a:pt x="3307442" y="634865"/>
                  <a:pt x="3292143" y="632952"/>
                </a:cubicBezTo>
                <a:cubicBezTo>
                  <a:pt x="3108555" y="606181"/>
                  <a:pt x="2924966" y="588971"/>
                  <a:pt x="2739465" y="602356"/>
                </a:cubicBezTo>
                <a:cubicBezTo>
                  <a:pt x="2716517" y="604269"/>
                  <a:pt x="2693568" y="606181"/>
                  <a:pt x="2674444" y="592795"/>
                </a:cubicBezTo>
                <a:cubicBezTo>
                  <a:pt x="2664883" y="587058"/>
                  <a:pt x="2657233" y="587058"/>
                  <a:pt x="2649584" y="590883"/>
                </a:cubicBezTo>
                <a:cubicBezTo>
                  <a:pt x="2565439" y="627216"/>
                  <a:pt x="2473645" y="632952"/>
                  <a:pt x="2385675" y="650162"/>
                </a:cubicBezTo>
                <a:cubicBezTo>
                  <a:pt x="2207824" y="684583"/>
                  <a:pt x="2037622" y="740038"/>
                  <a:pt x="1871245" y="810791"/>
                </a:cubicBezTo>
                <a:cubicBezTo>
                  <a:pt x="1857858" y="816528"/>
                  <a:pt x="1844472" y="826089"/>
                  <a:pt x="1823435" y="820352"/>
                </a:cubicBezTo>
                <a:cubicBezTo>
                  <a:pt x="1953477" y="740038"/>
                  <a:pt x="2096906" y="701793"/>
                  <a:pt x="2232685" y="646338"/>
                </a:cubicBezTo>
                <a:cubicBezTo>
                  <a:pt x="2140890" y="655899"/>
                  <a:pt x="2058658" y="707530"/>
                  <a:pt x="1959214" y="701793"/>
                </a:cubicBezTo>
                <a:cubicBezTo>
                  <a:pt x="1982163" y="675022"/>
                  <a:pt x="2007024" y="665460"/>
                  <a:pt x="2033797" y="659724"/>
                </a:cubicBezTo>
                <a:cubicBezTo>
                  <a:pt x="2096906" y="648250"/>
                  <a:pt x="2158102" y="634865"/>
                  <a:pt x="2217386" y="611918"/>
                </a:cubicBezTo>
                <a:cubicBezTo>
                  <a:pt x="2263283" y="592795"/>
                  <a:pt x="2311092" y="602356"/>
                  <a:pt x="2358902" y="592795"/>
                </a:cubicBezTo>
                <a:cubicBezTo>
                  <a:pt x="2381850" y="588971"/>
                  <a:pt x="2402886" y="585146"/>
                  <a:pt x="2416273" y="562199"/>
                </a:cubicBezTo>
                <a:cubicBezTo>
                  <a:pt x="2425835" y="548814"/>
                  <a:pt x="2441134" y="546901"/>
                  <a:pt x="2456433" y="543077"/>
                </a:cubicBezTo>
                <a:cubicBezTo>
                  <a:pt x="2831260" y="478061"/>
                  <a:pt x="3202261" y="504832"/>
                  <a:pt x="3569438" y="602356"/>
                </a:cubicBezTo>
                <a:cubicBezTo>
                  <a:pt x="3665057" y="629128"/>
                  <a:pt x="3756852" y="661636"/>
                  <a:pt x="3850558" y="692232"/>
                </a:cubicBezTo>
                <a:cubicBezTo>
                  <a:pt x="3877332" y="699881"/>
                  <a:pt x="3900280" y="715179"/>
                  <a:pt x="3919404" y="736213"/>
                </a:cubicBezTo>
                <a:cubicBezTo>
                  <a:pt x="3951914" y="768721"/>
                  <a:pt x="3990162" y="785932"/>
                  <a:pt x="4036059" y="789756"/>
                </a:cubicBezTo>
                <a:cubicBezTo>
                  <a:pt x="4106817" y="795493"/>
                  <a:pt x="4164189" y="824176"/>
                  <a:pt x="4200524" y="891105"/>
                </a:cubicBezTo>
                <a:cubicBezTo>
                  <a:pt x="4204349" y="900666"/>
                  <a:pt x="4211998" y="910227"/>
                  <a:pt x="4221560" y="915964"/>
                </a:cubicBezTo>
                <a:cubicBezTo>
                  <a:pt x="4317179" y="980980"/>
                  <a:pt x="4395587" y="1065119"/>
                  <a:pt x="4487381" y="1132047"/>
                </a:cubicBezTo>
                <a:cubicBezTo>
                  <a:pt x="4506505" y="1145433"/>
                  <a:pt x="4521804" y="1158819"/>
                  <a:pt x="4548577" y="1162643"/>
                </a:cubicBezTo>
                <a:cubicBezTo>
                  <a:pt x="4539015" y="1133960"/>
                  <a:pt x="4517979" y="1116750"/>
                  <a:pt x="4498855" y="1097627"/>
                </a:cubicBezTo>
                <a:cubicBezTo>
                  <a:pt x="4452958" y="1057470"/>
                  <a:pt x="4412798" y="1024962"/>
                  <a:pt x="4361164" y="992454"/>
                </a:cubicBezTo>
                <a:cubicBezTo>
                  <a:pt x="4349690" y="984805"/>
                  <a:pt x="4353514" y="988629"/>
                  <a:pt x="4332478" y="959946"/>
                </a:cubicBezTo>
                <a:cubicBezTo>
                  <a:pt x="4340128" y="950384"/>
                  <a:pt x="4326741" y="940823"/>
                  <a:pt x="4319092" y="933174"/>
                </a:cubicBezTo>
                <a:cubicBezTo>
                  <a:pt x="4254071" y="877719"/>
                  <a:pt x="4189050" y="822264"/>
                  <a:pt x="4122116" y="766809"/>
                </a:cubicBezTo>
                <a:cubicBezTo>
                  <a:pt x="4072394" y="724740"/>
                  <a:pt x="4015023" y="697969"/>
                  <a:pt x="3951914" y="678846"/>
                </a:cubicBezTo>
                <a:cubicBezTo>
                  <a:pt x="3814223" y="642513"/>
                  <a:pt x="3684181" y="587058"/>
                  <a:pt x="3546490" y="556463"/>
                </a:cubicBezTo>
                <a:cubicBezTo>
                  <a:pt x="3167839" y="476148"/>
                  <a:pt x="2787275" y="453202"/>
                  <a:pt x="2402886" y="508656"/>
                </a:cubicBezTo>
                <a:cubicBezTo>
                  <a:pt x="2311092" y="522042"/>
                  <a:pt x="2223123" y="539252"/>
                  <a:pt x="2140890" y="583234"/>
                </a:cubicBezTo>
                <a:cubicBezTo>
                  <a:pt x="2010849" y="650162"/>
                  <a:pt x="1865508" y="684583"/>
                  <a:pt x="1733553" y="745774"/>
                </a:cubicBezTo>
                <a:cubicBezTo>
                  <a:pt x="1720167" y="751511"/>
                  <a:pt x="1701043" y="759160"/>
                  <a:pt x="1691481" y="745774"/>
                </a:cubicBezTo>
                <a:cubicBezTo>
                  <a:pt x="1681919" y="732389"/>
                  <a:pt x="1693394" y="715179"/>
                  <a:pt x="1702955" y="701793"/>
                </a:cubicBezTo>
                <a:cubicBezTo>
                  <a:pt x="1712517" y="688407"/>
                  <a:pt x="1727816" y="678846"/>
                  <a:pt x="1743115" y="673109"/>
                </a:cubicBezTo>
                <a:cubicBezTo>
                  <a:pt x="1924792" y="606181"/>
                  <a:pt x="2102643" y="522042"/>
                  <a:pt x="2291968" y="474236"/>
                </a:cubicBezTo>
                <a:cubicBezTo>
                  <a:pt x="2634284" y="388185"/>
                  <a:pt x="2978513" y="372887"/>
                  <a:pt x="3326566" y="445552"/>
                </a:cubicBezTo>
                <a:cubicBezTo>
                  <a:pt x="3372463" y="455114"/>
                  <a:pt x="3376288" y="453202"/>
                  <a:pt x="3410711" y="422606"/>
                </a:cubicBezTo>
                <a:cubicBezTo>
                  <a:pt x="3328479" y="399659"/>
                  <a:pt x="3244334" y="388185"/>
                  <a:pt x="3162101" y="376712"/>
                </a:cubicBezTo>
                <a:cubicBezTo>
                  <a:pt x="2731816" y="317432"/>
                  <a:pt x="2322567" y="397747"/>
                  <a:pt x="1922879" y="548814"/>
                </a:cubicBezTo>
                <a:cubicBezTo>
                  <a:pt x="1876982" y="567936"/>
                  <a:pt x="1829172" y="583234"/>
                  <a:pt x="1783275" y="600444"/>
                </a:cubicBezTo>
                <a:cubicBezTo>
                  <a:pt x="1775626" y="604269"/>
                  <a:pt x="1767976" y="613830"/>
                  <a:pt x="1760327" y="602356"/>
                </a:cubicBezTo>
                <a:cubicBezTo>
                  <a:pt x="1752677" y="592795"/>
                  <a:pt x="1756502" y="583234"/>
                  <a:pt x="1764152" y="575585"/>
                </a:cubicBezTo>
                <a:cubicBezTo>
                  <a:pt x="1781363" y="558375"/>
                  <a:pt x="1802399" y="546901"/>
                  <a:pt x="1823435" y="541165"/>
                </a:cubicBezTo>
                <a:cubicBezTo>
                  <a:pt x="1945828" y="499095"/>
                  <a:pt x="2066308" y="441728"/>
                  <a:pt x="2200174" y="426430"/>
                </a:cubicBezTo>
                <a:cubicBezTo>
                  <a:pt x="2190612" y="407308"/>
                  <a:pt x="2169576" y="414957"/>
                  <a:pt x="2156189" y="401571"/>
                </a:cubicBezTo>
                <a:cubicBezTo>
                  <a:pt x="2198262" y="380536"/>
                  <a:pt x="2242247" y="370975"/>
                  <a:pt x="2286231" y="363326"/>
                </a:cubicBezTo>
                <a:cubicBezTo>
                  <a:pt x="2590300" y="305959"/>
                  <a:pt x="2894368" y="277275"/>
                  <a:pt x="3202261" y="315520"/>
                </a:cubicBezTo>
                <a:cubicBezTo>
                  <a:pt x="3418360" y="344204"/>
                  <a:pt x="3628722" y="393922"/>
                  <a:pt x="3829522" y="476148"/>
                </a:cubicBezTo>
                <a:cubicBezTo>
                  <a:pt x="3890718" y="501008"/>
                  <a:pt x="3942353" y="541165"/>
                  <a:pt x="4009286" y="550726"/>
                </a:cubicBezTo>
                <a:cubicBezTo>
                  <a:pt x="4026497" y="552638"/>
                  <a:pt x="4047533" y="562199"/>
                  <a:pt x="4053271" y="535428"/>
                </a:cubicBezTo>
                <a:cubicBezTo>
                  <a:pt x="4060920" y="508656"/>
                  <a:pt x="4036059" y="512481"/>
                  <a:pt x="4020760" y="504832"/>
                </a:cubicBezTo>
                <a:cubicBezTo>
                  <a:pt x="4001636" y="499095"/>
                  <a:pt x="3976775" y="495271"/>
                  <a:pt x="3965301" y="468499"/>
                </a:cubicBezTo>
                <a:cubicBezTo>
                  <a:pt x="4085781" y="481885"/>
                  <a:pt x="4187137" y="539252"/>
                  <a:pt x="4290406" y="585146"/>
                </a:cubicBezTo>
                <a:cubicBezTo>
                  <a:pt x="4351602" y="617654"/>
                  <a:pt x="4403236" y="663548"/>
                  <a:pt x="4468257" y="688407"/>
                </a:cubicBezTo>
                <a:cubicBezTo>
                  <a:pt x="4418535" y="640601"/>
                  <a:pt x="4359252" y="611918"/>
                  <a:pt x="4299968" y="577497"/>
                </a:cubicBezTo>
                <a:cubicBezTo>
                  <a:pt x="4221560" y="523954"/>
                  <a:pt x="4131678" y="489534"/>
                  <a:pt x="4041796" y="455114"/>
                </a:cubicBezTo>
                <a:cubicBezTo>
                  <a:pt x="3797012" y="361414"/>
                  <a:pt x="3546490" y="284924"/>
                  <a:pt x="3286406" y="242855"/>
                </a:cubicBezTo>
                <a:cubicBezTo>
                  <a:pt x="3253896" y="239030"/>
                  <a:pt x="3219473" y="229469"/>
                  <a:pt x="3185050" y="235206"/>
                </a:cubicBezTo>
                <a:cubicBezTo>
                  <a:pt x="3185050" y="256241"/>
                  <a:pt x="3202261" y="252416"/>
                  <a:pt x="3213736" y="254328"/>
                </a:cubicBezTo>
                <a:cubicBezTo>
                  <a:pt x="3433659" y="284924"/>
                  <a:pt x="3649758" y="336555"/>
                  <a:pt x="3860120" y="414957"/>
                </a:cubicBezTo>
                <a:cubicBezTo>
                  <a:pt x="3871594" y="418781"/>
                  <a:pt x="3894543" y="416869"/>
                  <a:pt x="3888806" y="435991"/>
                </a:cubicBezTo>
                <a:cubicBezTo>
                  <a:pt x="3883069" y="455114"/>
                  <a:pt x="3862033" y="449377"/>
                  <a:pt x="3848646" y="443640"/>
                </a:cubicBezTo>
                <a:cubicBezTo>
                  <a:pt x="3781713" y="420693"/>
                  <a:pt x="3716692" y="390098"/>
                  <a:pt x="3645934" y="372887"/>
                </a:cubicBezTo>
                <a:cubicBezTo>
                  <a:pt x="3339953" y="300222"/>
                  <a:pt x="3032060" y="246679"/>
                  <a:pt x="2716517" y="271538"/>
                </a:cubicBezTo>
                <a:cubicBezTo>
                  <a:pt x="2471732" y="290661"/>
                  <a:pt x="2232685" y="346116"/>
                  <a:pt x="1999374" y="420693"/>
                </a:cubicBezTo>
                <a:cubicBezTo>
                  <a:pt x="1951565" y="435991"/>
                  <a:pt x="1901843" y="451289"/>
                  <a:pt x="1852121" y="458938"/>
                </a:cubicBezTo>
                <a:cubicBezTo>
                  <a:pt x="2207824" y="304047"/>
                  <a:pt x="2582650" y="225645"/>
                  <a:pt x="2976601" y="227557"/>
                </a:cubicBezTo>
                <a:cubicBezTo>
                  <a:pt x="2963214" y="204610"/>
                  <a:pt x="2940265" y="214171"/>
                  <a:pt x="2915404" y="198873"/>
                </a:cubicBezTo>
                <a:cubicBezTo>
                  <a:pt x="2984250" y="198873"/>
                  <a:pt x="3043534" y="198873"/>
                  <a:pt x="3100905" y="204610"/>
                </a:cubicBezTo>
                <a:cubicBezTo>
                  <a:pt x="3186962" y="214171"/>
                  <a:pt x="3273019" y="225645"/>
                  <a:pt x="3360989" y="233294"/>
                </a:cubicBezTo>
                <a:cubicBezTo>
                  <a:pt x="3366726" y="235206"/>
                  <a:pt x="3380113" y="242855"/>
                  <a:pt x="3382025" y="229469"/>
                </a:cubicBezTo>
                <a:cubicBezTo>
                  <a:pt x="3385850" y="217996"/>
                  <a:pt x="3372463" y="217996"/>
                  <a:pt x="3364814" y="216083"/>
                </a:cubicBezTo>
                <a:cubicBezTo>
                  <a:pt x="3257720" y="195049"/>
                  <a:pt x="3154452" y="166365"/>
                  <a:pt x="3043534" y="175926"/>
                </a:cubicBezTo>
                <a:cubicBezTo>
                  <a:pt x="3018673" y="179751"/>
                  <a:pt x="2991900" y="166365"/>
                  <a:pt x="2965126" y="162541"/>
                </a:cubicBezTo>
                <a:cubicBezTo>
                  <a:pt x="2854208" y="143418"/>
                  <a:pt x="2745203" y="166365"/>
                  <a:pt x="2634284" y="177839"/>
                </a:cubicBezTo>
                <a:cubicBezTo>
                  <a:pt x="2387587" y="206522"/>
                  <a:pt x="2146628" y="256241"/>
                  <a:pt x="1911405" y="332730"/>
                </a:cubicBezTo>
                <a:cubicBezTo>
                  <a:pt x="1764152" y="378624"/>
                  <a:pt x="1630285" y="457026"/>
                  <a:pt x="1488769" y="520130"/>
                </a:cubicBezTo>
                <a:cubicBezTo>
                  <a:pt x="1477295" y="523954"/>
                  <a:pt x="1463908" y="529691"/>
                  <a:pt x="1446696" y="537340"/>
                </a:cubicBezTo>
                <a:cubicBezTo>
                  <a:pt x="1454346" y="504832"/>
                  <a:pt x="1473470" y="483797"/>
                  <a:pt x="1498331" y="476148"/>
                </a:cubicBezTo>
                <a:cubicBezTo>
                  <a:pt x="1620723" y="439816"/>
                  <a:pt x="1727816" y="367151"/>
                  <a:pt x="1846384" y="321257"/>
                </a:cubicBezTo>
                <a:cubicBezTo>
                  <a:pt x="2226948" y="177839"/>
                  <a:pt x="2618985" y="112822"/>
                  <a:pt x="3026322" y="133857"/>
                </a:cubicBezTo>
                <a:cubicBezTo>
                  <a:pt x="3194612" y="143418"/>
                  <a:pt x="3355252" y="185488"/>
                  <a:pt x="3519717" y="216083"/>
                </a:cubicBezTo>
                <a:cubicBezTo>
                  <a:pt x="3730078" y="252416"/>
                  <a:pt x="3930878" y="315520"/>
                  <a:pt x="4116379" y="418781"/>
                </a:cubicBezTo>
                <a:cubicBezTo>
                  <a:pt x="4133591" y="428342"/>
                  <a:pt x="4152714" y="432167"/>
                  <a:pt x="4150802" y="458938"/>
                </a:cubicBezTo>
                <a:cubicBezTo>
                  <a:pt x="4148890" y="466587"/>
                  <a:pt x="4156539" y="472324"/>
                  <a:pt x="4164189" y="474236"/>
                </a:cubicBezTo>
                <a:cubicBezTo>
                  <a:pt x="4280844" y="527779"/>
                  <a:pt x="4391762" y="592795"/>
                  <a:pt x="4500768" y="663548"/>
                </a:cubicBezTo>
                <a:cubicBezTo>
                  <a:pt x="4502680" y="665460"/>
                  <a:pt x="4506505" y="665460"/>
                  <a:pt x="4512242" y="665460"/>
                </a:cubicBezTo>
                <a:cubicBezTo>
                  <a:pt x="4521804" y="640601"/>
                  <a:pt x="4516067" y="625303"/>
                  <a:pt x="4491206" y="610005"/>
                </a:cubicBezTo>
                <a:cubicBezTo>
                  <a:pt x="4322916" y="502920"/>
                  <a:pt x="4156539" y="392010"/>
                  <a:pt x="3972951" y="311696"/>
                </a:cubicBezTo>
                <a:cubicBezTo>
                  <a:pt x="3672707" y="181663"/>
                  <a:pt x="3359077" y="110910"/>
                  <a:pt x="3032060" y="103261"/>
                </a:cubicBezTo>
                <a:cubicBezTo>
                  <a:pt x="2848471" y="99437"/>
                  <a:pt x="2664883" y="95612"/>
                  <a:pt x="2483206" y="124296"/>
                </a:cubicBezTo>
                <a:cubicBezTo>
                  <a:pt x="2412448" y="137682"/>
                  <a:pt x="2339778" y="128120"/>
                  <a:pt x="2269020" y="128120"/>
                </a:cubicBezTo>
                <a:cubicBezTo>
                  <a:pt x="2500418" y="86051"/>
                  <a:pt x="2733728" y="61192"/>
                  <a:pt x="2968951" y="61192"/>
                </a:cubicBezTo>
                <a:cubicBezTo>
                  <a:pt x="3206086" y="63104"/>
                  <a:pt x="3437484" y="91788"/>
                  <a:pt x="3666970" y="154892"/>
                </a:cubicBezTo>
                <a:cubicBezTo>
                  <a:pt x="3464257" y="84139"/>
                  <a:pt x="3250071" y="53543"/>
                  <a:pt x="3041621" y="9561"/>
                </a:cubicBezTo>
                <a:cubicBezTo>
                  <a:pt x="3041621" y="5737"/>
                  <a:pt x="3043534" y="1912"/>
                  <a:pt x="30435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1662842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58968C38-ED11-4B6E-A1D0-905B875AE6C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72483" y="65535"/>
            <a:ext cx="10818821" cy="6687247"/>
          </a:xfrm>
          <a:custGeom>
            <a:avLst/>
            <a:gdLst>
              <a:gd name="connsiteX0" fmla="*/ 1716133 w 10818821"/>
              <a:gd name="connsiteY0" fmla="*/ 6279123 h 6687247"/>
              <a:gd name="connsiteX1" fmla="*/ 1684134 w 10818821"/>
              <a:gd name="connsiteY1" fmla="*/ 6295107 h 6687247"/>
              <a:gd name="connsiteX2" fmla="*/ 1677552 w 10818821"/>
              <a:gd name="connsiteY2" fmla="*/ 6297494 h 6687247"/>
              <a:gd name="connsiteX3" fmla="*/ 1693681 w 10818821"/>
              <a:gd name="connsiteY3" fmla="*/ 6293723 h 6687247"/>
              <a:gd name="connsiteX4" fmla="*/ 1804730 w 10818821"/>
              <a:gd name="connsiteY4" fmla="*/ 6243559 h 6687247"/>
              <a:gd name="connsiteX5" fmla="*/ 1784818 w 10818821"/>
              <a:gd name="connsiteY5" fmla="*/ 6247296 h 6687247"/>
              <a:gd name="connsiteX6" fmla="*/ 1785691 w 10818821"/>
              <a:gd name="connsiteY6" fmla="*/ 6245409 h 6687247"/>
              <a:gd name="connsiteX7" fmla="*/ 1756957 w 10818821"/>
              <a:gd name="connsiteY7" fmla="*/ 6258732 h 6687247"/>
              <a:gd name="connsiteX8" fmla="*/ 1718502 w 10818821"/>
              <a:gd name="connsiteY8" fmla="*/ 6277940 h 6687247"/>
              <a:gd name="connsiteX9" fmla="*/ 1745614 w 10818821"/>
              <a:gd name="connsiteY9" fmla="*/ 6266567 h 6687247"/>
              <a:gd name="connsiteX10" fmla="*/ 1804730 w 10818821"/>
              <a:gd name="connsiteY10" fmla="*/ 6243559 h 6687247"/>
              <a:gd name="connsiteX11" fmla="*/ 1837446 w 10818821"/>
              <a:gd name="connsiteY11" fmla="*/ 6226566 h 6687247"/>
              <a:gd name="connsiteX12" fmla="*/ 1836796 w 10818821"/>
              <a:gd name="connsiteY12" fmla="*/ 6228261 h 6687247"/>
              <a:gd name="connsiteX13" fmla="*/ 1839770 w 10818821"/>
              <a:gd name="connsiteY13" fmla="*/ 6233312 h 6687247"/>
              <a:gd name="connsiteX14" fmla="*/ 1851475 w 10818821"/>
              <a:gd name="connsiteY14" fmla="*/ 6227191 h 6687247"/>
              <a:gd name="connsiteX15" fmla="*/ 1851183 w 10818821"/>
              <a:gd name="connsiteY15" fmla="*/ 6226799 h 6687247"/>
              <a:gd name="connsiteX16" fmla="*/ 3053799 w 10818821"/>
              <a:gd name="connsiteY16" fmla="*/ 6153934 h 6687247"/>
              <a:gd name="connsiteX17" fmla="*/ 3045947 w 10818821"/>
              <a:gd name="connsiteY17" fmla="*/ 6160134 h 6687247"/>
              <a:gd name="connsiteX18" fmla="*/ 3076969 w 10818821"/>
              <a:gd name="connsiteY18" fmla="*/ 6185691 h 6687247"/>
              <a:gd name="connsiteX19" fmla="*/ 3098751 w 10818821"/>
              <a:gd name="connsiteY19" fmla="*/ 6182978 h 6687247"/>
              <a:gd name="connsiteX20" fmla="*/ 3090722 w 10818821"/>
              <a:gd name="connsiteY20" fmla="*/ 6177401 h 6687247"/>
              <a:gd name="connsiteX21" fmla="*/ 3087158 w 10818821"/>
              <a:gd name="connsiteY21" fmla="*/ 6180013 h 6687247"/>
              <a:gd name="connsiteX22" fmla="*/ 3781187 w 10818821"/>
              <a:gd name="connsiteY22" fmla="*/ 5915338 h 6687247"/>
              <a:gd name="connsiteX23" fmla="*/ 3765791 w 10818821"/>
              <a:gd name="connsiteY23" fmla="*/ 5915567 h 6687247"/>
              <a:gd name="connsiteX24" fmla="*/ 3743036 w 10818821"/>
              <a:gd name="connsiteY24" fmla="*/ 5917688 h 6687247"/>
              <a:gd name="connsiteX25" fmla="*/ 3743498 w 10818821"/>
              <a:gd name="connsiteY25" fmla="*/ 5918685 h 6687247"/>
              <a:gd name="connsiteX26" fmla="*/ 3748520 w 10818821"/>
              <a:gd name="connsiteY26" fmla="*/ 5922417 h 6687247"/>
              <a:gd name="connsiteX27" fmla="*/ 3746759 w 10818821"/>
              <a:gd name="connsiteY27" fmla="*/ 5922960 h 6687247"/>
              <a:gd name="connsiteX28" fmla="*/ 3738598 w 10818821"/>
              <a:gd name="connsiteY28" fmla="*/ 5922310 h 6687247"/>
              <a:gd name="connsiteX29" fmla="*/ 3739884 w 10818821"/>
              <a:gd name="connsiteY29" fmla="*/ 5925081 h 6687247"/>
              <a:gd name="connsiteX30" fmla="*/ 3746759 w 10818821"/>
              <a:gd name="connsiteY30" fmla="*/ 5922960 h 6687247"/>
              <a:gd name="connsiteX31" fmla="*/ 3790280 w 10818821"/>
              <a:gd name="connsiteY31" fmla="*/ 5926430 h 6687247"/>
              <a:gd name="connsiteX32" fmla="*/ 3829782 w 10818821"/>
              <a:gd name="connsiteY32" fmla="*/ 5931778 h 6687247"/>
              <a:gd name="connsiteX33" fmla="*/ 749578 w 10818821"/>
              <a:gd name="connsiteY33" fmla="*/ 5356643 h 6687247"/>
              <a:gd name="connsiteX34" fmla="*/ 742101 w 10818821"/>
              <a:gd name="connsiteY34" fmla="*/ 5357827 h 6687247"/>
              <a:gd name="connsiteX35" fmla="*/ 693768 w 10818821"/>
              <a:gd name="connsiteY35" fmla="*/ 5366189 h 6687247"/>
              <a:gd name="connsiteX36" fmla="*/ 681872 w 10818821"/>
              <a:gd name="connsiteY36" fmla="*/ 5369605 h 6687247"/>
              <a:gd name="connsiteX37" fmla="*/ 692538 w 10818821"/>
              <a:gd name="connsiteY37" fmla="*/ 5367130 h 6687247"/>
              <a:gd name="connsiteX38" fmla="*/ 723682 w 10818821"/>
              <a:gd name="connsiteY38" fmla="*/ 5363684 h 6687247"/>
              <a:gd name="connsiteX39" fmla="*/ 862614 w 10818821"/>
              <a:gd name="connsiteY39" fmla="*/ 5340327 h 6687247"/>
              <a:gd name="connsiteX40" fmla="*/ 821323 w 10818821"/>
              <a:gd name="connsiteY40" fmla="*/ 5357616 h 6687247"/>
              <a:gd name="connsiteX41" fmla="*/ 821207 w 10818821"/>
              <a:gd name="connsiteY41" fmla="*/ 5357620 h 6687247"/>
              <a:gd name="connsiteX42" fmla="*/ 817426 w 10818821"/>
              <a:gd name="connsiteY42" fmla="*/ 5359247 h 6687247"/>
              <a:gd name="connsiteX43" fmla="*/ 821323 w 10818821"/>
              <a:gd name="connsiteY43" fmla="*/ 5357616 h 6687247"/>
              <a:gd name="connsiteX44" fmla="*/ 827383 w 10818821"/>
              <a:gd name="connsiteY44" fmla="*/ 5357376 h 6687247"/>
              <a:gd name="connsiteX45" fmla="*/ 818431 w 10818821"/>
              <a:gd name="connsiteY45" fmla="*/ 5363636 h 6687247"/>
              <a:gd name="connsiteX46" fmla="*/ 814649 w 10818821"/>
              <a:gd name="connsiteY46" fmla="*/ 5365264 h 6687247"/>
              <a:gd name="connsiteX47" fmla="*/ 817044 w 10818821"/>
              <a:gd name="connsiteY47" fmla="*/ 5366646 h 6687247"/>
              <a:gd name="connsiteX48" fmla="*/ 864893 w 10818821"/>
              <a:gd name="connsiteY48" fmla="*/ 5349990 h 6687247"/>
              <a:gd name="connsiteX49" fmla="*/ 887638 w 10818821"/>
              <a:gd name="connsiteY49" fmla="*/ 5342692 h 6687247"/>
              <a:gd name="connsiteX50" fmla="*/ 878418 w 10818821"/>
              <a:gd name="connsiteY50" fmla="*/ 5343186 h 6687247"/>
              <a:gd name="connsiteX51" fmla="*/ 6511013 w 10818821"/>
              <a:gd name="connsiteY51" fmla="*/ 5242861 h 6687247"/>
              <a:gd name="connsiteX52" fmla="*/ 6518011 w 10818821"/>
              <a:gd name="connsiteY52" fmla="*/ 5244491 h 6687247"/>
              <a:gd name="connsiteX53" fmla="*/ 6514423 w 10818821"/>
              <a:gd name="connsiteY53" fmla="*/ 5243335 h 6687247"/>
              <a:gd name="connsiteX54" fmla="*/ 6565989 w 10818821"/>
              <a:gd name="connsiteY54" fmla="*/ 5226049 h 6687247"/>
              <a:gd name="connsiteX55" fmla="*/ 6581968 w 10818821"/>
              <a:gd name="connsiteY55" fmla="*/ 5251340 h 6687247"/>
              <a:gd name="connsiteX56" fmla="*/ 6581966 w 10818821"/>
              <a:gd name="connsiteY56" fmla="*/ 5251345 h 6687247"/>
              <a:gd name="connsiteX57" fmla="*/ 6582303 w 10818821"/>
              <a:gd name="connsiteY57" fmla="*/ 5251501 h 6687247"/>
              <a:gd name="connsiteX58" fmla="*/ 6596907 w 10818821"/>
              <a:gd name="connsiteY58" fmla="*/ 5255513 h 6687247"/>
              <a:gd name="connsiteX59" fmla="*/ 6599289 w 10818821"/>
              <a:gd name="connsiteY59" fmla="*/ 5246936 h 6687247"/>
              <a:gd name="connsiteX60" fmla="*/ 6607916 w 10818821"/>
              <a:gd name="connsiteY60" fmla="*/ 5251699 h 6687247"/>
              <a:gd name="connsiteX61" fmla="*/ 6606311 w 10818821"/>
              <a:gd name="connsiteY61" fmla="*/ 5255308 h 6687247"/>
              <a:gd name="connsiteX62" fmla="*/ 6659191 w 10818821"/>
              <a:gd name="connsiteY62" fmla="*/ 5270098 h 6687247"/>
              <a:gd name="connsiteX63" fmla="*/ 6663732 w 10818821"/>
              <a:gd name="connsiteY63" fmla="*/ 5269712 h 6687247"/>
              <a:gd name="connsiteX64" fmla="*/ 6644690 w 10818821"/>
              <a:gd name="connsiteY64" fmla="*/ 5265476 h 6687247"/>
              <a:gd name="connsiteX65" fmla="*/ 6565989 w 10818821"/>
              <a:gd name="connsiteY65" fmla="*/ 5226049 h 6687247"/>
              <a:gd name="connsiteX66" fmla="*/ 6361961 w 10818821"/>
              <a:gd name="connsiteY66" fmla="*/ 5221010 h 6687247"/>
              <a:gd name="connsiteX67" fmla="*/ 6373204 w 10818821"/>
              <a:gd name="connsiteY67" fmla="*/ 5224942 h 6687247"/>
              <a:gd name="connsiteX68" fmla="*/ 6373873 w 10818821"/>
              <a:gd name="connsiteY68" fmla="*/ 5224575 h 6687247"/>
              <a:gd name="connsiteX69" fmla="*/ 567978 w 10818821"/>
              <a:gd name="connsiteY69" fmla="*/ 5042539 h 6687247"/>
              <a:gd name="connsiteX70" fmla="*/ 565766 w 10818821"/>
              <a:gd name="connsiteY70" fmla="*/ 5042888 h 6687247"/>
              <a:gd name="connsiteX71" fmla="*/ 542587 w 10818821"/>
              <a:gd name="connsiteY71" fmla="*/ 5046729 h 6687247"/>
              <a:gd name="connsiteX72" fmla="*/ 536542 w 10818821"/>
              <a:gd name="connsiteY72" fmla="*/ 5050958 h 6687247"/>
              <a:gd name="connsiteX73" fmla="*/ 532762 w 10818821"/>
              <a:gd name="connsiteY73" fmla="*/ 5052583 h 6687247"/>
              <a:gd name="connsiteX74" fmla="*/ 535152 w 10818821"/>
              <a:gd name="connsiteY74" fmla="*/ 5053965 h 6687247"/>
              <a:gd name="connsiteX75" fmla="*/ 6871802 w 10818821"/>
              <a:gd name="connsiteY75" fmla="*/ 5033453 h 6687247"/>
              <a:gd name="connsiteX76" fmla="*/ 6870005 w 10818821"/>
              <a:gd name="connsiteY76" fmla="*/ 5039193 h 6687247"/>
              <a:gd name="connsiteX77" fmla="*/ 6869691 w 10818821"/>
              <a:gd name="connsiteY77" fmla="*/ 5037265 h 6687247"/>
              <a:gd name="connsiteX78" fmla="*/ 84986 w 10818821"/>
              <a:gd name="connsiteY78" fmla="*/ 5001278 h 6687247"/>
              <a:gd name="connsiteX79" fmla="*/ 83967 w 10818821"/>
              <a:gd name="connsiteY79" fmla="*/ 5001306 h 6687247"/>
              <a:gd name="connsiteX80" fmla="*/ 84358 w 10818821"/>
              <a:gd name="connsiteY80" fmla="*/ 5001591 h 6687247"/>
              <a:gd name="connsiteX81" fmla="*/ 6925660 w 10818821"/>
              <a:gd name="connsiteY81" fmla="*/ 4986242 h 6687247"/>
              <a:gd name="connsiteX82" fmla="*/ 6924120 w 10818821"/>
              <a:gd name="connsiteY82" fmla="*/ 4987132 h 6687247"/>
              <a:gd name="connsiteX83" fmla="*/ 6925809 w 10818821"/>
              <a:gd name="connsiteY83" fmla="*/ 4987426 h 6687247"/>
              <a:gd name="connsiteX84" fmla="*/ 126561 w 10818821"/>
              <a:gd name="connsiteY84" fmla="*/ 4955743 h 6687247"/>
              <a:gd name="connsiteX85" fmla="*/ 119790 w 10818821"/>
              <a:gd name="connsiteY85" fmla="*/ 4955810 h 6687247"/>
              <a:gd name="connsiteX86" fmla="*/ 119414 w 10818821"/>
              <a:gd name="connsiteY86" fmla="*/ 4955847 h 6687247"/>
              <a:gd name="connsiteX87" fmla="*/ 6763933 w 10818821"/>
              <a:gd name="connsiteY87" fmla="*/ 4909831 h 6687247"/>
              <a:gd name="connsiteX88" fmla="*/ 6751463 w 10818821"/>
              <a:gd name="connsiteY88" fmla="*/ 4920072 h 6687247"/>
              <a:gd name="connsiteX89" fmla="*/ 6758862 w 10818821"/>
              <a:gd name="connsiteY89" fmla="*/ 4934088 h 6687247"/>
              <a:gd name="connsiteX90" fmla="*/ 6887276 w 10818821"/>
              <a:gd name="connsiteY90" fmla="*/ 4980716 h 6687247"/>
              <a:gd name="connsiteX91" fmla="*/ 6888421 w 10818821"/>
              <a:gd name="connsiteY91" fmla="*/ 4980915 h 6687247"/>
              <a:gd name="connsiteX92" fmla="*/ 6894792 w 10818821"/>
              <a:gd name="connsiteY92" fmla="*/ 4960858 h 6687247"/>
              <a:gd name="connsiteX93" fmla="*/ 6903986 w 10818821"/>
              <a:gd name="connsiteY93" fmla="*/ 4934776 h 6687247"/>
              <a:gd name="connsiteX94" fmla="*/ 6905378 w 10818821"/>
              <a:gd name="connsiteY94" fmla="*/ 4931682 h 6687247"/>
              <a:gd name="connsiteX95" fmla="*/ 6785990 w 10818821"/>
              <a:gd name="connsiteY95" fmla="*/ 4914766 h 6687247"/>
              <a:gd name="connsiteX96" fmla="*/ 6763933 w 10818821"/>
              <a:gd name="connsiteY96" fmla="*/ 4909831 h 6687247"/>
              <a:gd name="connsiteX97" fmla="*/ 349353 w 10818821"/>
              <a:gd name="connsiteY97" fmla="*/ 4903703 h 6687247"/>
              <a:gd name="connsiteX98" fmla="*/ 346655 w 10818821"/>
              <a:gd name="connsiteY98" fmla="*/ 4904335 h 6687247"/>
              <a:gd name="connsiteX99" fmla="*/ 340428 w 10818821"/>
              <a:gd name="connsiteY99" fmla="*/ 4906821 h 6687247"/>
              <a:gd name="connsiteX100" fmla="*/ 406625 w 10818821"/>
              <a:gd name="connsiteY100" fmla="*/ 4883545 h 6687247"/>
              <a:gd name="connsiteX101" fmla="*/ 388939 w 10818821"/>
              <a:gd name="connsiteY101" fmla="*/ 4888891 h 6687247"/>
              <a:gd name="connsiteX102" fmla="*/ 385504 w 10818821"/>
              <a:gd name="connsiteY102" fmla="*/ 4891074 h 6687247"/>
              <a:gd name="connsiteX103" fmla="*/ 404195 w 10818821"/>
              <a:gd name="connsiteY103" fmla="*/ 4884545 h 6687247"/>
              <a:gd name="connsiteX104" fmla="*/ 288821 w 10818821"/>
              <a:gd name="connsiteY104" fmla="*/ 4844939 h 6687247"/>
              <a:gd name="connsiteX105" fmla="*/ 284620 w 10818821"/>
              <a:gd name="connsiteY105" fmla="*/ 4845963 h 6687247"/>
              <a:gd name="connsiteX106" fmla="*/ 288134 w 10818821"/>
              <a:gd name="connsiteY106" fmla="*/ 4846431 h 6687247"/>
              <a:gd name="connsiteX107" fmla="*/ 6925479 w 10818821"/>
              <a:gd name="connsiteY107" fmla="*/ 4843231 h 6687247"/>
              <a:gd name="connsiteX108" fmla="*/ 6910643 w 10818821"/>
              <a:gd name="connsiteY108" fmla="*/ 4844032 h 6687247"/>
              <a:gd name="connsiteX109" fmla="*/ 6921342 w 10818821"/>
              <a:gd name="connsiteY109" fmla="*/ 4850304 h 6687247"/>
              <a:gd name="connsiteX110" fmla="*/ 6922944 w 10818821"/>
              <a:gd name="connsiteY110" fmla="*/ 4850995 h 6687247"/>
              <a:gd name="connsiteX111" fmla="*/ 474530 w 10818821"/>
              <a:gd name="connsiteY111" fmla="*/ 4831782 h 6687247"/>
              <a:gd name="connsiteX112" fmla="*/ 424165 w 10818821"/>
              <a:gd name="connsiteY112" fmla="*/ 4854885 h 6687247"/>
              <a:gd name="connsiteX113" fmla="*/ 370807 w 10818821"/>
              <a:gd name="connsiteY113" fmla="*/ 4876264 h 6687247"/>
              <a:gd name="connsiteX114" fmla="*/ 322169 w 10818821"/>
              <a:gd name="connsiteY114" fmla="*/ 4899079 h 6687247"/>
              <a:gd name="connsiteX115" fmla="*/ 322053 w 10818821"/>
              <a:gd name="connsiteY115" fmla="*/ 4899088 h 6687247"/>
              <a:gd name="connsiteX116" fmla="*/ 318314 w 10818821"/>
              <a:gd name="connsiteY116" fmla="*/ 4900886 h 6687247"/>
              <a:gd name="connsiteX117" fmla="*/ 322169 w 10818821"/>
              <a:gd name="connsiteY117" fmla="*/ 4899079 h 6687247"/>
              <a:gd name="connsiteX118" fmla="*/ 328239 w 10818821"/>
              <a:gd name="connsiteY118" fmla="*/ 4898555 h 6687247"/>
              <a:gd name="connsiteX119" fmla="*/ 319468 w 10818821"/>
              <a:gd name="connsiteY119" fmla="*/ 4905209 h 6687247"/>
              <a:gd name="connsiteX120" fmla="*/ 315728 w 10818821"/>
              <a:gd name="connsiteY120" fmla="*/ 4907007 h 6687247"/>
              <a:gd name="connsiteX121" fmla="*/ 318173 w 10818821"/>
              <a:gd name="connsiteY121" fmla="*/ 4908270 h 6687247"/>
              <a:gd name="connsiteX122" fmla="*/ 417700 w 10818821"/>
              <a:gd name="connsiteY122" fmla="*/ 4870188 h 6687247"/>
              <a:gd name="connsiteX123" fmla="*/ 421622 w 10818821"/>
              <a:gd name="connsiteY123" fmla="*/ 4875007 h 6687247"/>
              <a:gd name="connsiteX124" fmla="*/ 417917 w 10818821"/>
              <a:gd name="connsiteY124" fmla="*/ 4878899 h 6687247"/>
              <a:gd name="connsiteX125" fmla="*/ 448953 w 10818821"/>
              <a:gd name="connsiteY125" fmla="*/ 4866128 h 6687247"/>
              <a:gd name="connsiteX126" fmla="*/ 467111 w 10818821"/>
              <a:gd name="connsiteY126" fmla="*/ 4847683 h 6687247"/>
              <a:gd name="connsiteX127" fmla="*/ 7573054 w 10818821"/>
              <a:gd name="connsiteY127" fmla="*/ 4807733 h 6687247"/>
              <a:gd name="connsiteX128" fmla="*/ 7560558 w 10818821"/>
              <a:gd name="connsiteY128" fmla="*/ 4816158 h 6687247"/>
              <a:gd name="connsiteX129" fmla="*/ 7567156 w 10818821"/>
              <a:gd name="connsiteY129" fmla="*/ 4812760 h 6687247"/>
              <a:gd name="connsiteX130" fmla="*/ 503657 w 10818821"/>
              <a:gd name="connsiteY130" fmla="*/ 4778149 h 6687247"/>
              <a:gd name="connsiteX131" fmla="*/ 496042 w 10818821"/>
              <a:gd name="connsiteY131" fmla="*/ 4780298 h 6687247"/>
              <a:gd name="connsiteX132" fmla="*/ 483748 w 10818821"/>
              <a:gd name="connsiteY132" fmla="*/ 4784620 h 6687247"/>
              <a:gd name="connsiteX133" fmla="*/ 434576 w 10818821"/>
              <a:gd name="connsiteY133" fmla="*/ 4805206 h 6687247"/>
              <a:gd name="connsiteX134" fmla="*/ 434462 w 10818821"/>
              <a:gd name="connsiteY134" fmla="*/ 4805213 h 6687247"/>
              <a:gd name="connsiteX135" fmla="*/ 430680 w 10818821"/>
              <a:gd name="connsiteY135" fmla="*/ 4806838 h 6687247"/>
              <a:gd name="connsiteX136" fmla="*/ 434576 w 10818821"/>
              <a:gd name="connsiteY136" fmla="*/ 4805206 h 6687247"/>
              <a:gd name="connsiteX137" fmla="*/ 440637 w 10818821"/>
              <a:gd name="connsiteY137" fmla="*/ 4804967 h 6687247"/>
              <a:gd name="connsiteX138" fmla="*/ 431685 w 10818821"/>
              <a:gd name="connsiteY138" fmla="*/ 4811229 h 6687247"/>
              <a:gd name="connsiteX139" fmla="*/ 427904 w 10818821"/>
              <a:gd name="connsiteY139" fmla="*/ 4812856 h 6687247"/>
              <a:gd name="connsiteX140" fmla="*/ 430299 w 10818821"/>
              <a:gd name="connsiteY140" fmla="*/ 4814238 h 6687247"/>
              <a:gd name="connsiteX141" fmla="*/ 464201 w 10818821"/>
              <a:gd name="connsiteY141" fmla="*/ 4802434 h 6687247"/>
              <a:gd name="connsiteX142" fmla="*/ 465995 w 10818821"/>
              <a:gd name="connsiteY142" fmla="*/ 4798192 h 6687247"/>
              <a:gd name="connsiteX143" fmla="*/ 488123 w 10818821"/>
              <a:gd name="connsiteY143" fmla="*/ 4787250 h 6687247"/>
              <a:gd name="connsiteX144" fmla="*/ 516505 w 10818821"/>
              <a:gd name="connsiteY144" fmla="*/ 4777657 h 6687247"/>
              <a:gd name="connsiteX145" fmla="*/ 513621 w 10818821"/>
              <a:gd name="connsiteY145" fmla="*/ 4785970 h 6687247"/>
              <a:gd name="connsiteX146" fmla="*/ 513742 w 10818821"/>
              <a:gd name="connsiteY146" fmla="*/ 4786158 h 6687247"/>
              <a:gd name="connsiteX147" fmla="*/ 523070 w 10818821"/>
              <a:gd name="connsiteY147" fmla="*/ 4783166 h 6687247"/>
              <a:gd name="connsiteX148" fmla="*/ 513710 w 10818821"/>
              <a:gd name="connsiteY148" fmla="*/ 4775312 h 6687247"/>
              <a:gd name="connsiteX149" fmla="*/ 512357 w 10818821"/>
              <a:gd name="connsiteY149" fmla="*/ 4775694 h 6687247"/>
              <a:gd name="connsiteX150" fmla="*/ 514367 w 10818821"/>
              <a:gd name="connsiteY150" fmla="*/ 4775863 h 6687247"/>
              <a:gd name="connsiteX151" fmla="*/ 7802307 w 10818821"/>
              <a:gd name="connsiteY151" fmla="*/ 4645644 h 6687247"/>
              <a:gd name="connsiteX152" fmla="*/ 7756284 w 10818821"/>
              <a:gd name="connsiteY152" fmla="*/ 4679347 h 6687247"/>
              <a:gd name="connsiteX153" fmla="*/ 7755700 w 10818821"/>
              <a:gd name="connsiteY153" fmla="*/ 4680181 h 6687247"/>
              <a:gd name="connsiteX154" fmla="*/ 7752086 w 10818821"/>
              <a:gd name="connsiteY154" fmla="*/ 4684024 h 6687247"/>
              <a:gd name="connsiteX155" fmla="*/ 7751914 w 10818821"/>
              <a:gd name="connsiteY155" fmla="*/ 4684032 h 6687247"/>
              <a:gd name="connsiteX156" fmla="*/ 7750828 w 10818821"/>
              <a:gd name="connsiteY156" fmla="*/ 4685362 h 6687247"/>
              <a:gd name="connsiteX157" fmla="*/ 7752086 w 10818821"/>
              <a:gd name="connsiteY157" fmla="*/ 4684024 h 6687247"/>
              <a:gd name="connsiteX158" fmla="*/ 7752674 w 10818821"/>
              <a:gd name="connsiteY158" fmla="*/ 4683998 h 6687247"/>
              <a:gd name="connsiteX159" fmla="*/ 7753705 w 10818821"/>
              <a:gd name="connsiteY159" fmla="*/ 4682884 h 6687247"/>
              <a:gd name="connsiteX160" fmla="*/ 7753867 w 10818821"/>
              <a:gd name="connsiteY160" fmla="*/ 4683523 h 6687247"/>
              <a:gd name="connsiteX161" fmla="*/ 7725055 w 10818821"/>
              <a:gd name="connsiteY161" fmla="*/ 4709166 h 6687247"/>
              <a:gd name="connsiteX162" fmla="*/ 7738917 w 10818821"/>
              <a:gd name="connsiteY162" fmla="*/ 4702032 h 6687247"/>
              <a:gd name="connsiteX163" fmla="*/ 7763772 w 10818821"/>
              <a:gd name="connsiteY163" fmla="*/ 4680849 h 6687247"/>
              <a:gd name="connsiteX164" fmla="*/ 7792846 w 10818821"/>
              <a:gd name="connsiteY164" fmla="*/ 4660752 h 6687247"/>
              <a:gd name="connsiteX165" fmla="*/ 7782656 w 10818821"/>
              <a:gd name="connsiteY165" fmla="*/ 4665485 h 6687247"/>
              <a:gd name="connsiteX166" fmla="*/ 7783966 w 10818821"/>
              <a:gd name="connsiteY166" fmla="*/ 4660311 h 6687247"/>
              <a:gd name="connsiteX167" fmla="*/ 7794859 w 10818821"/>
              <a:gd name="connsiteY167" fmla="*/ 4652080 h 6687247"/>
              <a:gd name="connsiteX168" fmla="*/ 7602324 w 10818821"/>
              <a:gd name="connsiteY168" fmla="*/ 4603847 h 6687247"/>
              <a:gd name="connsiteX169" fmla="*/ 7592129 w 10818821"/>
              <a:gd name="connsiteY169" fmla="*/ 4608243 h 6687247"/>
              <a:gd name="connsiteX170" fmla="*/ 7589182 w 10818821"/>
              <a:gd name="connsiteY170" fmla="*/ 4609948 h 6687247"/>
              <a:gd name="connsiteX171" fmla="*/ 7876353 w 10818821"/>
              <a:gd name="connsiteY171" fmla="*/ 4599698 h 6687247"/>
              <a:gd name="connsiteX172" fmla="*/ 7863201 w 10818821"/>
              <a:gd name="connsiteY172" fmla="*/ 4605196 h 6687247"/>
              <a:gd name="connsiteX173" fmla="*/ 7807921 w 10818821"/>
              <a:gd name="connsiteY173" fmla="*/ 4641533 h 6687247"/>
              <a:gd name="connsiteX174" fmla="*/ 7805224 w 10818821"/>
              <a:gd name="connsiteY174" fmla="*/ 4643511 h 6687247"/>
              <a:gd name="connsiteX175" fmla="*/ 7809353 w 10818821"/>
              <a:gd name="connsiteY175" fmla="*/ 4642940 h 6687247"/>
              <a:gd name="connsiteX176" fmla="*/ 7810417 w 10818821"/>
              <a:gd name="connsiteY176" fmla="*/ 4650565 h 6687247"/>
              <a:gd name="connsiteX177" fmla="*/ 7835271 w 10818821"/>
              <a:gd name="connsiteY177" fmla="*/ 4629384 h 6687247"/>
              <a:gd name="connsiteX178" fmla="*/ 7864783 w 10818821"/>
              <a:gd name="connsiteY178" fmla="*/ 4607561 h 6687247"/>
              <a:gd name="connsiteX179" fmla="*/ 7867598 w 10818821"/>
              <a:gd name="connsiteY179" fmla="*/ 4608285 h 6687247"/>
              <a:gd name="connsiteX180" fmla="*/ 7876324 w 10818821"/>
              <a:gd name="connsiteY180" fmla="*/ 4599729 h 6687247"/>
              <a:gd name="connsiteX181" fmla="*/ 6903849 w 10818821"/>
              <a:gd name="connsiteY181" fmla="*/ 4598716 h 6687247"/>
              <a:gd name="connsiteX182" fmla="*/ 6835200 w 10818821"/>
              <a:gd name="connsiteY182" fmla="*/ 4644458 h 6687247"/>
              <a:gd name="connsiteX183" fmla="*/ 6683690 w 10818821"/>
              <a:gd name="connsiteY183" fmla="*/ 4796661 h 6687247"/>
              <a:gd name="connsiteX184" fmla="*/ 6663128 w 10818821"/>
              <a:gd name="connsiteY184" fmla="*/ 4819457 h 6687247"/>
              <a:gd name="connsiteX185" fmla="*/ 6736211 w 10818821"/>
              <a:gd name="connsiteY185" fmla="*/ 4824447 h 6687247"/>
              <a:gd name="connsiteX186" fmla="*/ 6765181 w 10818821"/>
              <a:gd name="connsiteY186" fmla="*/ 4819568 h 6687247"/>
              <a:gd name="connsiteX187" fmla="*/ 6805604 w 10818821"/>
              <a:gd name="connsiteY187" fmla="*/ 4838008 h 6687247"/>
              <a:gd name="connsiteX188" fmla="*/ 6831001 w 10818821"/>
              <a:gd name="connsiteY188" fmla="*/ 4845241 h 6687247"/>
              <a:gd name="connsiteX189" fmla="*/ 6810596 w 10818821"/>
              <a:gd name="connsiteY189" fmla="*/ 4790298 h 6687247"/>
              <a:gd name="connsiteX190" fmla="*/ 6822241 w 10818821"/>
              <a:gd name="connsiteY190" fmla="*/ 4783562 h 6687247"/>
              <a:gd name="connsiteX191" fmla="*/ 6837144 w 10818821"/>
              <a:gd name="connsiteY191" fmla="*/ 4766892 h 6687247"/>
              <a:gd name="connsiteX192" fmla="*/ 6830287 w 10818821"/>
              <a:gd name="connsiteY192" fmla="*/ 4746726 h 6687247"/>
              <a:gd name="connsiteX193" fmla="*/ 6878909 w 10818821"/>
              <a:gd name="connsiteY193" fmla="*/ 4648201 h 6687247"/>
              <a:gd name="connsiteX194" fmla="*/ 8099411 w 10818821"/>
              <a:gd name="connsiteY194" fmla="*/ 4271076 h 6687247"/>
              <a:gd name="connsiteX195" fmla="*/ 8098538 w 10818821"/>
              <a:gd name="connsiteY195" fmla="*/ 4271914 h 6687247"/>
              <a:gd name="connsiteX196" fmla="*/ 8099709 w 10818821"/>
              <a:gd name="connsiteY196" fmla="*/ 4271369 h 6687247"/>
              <a:gd name="connsiteX197" fmla="*/ 780140 w 10818821"/>
              <a:gd name="connsiteY197" fmla="*/ 4252375 h 6687247"/>
              <a:gd name="connsiteX198" fmla="*/ 771849 w 10818821"/>
              <a:gd name="connsiteY198" fmla="*/ 4252686 h 6687247"/>
              <a:gd name="connsiteX199" fmla="*/ 753014 w 10818821"/>
              <a:gd name="connsiteY199" fmla="*/ 4256804 h 6687247"/>
              <a:gd name="connsiteX200" fmla="*/ 740790 w 10818821"/>
              <a:gd name="connsiteY200" fmla="*/ 4266960 h 6687247"/>
              <a:gd name="connsiteX201" fmla="*/ 754859 w 10818821"/>
              <a:gd name="connsiteY201" fmla="*/ 4260435 h 6687247"/>
              <a:gd name="connsiteX202" fmla="*/ 8328676 w 10818821"/>
              <a:gd name="connsiteY202" fmla="*/ 4104594 h 6687247"/>
              <a:gd name="connsiteX203" fmla="*/ 8322709 w 10818821"/>
              <a:gd name="connsiteY203" fmla="*/ 4107991 h 6687247"/>
              <a:gd name="connsiteX204" fmla="*/ 8279961 w 10818821"/>
              <a:gd name="connsiteY204" fmla="*/ 4131083 h 6687247"/>
              <a:gd name="connsiteX205" fmla="*/ 8109326 w 10818821"/>
              <a:gd name="connsiteY205" fmla="*/ 4261570 h 6687247"/>
              <a:gd name="connsiteX206" fmla="*/ 8107353 w 10818821"/>
              <a:gd name="connsiteY206" fmla="*/ 4263462 h 6687247"/>
              <a:gd name="connsiteX207" fmla="*/ 8107524 w 10818821"/>
              <a:gd name="connsiteY207" fmla="*/ 4264188 h 6687247"/>
              <a:gd name="connsiteX208" fmla="*/ 8159798 w 10818821"/>
              <a:gd name="connsiteY208" fmla="*/ 4235350 h 6687247"/>
              <a:gd name="connsiteX209" fmla="*/ 8184651 w 10818821"/>
              <a:gd name="connsiteY209" fmla="*/ 4214170 h 6687247"/>
              <a:gd name="connsiteX210" fmla="*/ 8213725 w 10818821"/>
              <a:gd name="connsiteY210" fmla="*/ 4194073 h 6687247"/>
              <a:gd name="connsiteX211" fmla="*/ 8203535 w 10818821"/>
              <a:gd name="connsiteY211" fmla="*/ 4198803 h 6687247"/>
              <a:gd name="connsiteX212" fmla="*/ 8204845 w 10818821"/>
              <a:gd name="connsiteY212" fmla="*/ 4193628 h 6687247"/>
              <a:gd name="connsiteX213" fmla="*/ 8225575 w 10818821"/>
              <a:gd name="connsiteY213" fmla="*/ 4176900 h 6687247"/>
              <a:gd name="connsiteX214" fmla="*/ 8230232 w 10818821"/>
              <a:gd name="connsiteY214" fmla="*/ 4176259 h 6687247"/>
              <a:gd name="connsiteX215" fmla="*/ 8231296 w 10818821"/>
              <a:gd name="connsiteY215" fmla="*/ 4183882 h 6687247"/>
              <a:gd name="connsiteX216" fmla="*/ 8256151 w 10818821"/>
              <a:gd name="connsiteY216" fmla="*/ 4162703 h 6687247"/>
              <a:gd name="connsiteX217" fmla="*/ 8285661 w 10818821"/>
              <a:gd name="connsiteY217" fmla="*/ 4140881 h 6687247"/>
              <a:gd name="connsiteX218" fmla="*/ 8288477 w 10818821"/>
              <a:gd name="connsiteY218" fmla="*/ 4141603 h 6687247"/>
              <a:gd name="connsiteX219" fmla="*/ 8304545 w 10818821"/>
              <a:gd name="connsiteY219" fmla="*/ 4125517 h 6687247"/>
              <a:gd name="connsiteX220" fmla="*/ 8317458 w 10818821"/>
              <a:gd name="connsiteY220" fmla="*/ 4115969 h 6687247"/>
              <a:gd name="connsiteX221" fmla="*/ 8883518 w 10818821"/>
              <a:gd name="connsiteY221" fmla="*/ 3795676 h 6687247"/>
              <a:gd name="connsiteX222" fmla="*/ 8872237 w 10818821"/>
              <a:gd name="connsiteY222" fmla="*/ 3803530 h 6687247"/>
              <a:gd name="connsiteX223" fmla="*/ 8876881 w 10818821"/>
              <a:gd name="connsiteY223" fmla="*/ 3802071 h 6687247"/>
              <a:gd name="connsiteX224" fmla="*/ 8882760 w 10818821"/>
              <a:gd name="connsiteY224" fmla="*/ 3798538 h 6687247"/>
              <a:gd name="connsiteX225" fmla="*/ 8923525 w 10818821"/>
              <a:gd name="connsiteY225" fmla="*/ 3771786 h 6687247"/>
              <a:gd name="connsiteX226" fmla="*/ 8922814 w 10818821"/>
              <a:gd name="connsiteY226" fmla="*/ 3772099 h 6687247"/>
              <a:gd name="connsiteX227" fmla="*/ 8921939 w 10818821"/>
              <a:gd name="connsiteY227" fmla="*/ 3773079 h 6687247"/>
              <a:gd name="connsiteX228" fmla="*/ 8911592 w 10818821"/>
              <a:gd name="connsiteY228" fmla="*/ 3781950 h 6687247"/>
              <a:gd name="connsiteX229" fmla="*/ 8921756 w 10818821"/>
              <a:gd name="connsiteY229" fmla="*/ 3776472 h 6687247"/>
              <a:gd name="connsiteX230" fmla="*/ 8925464 w 10818821"/>
              <a:gd name="connsiteY230" fmla="*/ 3775961 h 6687247"/>
              <a:gd name="connsiteX231" fmla="*/ 8925902 w 10818821"/>
              <a:gd name="connsiteY231" fmla="*/ 3774237 h 6687247"/>
              <a:gd name="connsiteX232" fmla="*/ 8921756 w 10818821"/>
              <a:gd name="connsiteY232" fmla="*/ 3776472 h 6687247"/>
              <a:gd name="connsiteX233" fmla="*/ 8920805 w 10818821"/>
              <a:gd name="connsiteY233" fmla="*/ 3776602 h 6687247"/>
              <a:gd name="connsiteX234" fmla="*/ 8923087 w 10818821"/>
              <a:gd name="connsiteY234" fmla="*/ 3773513 h 6687247"/>
              <a:gd name="connsiteX235" fmla="*/ 8923525 w 10818821"/>
              <a:gd name="connsiteY235" fmla="*/ 3771786 h 6687247"/>
              <a:gd name="connsiteX236" fmla="*/ 8960891 w 10818821"/>
              <a:gd name="connsiteY236" fmla="*/ 3741793 h 6687247"/>
              <a:gd name="connsiteX237" fmla="*/ 8952330 w 10818821"/>
              <a:gd name="connsiteY237" fmla="*/ 3747756 h 6687247"/>
              <a:gd name="connsiteX238" fmla="*/ 8962261 w 10818821"/>
              <a:gd name="connsiteY238" fmla="*/ 3743145 h 6687247"/>
              <a:gd name="connsiteX239" fmla="*/ 9076278 w 10818821"/>
              <a:gd name="connsiteY239" fmla="*/ 3665849 h 6687247"/>
              <a:gd name="connsiteX240" fmla="*/ 9066085 w 10818821"/>
              <a:gd name="connsiteY240" fmla="*/ 3670581 h 6687247"/>
              <a:gd name="connsiteX241" fmla="*/ 9066807 w 10818821"/>
              <a:gd name="connsiteY241" fmla="*/ 3667742 h 6687247"/>
              <a:gd name="connsiteX242" fmla="*/ 9044826 w 10818821"/>
              <a:gd name="connsiteY242" fmla="*/ 3683344 h 6687247"/>
              <a:gd name="connsiteX243" fmla="*/ 8969962 w 10818821"/>
              <a:gd name="connsiteY243" fmla="*/ 3735477 h 6687247"/>
              <a:gd name="connsiteX244" fmla="*/ 8970076 w 10818821"/>
              <a:gd name="connsiteY244" fmla="*/ 3735964 h 6687247"/>
              <a:gd name="connsiteX245" fmla="*/ 9022349 w 10818821"/>
              <a:gd name="connsiteY245" fmla="*/ 3707126 h 6687247"/>
              <a:gd name="connsiteX246" fmla="*/ 9047204 w 10818821"/>
              <a:gd name="connsiteY246" fmla="*/ 3685944 h 6687247"/>
              <a:gd name="connsiteX247" fmla="*/ 9076278 w 10818821"/>
              <a:gd name="connsiteY247" fmla="*/ 3665849 h 6687247"/>
              <a:gd name="connsiteX248" fmla="*/ 9192745 w 10818821"/>
              <a:gd name="connsiteY248" fmla="*/ 3574833 h 6687247"/>
              <a:gd name="connsiteX249" fmla="*/ 9132732 w 10818821"/>
              <a:gd name="connsiteY249" fmla="*/ 3620944 h 6687247"/>
              <a:gd name="connsiteX250" fmla="*/ 9092515 w 10818821"/>
              <a:gd name="connsiteY250" fmla="*/ 3649491 h 6687247"/>
              <a:gd name="connsiteX251" fmla="*/ 9091769 w 10818821"/>
              <a:gd name="connsiteY251" fmla="*/ 3653517 h 6687247"/>
              <a:gd name="connsiteX252" fmla="*/ 9093848 w 10818821"/>
              <a:gd name="connsiteY252" fmla="*/ 3655660 h 6687247"/>
              <a:gd name="connsiteX253" fmla="*/ 9118703 w 10818821"/>
              <a:gd name="connsiteY253" fmla="*/ 3634480 h 6687247"/>
              <a:gd name="connsiteX254" fmla="*/ 9148215 w 10818821"/>
              <a:gd name="connsiteY254" fmla="*/ 3612657 h 6687247"/>
              <a:gd name="connsiteX255" fmla="*/ 9151028 w 10818821"/>
              <a:gd name="connsiteY255" fmla="*/ 3613379 h 6687247"/>
              <a:gd name="connsiteX256" fmla="*/ 9167097 w 10818821"/>
              <a:gd name="connsiteY256" fmla="*/ 3597292 h 6687247"/>
              <a:gd name="connsiteX257" fmla="*/ 9180011 w 10818821"/>
              <a:gd name="connsiteY257" fmla="*/ 3587745 h 6687247"/>
              <a:gd name="connsiteX258" fmla="*/ 2254006 w 10818821"/>
              <a:gd name="connsiteY258" fmla="*/ 2738088 h 6687247"/>
              <a:gd name="connsiteX259" fmla="*/ 2208181 w 10818821"/>
              <a:gd name="connsiteY259" fmla="*/ 2750112 h 6687247"/>
              <a:gd name="connsiteX260" fmla="*/ 2164224 w 10818821"/>
              <a:gd name="connsiteY260" fmla="*/ 2759256 h 6687247"/>
              <a:gd name="connsiteX261" fmla="*/ 2157466 w 10818821"/>
              <a:gd name="connsiteY261" fmla="*/ 2758021 h 6687247"/>
              <a:gd name="connsiteX262" fmla="*/ 2155984 w 10818821"/>
              <a:gd name="connsiteY262" fmla="*/ 2760970 h 6687247"/>
              <a:gd name="connsiteX263" fmla="*/ 2164224 w 10818821"/>
              <a:gd name="connsiteY263" fmla="*/ 2759256 h 6687247"/>
              <a:gd name="connsiteX264" fmla="*/ 2165957 w 10818821"/>
              <a:gd name="connsiteY264" fmla="*/ 2759574 h 6687247"/>
              <a:gd name="connsiteX265" fmla="*/ 2160657 w 10818821"/>
              <a:gd name="connsiteY265" fmla="*/ 2763974 h 6687247"/>
              <a:gd name="connsiteX266" fmla="*/ 2159174 w 10818821"/>
              <a:gd name="connsiteY266" fmla="*/ 2766926 h 6687247"/>
              <a:gd name="connsiteX267" fmla="*/ 2210194 w 10818821"/>
              <a:gd name="connsiteY267" fmla="*/ 2763252 h 6687247"/>
              <a:gd name="connsiteX268" fmla="*/ 2221106 w 10818821"/>
              <a:gd name="connsiteY268" fmla="*/ 2760726 h 6687247"/>
              <a:gd name="connsiteX269" fmla="*/ 2225247 w 10818821"/>
              <a:gd name="connsiteY269" fmla="*/ 2761228 h 6687247"/>
              <a:gd name="connsiteX270" fmla="*/ 2251558 w 10818821"/>
              <a:gd name="connsiteY270" fmla="*/ 2757028 h 6687247"/>
              <a:gd name="connsiteX271" fmla="*/ 2257278 w 10818821"/>
              <a:gd name="connsiteY271" fmla="*/ 2747852 h 6687247"/>
              <a:gd name="connsiteX272" fmla="*/ 2261639 w 10818821"/>
              <a:gd name="connsiteY272" fmla="*/ 2738107 h 6687247"/>
              <a:gd name="connsiteX273" fmla="*/ 9881491 w 10818821"/>
              <a:gd name="connsiteY273" fmla="*/ 2309741 h 6687247"/>
              <a:gd name="connsiteX274" fmla="*/ 9829842 w 10818821"/>
              <a:gd name="connsiteY274" fmla="*/ 2342234 h 6687247"/>
              <a:gd name="connsiteX275" fmla="*/ 9824375 w 10818821"/>
              <a:gd name="connsiteY275" fmla="*/ 2337923 h 6687247"/>
              <a:gd name="connsiteX276" fmla="*/ 9797348 w 10818821"/>
              <a:gd name="connsiteY276" fmla="*/ 2354206 h 6687247"/>
              <a:gd name="connsiteX277" fmla="*/ 9792951 w 10818821"/>
              <a:gd name="connsiteY277" fmla="*/ 2384958 h 6687247"/>
              <a:gd name="connsiteX278" fmla="*/ 9824671 w 10818821"/>
              <a:gd name="connsiteY278" fmla="*/ 2363497 h 6687247"/>
              <a:gd name="connsiteX279" fmla="*/ 9888753 w 10818821"/>
              <a:gd name="connsiteY279" fmla="*/ 2320899 h 6687247"/>
              <a:gd name="connsiteX280" fmla="*/ 9888128 w 10818821"/>
              <a:gd name="connsiteY280" fmla="*/ 2319411 h 6687247"/>
              <a:gd name="connsiteX281" fmla="*/ 9721434 w 10818821"/>
              <a:gd name="connsiteY281" fmla="*/ 2134287 h 6687247"/>
              <a:gd name="connsiteX282" fmla="*/ 9719845 w 10818821"/>
              <a:gd name="connsiteY282" fmla="*/ 2135252 h 6687247"/>
              <a:gd name="connsiteX283" fmla="*/ 9710549 w 10818821"/>
              <a:gd name="connsiteY283" fmla="*/ 2140183 h 6687247"/>
              <a:gd name="connsiteX284" fmla="*/ 9711118 w 10818821"/>
              <a:gd name="connsiteY284" fmla="*/ 2141581 h 6687247"/>
              <a:gd name="connsiteX285" fmla="*/ 9717379 w 10818821"/>
              <a:gd name="connsiteY285" fmla="*/ 2086822 h 6687247"/>
              <a:gd name="connsiteX286" fmla="*/ 9714868 w 10818821"/>
              <a:gd name="connsiteY286" fmla="*/ 2089591 h 6687247"/>
              <a:gd name="connsiteX287" fmla="*/ 9675154 w 10818821"/>
              <a:gd name="connsiteY287" fmla="*/ 2115830 h 6687247"/>
              <a:gd name="connsiteX288" fmla="*/ 9677075 w 10818821"/>
              <a:gd name="connsiteY288" fmla="*/ 2121476 h 6687247"/>
              <a:gd name="connsiteX289" fmla="*/ 9694265 w 10818821"/>
              <a:gd name="connsiteY289" fmla="*/ 2111531 h 6687247"/>
              <a:gd name="connsiteX290" fmla="*/ 9695290 w 10818821"/>
              <a:gd name="connsiteY290" fmla="*/ 2114547 h 6687247"/>
              <a:gd name="connsiteX291" fmla="*/ 9711618 w 10818821"/>
              <a:gd name="connsiteY291" fmla="*/ 2102396 h 6687247"/>
              <a:gd name="connsiteX292" fmla="*/ 9711766 w 10818821"/>
              <a:gd name="connsiteY292" fmla="*/ 2102350 h 6687247"/>
              <a:gd name="connsiteX293" fmla="*/ 9716271 w 10818821"/>
              <a:gd name="connsiteY293" fmla="*/ 2098936 h 6687247"/>
              <a:gd name="connsiteX294" fmla="*/ 9711618 w 10818821"/>
              <a:gd name="connsiteY294" fmla="*/ 2102396 h 6687247"/>
              <a:gd name="connsiteX295" fmla="*/ 9703787 w 10818821"/>
              <a:gd name="connsiteY295" fmla="*/ 2104926 h 6687247"/>
              <a:gd name="connsiteX296" fmla="*/ 9713835 w 10818821"/>
              <a:gd name="connsiteY296" fmla="*/ 2093844 h 6687247"/>
              <a:gd name="connsiteX297" fmla="*/ 9718341 w 10818821"/>
              <a:gd name="connsiteY297" fmla="*/ 2090430 h 6687247"/>
              <a:gd name="connsiteX298" fmla="*/ 9717379 w 10818821"/>
              <a:gd name="connsiteY298" fmla="*/ 2086822 h 6687247"/>
              <a:gd name="connsiteX299" fmla="*/ 9264960 w 10818821"/>
              <a:gd name="connsiteY299" fmla="*/ 2070860 h 6687247"/>
              <a:gd name="connsiteX300" fmla="*/ 9212902 w 10818821"/>
              <a:gd name="connsiteY300" fmla="*/ 2099776 h 6687247"/>
              <a:gd name="connsiteX301" fmla="*/ 9203789 w 10818821"/>
              <a:gd name="connsiteY301" fmla="*/ 2101161 h 6687247"/>
              <a:gd name="connsiteX302" fmla="*/ 9202754 w 10818821"/>
              <a:gd name="connsiteY302" fmla="*/ 2105412 h 6687247"/>
              <a:gd name="connsiteX303" fmla="*/ 9212902 w 10818821"/>
              <a:gd name="connsiteY303" fmla="*/ 2099776 h 6687247"/>
              <a:gd name="connsiteX304" fmla="*/ 9215238 w 10818821"/>
              <a:gd name="connsiteY304" fmla="*/ 2099421 h 6687247"/>
              <a:gd name="connsiteX305" fmla="*/ 9209697 w 10818821"/>
              <a:gd name="connsiteY305" fmla="*/ 2107089 h 6687247"/>
              <a:gd name="connsiteX306" fmla="*/ 9209195 w 10818821"/>
              <a:gd name="connsiteY306" fmla="*/ 2109154 h 6687247"/>
              <a:gd name="connsiteX307" fmla="*/ 9211284 w 10818821"/>
              <a:gd name="connsiteY307" fmla="*/ 2110277 h 6687247"/>
              <a:gd name="connsiteX308" fmla="*/ 9220988 w 10818821"/>
              <a:gd name="connsiteY308" fmla="*/ 2106330 h 6687247"/>
              <a:gd name="connsiteX309" fmla="*/ 9242309 w 10818821"/>
              <a:gd name="connsiteY309" fmla="*/ 2089448 h 6687247"/>
              <a:gd name="connsiteX310" fmla="*/ 9326429 w 10818821"/>
              <a:gd name="connsiteY310" fmla="*/ 2053241 h 6687247"/>
              <a:gd name="connsiteX311" fmla="*/ 9323916 w 10818821"/>
              <a:gd name="connsiteY311" fmla="*/ 2056012 h 6687247"/>
              <a:gd name="connsiteX312" fmla="*/ 9297452 w 10818821"/>
              <a:gd name="connsiteY312" fmla="*/ 2073496 h 6687247"/>
              <a:gd name="connsiteX313" fmla="*/ 9322082 w 10818821"/>
              <a:gd name="connsiteY313" fmla="*/ 2061150 h 6687247"/>
              <a:gd name="connsiteX314" fmla="*/ 9322884 w 10818821"/>
              <a:gd name="connsiteY314" fmla="*/ 2060264 h 6687247"/>
              <a:gd name="connsiteX315" fmla="*/ 9327389 w 10818821"/>
              <a:gd name="connsiteY315" fmla="*/ 2056849 h 6687247"/>
              <a:gd name="connsiteX316" fmla="*/ 9326429 w 10818821"/>
              <a:gd name="connsiteY316" fmla="*/ 2053241 h 6687247"/>
              <a:gd name="connsiteX317" fmla="*/ 9378021 w 10818821"/>
              <a:gd name="connsiteY317" fmla="*/ 1987109 h 6687247"/>
              <a:gd name="connsiteX318" fmla="*/ 9335821 w 10818821"/>
              <a:gd name="connsiteY318" fmla="*/ 2019880 h 6687247"/>
              <a:gd name="connsiteX319" fmla="*/ 9332535 w 10818821"/>
              <a:gd name="connsiteY319" fmla="*/ 2023000 h 6687247"/>
              <a:gd name="connsiteX320" fmla="*/ 9338666 w 10818821"/>
              <a:gd name="connsiteY320" fmla="*/ 2030065 h 6687247"/>
              <a:gd name="connsiteX321" fmla="*/ 9322715 w 10818821"/>
              <a:gd name="connsiteY321" fmla="*/ 2035313 h 6687247"/>
              <a:gd name="connsiteX322" fmla="*/ 9313645 w 10818821"/>
              <a:gd name="connsiteY322" fmla="*/ 2040914 h 6687247"/>
              <a:gd name="connsiteX323" fmla="*/ 9311888 w 10818821"/>
              <a:gd name="connsiteY323" fmla="*/ 2042585 h 6687247"/>
              <a:gd name="connsiteX324" fmla="*/ 9293495 w 10818821"/>
              <a:gd name="connsiteY324" fmla="*/ 2059143 h 6687247"/>
              <a:gd name="connsiteX325" fmla="*/ 9297114 w 10818821"/>
              <a:gd name="connsiteY325" fmla="*/ 2058833 h 6687247"/>
              <a:gd name="connsiteX326" fmla="*/ 9300734 w 10818821"/>
              <a:gd name="connsiteY326" fmla="*/ 2058519 h 6687247"/>
              <a:gd name="connsiteX327" fmla="*/ 9297031 w 10818821"/>
              <a:gd name="connsiteY327" fmla="*/ 2063157 h 6687247"/>
              <a:gd name="connsiteX328" fmla="*/ 9289707 w 10818821"/>
              <a:gd name="connsiteY328" fmla="*/ 2068103 h 6687247"/>
              <a:gd name="connsiteX329" fmla="*/ 9289997 w 10818821"/>
              <a:gd name="connsiteY329" fmla="*/ 2068077 h 6687247"/>
              <a:gd name="connsiteX330" fmla="*/ 9363144 w 10818821"/>
              <a:gd name="connsiteY330" fmla="*/ 2019609 h 6687247"/>
              <a:gd name="connsiteX331" fmla="*/ 9363551 w 10818821"/>
              <a:gd name="connsiteY331" fmla="*/ 2011021 h 6687247"/>
              <a:gd name="connsiteX332" fmla="*/ 9378021 w 10818821"/>
              <a:gd name="connsiteY332" fmla="*/ 1987109 h 6687247"/>
              <a:gd name="connsiteX333" fmla="*/ 9952190 w 10818821"/>
              <a:gd name="connsiteY333" fmla="*/ 1967284 h 6687247"/>
              <a:gd name="connsiteX334" fmla="*/ 9929096 w 10818821"/>
              <a:gd name="connsiteY334" fmla="*/ 1980113 h 6687247"/>
              <a:gd name="connsiteX335" fmla="*/ 9938856 w 10818821"/>
              <a:gd name="connsiteY335" fmla="*/ 1976795 h 6687247"/>
              <a:gd name="connsiteX336" fmla="*/ 9506318 w 10818821"/>
              <a:gd name="connsiteY336" fmla="*/ 1962777 h 6687247"/>
              <a:gd name="connsiteX337" fmla="*/ 9500754 w 10818821"/>
              <a:gd name="connsiteY337" fmla="*/ 1963622 h 6687247"/>
              <a:gd name="connsiteX338" fmla="*/ 9499720 w 10818821"/>
              <a:gd name="connsiteY338" fmla="*/ 1967874 h 6687247"/>
              <a:gd name="connsiteX339" fmla="*/ 9505796 w 10818821"/>
              <a:gd name="connsiteY339" fmla="*/ 1964500 h 6687247"/>
              <a:gd name="connsiteX340" fmla="*/ 10049242 w 10818821"/>
              <a:gd name="connsiteY340" fmla="*/ 1913953 h 6687247"/>
              <a:gd name="connsiteX341" fmla="*/ 10046731 w 10818821"/>
              <a:gd name="connsiteY341" fmla="*/ 1916723 h 6687247"/>
              <a:gd name="connsiteX342" fmla="*/ 9924700 w 10818821"/>
              <a:gd name="connsiteY342" fmla="*/ 1995328 h 6687247"/>
              <a:gd name="connsiteX343" fmla="*/ 9918534 w 10818821"/>
              <a:gd name="connsiteY343" fmla="*/ 1990463 h 6687247"/>
              <a:gd name="connsiteX344" fmla="*/ 9923252 w 10818821"/>
              <a:gd name="connsiteY344" fmla="*/ 1983360 h 6687247"/>
              <a:gd name="connsiteX345" fmla="*/ 9900821 w 10818821"/>
              <a:gd name="connsiteY345" fmla="*/ 1995819 h 6687247"/>
              <a:gd name="connsiteX346" fmla="*/ 9891706 w 10818821"/>
              <a:gd name="connsiteY346" fmla="*/ 1997204 h 6687247"/>
              <a:gd name="connsiteX347" fmla="*/ 9890672 w 10818821"/>
              <a:gd name="connsiteY347" fmla="*/ 2001456 h 6687247"/>
              <a:gd name="connsiteX348" fmla="*/ 9900821 w 10818821"/>
              <a:gd name="connsiteY348" fmla="*/ 1995819 h 6687247"/>
              <a:gd name="connsiteX349" fmla="*/ 9903155 w 10818821"/>
              <a:gd name="connsiteY349" fmla="*/ 1995463 h 6687247"/>
              <a:gd name="connsiteX350" fmla="*/ 9897615 w 10818821"/>
              <a:gd name="connsiteY350" fmla="*/ 2003131 h 6687247"/>
              <a:gd name="connsiteX351" fmla="*/ 9896581 w 10818821"/>
              <a:gd name="connsiteY351" fmla="*/ 2007384 h 6687247"/>
              <a:gd name="connsiteX352" fmla="*/ 9961867 w 10818821"/>
              <a:gd name="connsiteY352" fmla="*/ 1980840 h 6687247"/>
              <a:gd name="connsiteX353" fmla="*/ 9963999 w 10818821"/>
              <a:gd name="connsiteY353" fmla="*/ 1979604 h 6687247"/>
              <a:gd name="connsiteX354" fmla="*/ 9969708 w 10818821"/>
              <a:gd name="connsiteY354" fmla="*/ 1977391 h 6687247"/>
              <a:gd name="connsiteX355" fmla="*/ 9998690 w 10818821"/>
              <a:gd name="connsiteY355" fmla="*/ 1962860 h 6687247"/>
              <a:gd name="connsiteX356" fmla="*/ 10043479 w 10818821"/>
              <a:gd name="connsiteY356" fmla="*/ 1929530 h 6687247"/>
              <a:gd name="connsiteX357" fmla="*/ 10043627 w 10818821"/>
              <a:gd name="connsiteY357" fmla="*/ 1929482 h 6687247"/>
              <a:gd name="connsiteX358" fmla="*/ 10048133 w 10818821"/>
              <a:gd name="connsiteY358" fmla="*/ 1926066 h 6687247"/>
              <a:gd name="connsiteX359" fmla="*/ 10043479 w 10818821"/>
              <a:gd name="connsiteY359" fmla="*/ 1929530 h 6687247"/>
              <a:gd name="connsiteX360" fmla="*/ 10035651 w 10818821"/>
              <a:gd name="connsiteY360" fmla="*/ 1932058 h 6687247"/>
              <a:gd name="connsiteX361" fmla="*/ 10045696 w 10818821"/>
              <a:gd name="connsiteY361" fmla="*/ 1920978 h 6687247"/>
              <a:gd name="connsiteX362" fmla="*/ 10050202 w 10818821"/>
              <a:gd name="connsiteY362" fmla="*/ 1917563 h 6687247"/>
              <a:gd name="connsiteX363" fmla="*/ 10049242 w 10818821"/>
              <a:gd name="connsiteY363" fmla="*/ 1913953 h 6687247"/>
              <a:gd name="connsiteX364" fmla="*/ 9526326 w 10818821"/>
              <a:gd name="connsiteY364" fmla="*/ 1910946 h 6687247"/>
              <a:gd name="connsiteX365" fmla="*/ 9508940 w 10818821"/>
              <a:gd name="connsiteY365" fmla="*/ 1921881 h 6687247"/>
              <a:gd name="connsiteX366" fmla="*/ 9476265 w 10818821"/>
              <a:gd name="connsiteY366" fmla="*/ 1952757 h 6687247"/>
              <a:gd name="connsiteX367" fmla="*/ 9465772 w 10818821"/>
              <a:gd name="connsiteY367" fmla="*/ 1959325 h 6687247"/>
              <a:gd name="connsiteX368" fmla="*/ 9484430 w 10818821"/>
              <a:gd name="connsiteY368" fmla="*/ 1955179 h 6687247"/>
              <a:gd name="connsiteX369" fmla="*/ 9515384 w 10818821"/>
              <a:gd name="connsiteY369" fmla="*/ 1938854 h 6687247"/>
              <a:gd name="connsiteX370" fmla="*/ 9516527 w 10818821"/>
              <a:gd name="connsiteY370" fmla="*/ 1936188 h 6687247"/>
              <a:gd name="connsiteX371" fmla="*/ 9523881 w 10818821"/>
              <a:gd name="connsiteY371" fmla="*/ 1919032 h 6687247"/>
              <a:gd name="connsiteX372" fmla="*/ 9784606 w 10818821"/>
              <a:gd name="connsiteY372" fmla="*/ 1773666 h 6687247"/>
              <a:gd name="connsiteX373" fmla="*/ 9779674 w 10818821"/>
              <a:gd name="connsiteY373" fmla="*/ 1775554 h 6687247"/>
              <a:gd name="connsiteX374" fmla="*/ 9775885 w 10818821"/>
              <a:gd name="connsiteY374" fmla="*/ 1784514 h 6687247"/>
              <a:gd name="connsiteX375" fmla="*/ 9677301 w 10818821"/>
              <a:gd name="connsiteY375" fmla="*/ 1836166 h 6687247"/>
              <a:gd name="connsiteX376" fmla="*/ 9622529 w 10818821"/>
              <a:gd name="connsiteY376" fmla="*/ 1865163 h 6687247"/>
              <a:gd name="connsiteX377" fmla="*/ 9586392 w 10818821"/>
              <a:gd name="connsiteY377" fmla="*/ 1886409 h 6687247"/>
              <a:gd name="connsiteX378" fmla="*/ 9595828 w 10818821"/>
              <a:gd name="connsiteY378" fmla="*/ 1886176 h 6687247"/>
              <a:gd name="connsiteX379" fmla="*/ 9649610 w 10818821"/>
              <a:gd name="connsiteY379" fmla="*/ 1859187 h 6687247"/>
              <a:gd name="connsiteX380" fmla="*/ 9654062 w 10818821"/>
              <a:gd name="connsiteY380" fmla="*/ 1872277 h 6687247"/>
              <a:gd name="connsiteX381" fmla="*/ 9646987 w 10818821"/>
              <a:gd name="connsiteY381" fmla="*/ 1892460 h 6687247"/>
              <a:gd name="connsiteX382" fmla="*/ 9687467 w 10818821"/>
              <a:gd name="connsiteY382" fmla="*/ 1869039 h 6687247"/>
              <a:gd name="connsiteX383" fmla="*/ 9765549 w 10818821"/>
              <a:gd name="connsiteY383" fmla="*/ 1801171 h 6687247"/>
              <a:gd name="connsiteX384" fmla="*/ 6575310 w 10818821"/>
              <a:gd name="connsiteY384" fmla="*/ 1670800 h 6687247"/>
              <a:gd name="connsiteX385" fmla="*/ 6549857 w 10818821"/>
              <a:gd name="connsiteY385" fmla="*/ 1685410 h 6687247"/>
              <a:gd name="connsiteX386" fmla="*/ 6497162 w 10818821"/>
              <a:gd name="connsiteY386" fmla="*/ 1729527 h 6687247"/>
              <a:gd name="connsiteX387" fmla="*/ 6479566 w 10818821"/>
              <a:gd name="connsiteY387" fmla="*/ 1756669 h 6687247"/>
              <a:gd name="connsiteX388" fmla="*/ 6510253 w 10818821"/>
              <a:gd name="connsiteY388" fmla="*/ 1778438 h 6687247"/>
              <a:gd name="connsiteX389" fmla="*/ 6534215 w 10818821"/>
              <a:gd name="connsiteY389" fmla="*/ 1771401 h 6687247"/>
              <a:gd name="connsiteX390" fmla="*/ 6542162 w 10818821"/>
              <a:gd name="connsiteY390" fmla="*/ 1737277 h 6687247"/>
              <a:gd name="connsiteX391" fmla="*/ 6549003 w 10818821"/>
              <a:gd name="connsiteY391" fmla="*/ 1704210 h 6687247"/>
              <a:gd name="connsiteX392" fmla="*/ 6760025 w 10818821"/>
              <a:gd name="connsiteY392" fmla="*/ 1510979 h 6687247"/>
              <a:gd name="connsiteX393" fmla="*/ 6669585 w 10818821"/>
              <a:gd name="connsiteY393" fmla="*/ 1570928 h 6687247"/>
              <a:gd name="connsiteX394" fmla="*/ 6671871 w 10818821"/>
              <a:gd name="connsiteY394" fmla="*/ 1577649 h 6687247"/>
              <a:gd name="connsiteX395" fmla="*/ 6688088 w 10818821"/>
              <a:gd name="connsiteY395" fmla="*/ 1584357 h 6687247"/>
              <a:gd name="connsiteX396" fmla="*/ 6676442 w 10818821"/>
              <a:gd name="connsiteY396" fmla="*/ 1591094 h 6687247"/>
              <a:gd name="connsiteX397" fmla="*/ 6649775 w 10818821"/>
              <a:gd name="connsiteY397" fmla="*/ 1614147 h 6687247"/>
              <a:gd name="connsiteX398" fmla="*/ 6637696 w 10818821"/>
              <a:gd name="connsiteY398" fmla="*/ 1596607 h 6687247"/>
              <a:gd name="connsiteX399" fmla="*/ 6634481 w 10818821"/>
              <a:gd name="connsiteY399" fmla="*/ 1611258 h 6687247"/>
              <a:gd name="connsiteX400" fmla="*/ 6607046 w 10818821"/>
              <a:gd name="connsiteY400" fmla="*/ 1652583 h 6687247"/>
              <a:gd name="connsiteX401" fmla="*/ 6584881 w 10818821"/>
              <a:gd name="connsiteY401" fmla="*/ 1665306 h 6687247"/>
              <a:gd name="connsiteX402" fmla="*/ 6592321 w 10818821"/>
              <a:gd name="connsiteY402" fmla="*/ 1687191 h 6687247"/>
              <a:gd name="connsiteX403" fmla="*/ 6650875 w 10818821"/>
              <a:gd name="connsiteY403" fmla="*/ 1674688 h 6687247"/>
              <a:gd name="connsiteX404" fmla="*/ 6665654 w 10818821"/>
              <a:gd name="connsiteY404" fmla="*/ 1660850 h 6687247"/>
              <a:gd name="connsiteX405" fmla="*/ 6700924 w 10818821"/>
              <a:gd name="connsiteY405" fmla="*/ 1600641 h 6687247"/>
              <a:gd name="connsiteX406" fmla="*/ 6750210 w 10818821"/>
              <a:gd name="connsiteY406" fmla="*/ 1564079 h 6687247"/>
              <a:gd name="connsiteX407" fmla="*/ 6743471 w 10818821"/>
              <a:gd name="connsiteY407" fmla="*/ 1544269 h 6687247"/>
              <a:gd name="connsiteX408" fmla="*/ 6776122 w 10818821"/>
              <a:gd name="connsiteY408" fmla="*/ 1517332 h 6687247"/>
              <a:gd name="connsiteX409" fmla="*/ 6760025 w 10818821"/>
              <a:gd name="connsiteY409" fmla="*/ 1510979 h 6687247"/>
              <a:gd name="connsiteX410" fmla="*/ 9977299 w 10818821"/>
              <a:gd name="connsiteY410" fmla="*/ 1236392 h 6687247"/>
              <a:gd name="connsiteX411" fmla="*/ 9940699 w 10818821"/>
              <a:gd name="connsiteY411" fmla="*/ 1254313 h 6687247"/>
              <a:gd name="connsiteX412" fmla="*/ 9940023 w 10818821"/>
              <a:gd name="connsiteY412" fmla="*/ 1256654 h 6687247"/>
              <a:gd name="connsiteX413" fmla="*/ 9941847 w 10818821"/>
              <a:gd name="connsiteY413" fmla="*/ 1259107 h 6687247"/>
              <a:gd name="connsiteX414" fmla="*/ 9968375 w 10818821"/>
              <a:gd name="connsiteY414" fmla="*/ 1241440 h 6687247"/>
              <a:gd name="connsiteX415" fmla="*/ 10005940 w 10818821"/>
              <a:gd name="connsiteY415" fmla="*/ 1222056 h 6687247"/>
              <a:gd name="connsiteX416" fmla="*/ 10001125 w 10818821"/>
              <a:gd name="connsiteY416" fmla="*/ 1224474 h 6687247"/>
              <a:gd name="connsiteX417" fmla="*/ 10002230 w 10818821"/>
              <a:gd name="connsiteY417" fmla="*/ 1224939 h 6687247"/>
              <a:gd name="connsiteX418" fmla="*/ 7413331 w 10818821"/>
              <a:gd name="connsiteY418" fmla="*/ 1156874 h 6687247"/>
              <a:gd name="connsiteX419" fmla="*/ 7392453 w 10818821"/>
              <a:gd name="connsiteY419" fmla="*/ 1159138 h 6687247"/>
              <a:gd name="connsiteX420" fmla="*/ 7365271 w 10818821"/>
              <a:gd name="connsiteY420" fmla="*/ 1179880 h 6687247"/>
              <a:gd name="connsiteX421" fmla="*/ 7336704 w 10818821"/>
              <a:gd name="connsiteY421" fmla="*/ 1187847 h 6687247"/>
              <a:gd name="connsiteX422" fmla="*/ 7341721 w 10818821"/>
              <a:gd name="connsiteY422" fmla="*/ 1190072 h 6687247"/>
              <a:gd name="connsiteX423" fmla="*/ 7369399 w 10818821"/>
              <a:gd name="connsiteY423" fmla="*/ 1185566 h 6687247"/>
              <a:gd name="connsiteX424" fmla="*/ 7398556 w 10818821"/>
              <a:gd name="connsiteY424" fmla="*/ 1172062 h 6687247"/>
              <a:gd name="connsiteX425" fmla="*/ 7426095 w 10818821"/>
              <a:gd name="connsiteY425" fmla="*/ 1157840 h 6687247"/>
              <a:gd name="connsiteX426" fmla="*/ 7547672 w 10818821"/>
              <a:gd name="connsiteY426" fmla="*/ 1118924 h 6687247"/>
              <a:gd name="connsiteX427" fmla="*/ 7514789 w 10818821"/>
              <a:gd name="connsiteY427" fmla="*/ 1129314 h 6687247"/>
              <a:gd name="connsiteX428" fmla="*/ 7489187 w 10818821"/>
              <a:gd name="connsiteY428" fmla="*/ 1133669 h 6687247"/>
              <a:gd name="connsiteX429" fmla="*/ 7462448 w 10818821"/>
              <a:gd name="connsiteY429" fmla="*/ 1140547 h 6687247"/>
              <a:gd name="connsiteX430" fmla="*/ 7437054 w 10818821"/>
              <a:gd name="connsiteY430" fmla="*/ 1153663 h 6687247"/>
              <a:gd name="connsiteX431" fmla="*/ 7458252 w 10818821"/>
              <a:gd name="connsiteY431" fmla="*/ 1146360 h 6687247"/>
              <a:gd name="connsiteX432" fmla="*/ 7490714 w 10818821"/>
              <a:gd name="connsiteY432" fmla="*/ 1141543 h 6687247"/>
              <a:gd name="connsiteX433" fmla="*/ 7504340 w 10818821"/>
              <a:gd name="connsiteY433" fmla="*/ 1136122 h 6687247"/>
              <a:gd name="connsiteX434" fmla="*/ 7547844 w 10818821"/>
              <a:gd name="connsiteY434" fmla="*/ 1127195 h 6687247"/>
              <a:gd name="connsiteX435" fmla="*/ 7540979 w 10818821"/>
              <a:gd name="connsiteY435" fmla="*/ 1124470 h 6687247"/>
              <a:gd name="connsiteX436" fmla="*/ 8141881 w 10818821"/>
              <a:gd name="connsiteY436" fmla="*/ 1113010 h 6687247"/>
              <a:gd name="connsiteX437" fmla="*/ 8115266 w 10818821"/>
              <a:gd name="connsiteY437" fmla="*/ 1122948 h 6687247"/>
              <a:gd name="connsiteX438" fmla="*/ 8098799 w 10818821"/>
              <a:gd name="connsiteY438" fmla="*/ 1127706 h 6687247"/>
              <a:gd name="connsiteX439" fmla="*/ 8102890 w 10818821"/>
              <a:gd name="connsiteY439" fmla="*/ 1131584 h 6687247"/>
              <a:gd name="connsiteX440" fmla="*/ 7672024 w 10818821"/>
              <a:gd name="connsiteY440" fmla="*/ 1104717 h 6687247"/>
              <a:gd name="connsiteX441" fmla="*/ 7638373 w 10818821"/>
              <a:gd name="connsiteY441" fmla="*/ 1111455 h 6687247"/>
              <a:gd name="connsiteX442" fmla="*/ 7592395 w 10818821"/>
              <a:gd name="connsiteY442" fmla="*/ 1125829 h 6687247"/>
              <a:gd name="connsiteX443" fmla="*/ 7609062 w 10818821"/>
              <a:gd name="connsiteY443" fmla="*/ 1123051 h 6687247"/>
              <a:gd name="connsiteX444" fmla="*/ 7659975 w 10818821"/>
              <a:gd name="connsiteY444" fmla="*/ 1109245 h 6687247"/>
              <a:gd name="connsiteX445" fmla="*/ 8235178 w 10818821"/>
              <a:gd name="connsiteY445" fmla="*/ 1080590 h 6687247"/>
              <a:gd name="connsiteX446" fmla="*/ 8184068 w 10818821"/>
              <a:gd name="connsiteY446" fmla="*/ 1090292 h 6687247"/>
              <a:gd name="connsiteX447" fmla="*/ 8161816 w 10818821"/>
              <a:gd name="connsiteY447" fmla="*/ 1103608 h 6687247"/>
              <a:gd name="connsiteX448" fmla="*/ 8219418 w 10818821"/>
              <a:gd name="connsiteY448" fmla="*/ 1087869 h 6687247"/>
              <a:gd name="connsiteX449" fmla="*/ 7693627 w 10818821"/>
              <a:gd name="connsiteY449" fmla="*/ 1078675 h 6687247"/>
              <a:gd name="connsiteX450" fmla="*/ 7636926 w 10818821"/>
              <a:gd name="connsiteY450" fmla="*/ 1085757 h 6687247"/>
              <a:gd name="connsiteX451" fmla="*/ 7552144 w 10818821"/>
              <a:gd name="connsiteY451" fmla="*/ 1105772 h 6687247"/>
              <a:gd name="connsiteX452" fmla="*/ 7554681 w 10818821"/>
              <a:gd name="connsiteY452" fmla="*/ 1110239 h 6687247"/>
              <a:gd name="connsiteX453" fmla="*/ 7547905 w 10818821"/>
              <a:gd name="connsiteY453" fmla="*/ 1118731 h 6687247"/>
              <a:gd name="connsiteX454" fmla="*/ 7549343 w 10818821"/>
              <a:gd name="connsiteY454" fmla="*/ 1117539 h 6687247"/>
              <a:gd name="connsiteX455" fmla="*/ 7661735 w 10818821"/>
              <a:gd name="connsiteY455" fmla="*/ 1092682 h 6687247"/>
              <a:gd name="connsiteX456" fmla="*/ 7925072 w 10818821"/>
              <a:gd name="connsiteY456" fmla="*/ 1063058 h 6687247"/>
              <a:gd name="connsiteX457" fmla="*/ 7922092 w 10818821"/>
              <a:gd name="connsiteY457" fmla="*/ 1064983 h 6687247"/>
              <a:gd name="connsiteX458" fmla="*/ 7859040 w 10818821"/>
              <a:gd name="connsiteY458" fmla="*/ 1084091 h 6687247"/>
              <a:gd name="connsiteX459" fmla="*/ 7801516 w 10818821"/>
              <a:gd name="connsiteY459" fmla="*/ 1099975 h 6687247"/>
              <a:gd name="connsiteX460" fmla="*/ 7786894 w 10818821"/>
              <a:gd name="connsiteY460" fmla="*/ 1117581 h 6687247"/>
              <a:gd name="connsiteX461" fmla="*/ 7784862 w 10818821"/>
              <a:gd name="connsiteY461" fmla="*/ 1121117 h 6687247"/>
              <a:gd name="connsiteX462" fmla="*/ 7851217 w 10818821"/>
              <a:gd name="connsiteY462" fmla="*/ 1100782 h 6687247"/>
              <a:gd name="connsiteX463" fmla="*/ 7916150 w 10818821"/>
              <a:gd name="connsiteY463" fmla="*/ 1076592 h 6687247"/>
              <a:gd name="connsiteX464" fmla="*/ 7916299 w 10818821"/>
              <a:gd name="connsiteY464" fmla="*/ 1076593 h 6687247"/>
              <a:gd name="connsiteX465" fmla="*/ 7921296 w 10818821"/>
              <a:gd name="connsiteY465" fmla="*/ 1074675 h 6687247"/>
              <a:gd name="connsiteX466" fmla="*/ 7916150 w 10818821"/>
              <a:gd name="connsiteY466" fmla="*/ 1076592 h 6687247"/>
              <a:gd name="connsiteX467" fmla="*/ 7908240 w 10818821"/>
              <a:gd name="connsiteY467" fmla="*/ 1076557 h 6687247"/>
              <a:gd name="connsiteX468" fmla="*/ 7920161 w 10818821"/>
              <a:gd name="connsiteY468" fmla="*/ 1068855 h 6687247"/>
              <a:gd name="connsiteX469" fmla="*/ 7925157 w 10818821"/>
              <a:gd name="connsiteY469" fmla="*/ 1066938 h 6687247"/>
              <a:gd name="connsiteX470" fmla="*/ 7925072 w 10818821"/>
              <a:gd name="connsiteY470" fmla="*/ 1063058 h 6687247"/>
              <a:gd name="connsiteX471" fmla="*/ 8239211 w 10818821"/>
              <a:gd name="connsiteY471" fmla="*/ 1047027 h 6687247"/>
              <a:gd name="connsiteX472" fmla="*/ 8196421 w 10818821"/>
              <a:gd name="connsiteY472" fmla="*/ 1050468 h 6687247"/>
              <a:gd name="connsiteX473" fmla="*/ 8183165 w 10818821"/>
              <a:gd name="connsiteY473" fmla="*/ 1052962 h 6687247"/>
              <a:gd name="connsiteX474" fmla="*/ 8126175 w 10818821"/>
              <a:gd name="connsiteY474" fmla="*/ 1068700 h 6687247"/>
              <a:gd name="connsiteX475" fmla="*/ 8123121 w 10818821"/>
              <a:gd name="connsiteY475" fmla="*/ 1064257 h 6687247"/>
              <a:gd name="connsiteX476" fmla="*/ 8084429 w 10818821"/>
              <a:gd name="connsiteY476" fmla="*/ 1071534 h 6687247"/>
              <a:gd name="connsiteX477" fmla="*/ 8006093 w 10818821"/>
              <a:gd name="connsiteY477" fmla="*/ 1082817 h 6687247"/>
              <a:gd name="connsiteX478" fmla="*/ 8007565 w 10818821"/>
              <a:gd name="connsiteY478" fmla="*/ 1104155 h 6687247"/>
              <a:gd name="connsiteX479" fmla="*/ 7983386 w 10818821"/>
              <a:gd name="connsiteY479" fmla="*/ 1104045 h 6687247"/>
              <a:gd name="connsiteX480" fmla="*/ 7984185 w 10818821"/>
              <a:gd name="connsiteY480" fmla="*/ 1094350 h 6687247"/>
              <a:gd name="connsiteX481" fmla="*/ 7847837 w 10818821"/>
              <a:gd name="connsiteY481" fmla="*/ 1124763 h 6687247"/>
              <a:gd name="connsiteX482" fmla="*/ 7834402 w 10818821"/>
              <a:gd name="connsiteY482" fmla="*/ 1132804 h 6687247"/>
              <a:gd name="connsiteX483" fmla="*/ 7876195 w 10818821"/>
              <a:gd name="connsiteY483" fmla="*/ 1127467 h 6687247"/>
              <a:gd name="connsiteX484" fmla="*/ 7976576 w 10818821"/>
              <a:gd name="connsiteY484" fmla="*/ 1125066 h 6687247"/>
              <a:gd name="connsiteX485" fmla="*/ 8047484 w 10818821"/>
              <a:gd name="connsiteY485" fmla="*/ 1105738 h 6687247"/>
              <a:gd name="connsiteX486" fmla="*/ 8058962 w 10818821"/>
              <a:gd name="connsiteY486" fmla="*/ 1106257 h 6687247"/>
              <a:gd name="connsiteX487" fmla="*/ 8116524 w 10818821"/>
              <a:gd name="connsiteY487" fmla="*/ 1088048 h 6687247"/>
              <a:gd name="connsiteX488" fmla="*/ 8187450 w 10818821"/>
              <a:gd name="connsiteY488" fmla="*/ 1066310 h 6687247"/>
              <a:gd name="connsiteX489" fmla="*/ 8693302 w 10818821"/>
              <a:gd name="connsiteY489" fmla="*/ 983347 h 6687247"/>
              <a:gd name="connsiteX490" fmla="*/ 8682999 w 10818821"/>
              <a:gd name="connsiteY490" fmla="*/ 985431 h 6687247"/>
              <a:gd name="connsiteX491" fmla="*/ 8662657 w 10818821"/>
              <a:gd name="connsiteY491" fmla="*/ 993357 h 6687247"/>
              <a:gd name="connsiteX492" fmla="*/ 8654170 w 10818821"/>
              <a:gd name="connsiteY492" fmla="*/ 1006694 h 6687247"/>
              <a:gd name="connsiteX493" fmla="*/ 8642004 w 10818821"/>
              <a:gd name="connsiteY493" fmla="*/ 1018310 h 6687247"/>
              <a:gd name="connsiteX494" fmla="*/ 8663986 w 10818821"/>
              <a:gd name="connsiteY494" fmla="*/ 1007087 h 6687247"/>
              <a:gd name="connsiteX495" fmla="*/ 8671902 w 10818821"/>
              <a:gd name="connsiteY495" fmla="*/ 997774 h 6687247"/>
              <a:gd name="connsiteX496" fmla="*/ 8746771 w 10818821"/>
              <a:gd name="connsiteY496" fmla="*/ 946384 h 6687247"/>
              <a:gd name="connsiteX497" fmla="*/ 8728729 w 10818821"/>
              <a:gd name="connsiteY497" fmla="*/ 956327 h 6687247"/>
              <a:gd name="connsiteX498" fmla="*/ 8707191 w 10818821"/>
              <a:gd name="connsiteY498" fmla="*/ 974792 h 6687247"/>
              <a:gd name="connsiteX499" fmla="*/ 8724943 w 10818821"/>
              <a:gd name="connsiteY499" fmla="*/ 964751 h 6687247"/>
              <a:gd name="connsiteX500" fmla="*/ 8742433 w 10818821"/>
              <a:gd name="connsiteY500" fmla="*/ 952564 h 6687247"/>
              <a:gd name="connsiteX501" fmla="*/ 8745918 w 10818821"/>
              <a:gd name="connsiteY501" fmla="*/ 950065 h 6687247"/>
              <a:gd name="connsiteX502" fmla="*/ 8965221 w 10818821"/>
              <a:gd name="connsiteY502" fmla="*/ 826100 h 6687247"/>
              <a:gd name="connsiteX503" fmla="*/ 8891800 w 10818821"/>
              <a:gd name="connsiteY503" fmla="*/ 855980 h 6687247"/>
              <a:gd name="connsiteX504" fmla="*/ 8811312 w 10818821"/>
              <a:gd name="connsiteY504" fmla="*/ 898440 h 6687247"/>
              <a:gd name="connsiteX505" fmla="*/ 8811336 w 10818821"/>
              <a:gd name="connsiteY505" fmla="*/ 898506 h 6687247"/>
              <a:gd name="connsiteX506" fmla="*/ 8814674 w 10818821"/>
              <a:gd name="connsiteY506" fmla="*/ 902002 h 6687247"/>
              <a:gd name="connsiteX507" fmla="*/ 8813381 w 10818821"/>
              <a:gd name="connsiteY507" fmla="*/ 904520 h 6687247"/>
              <a:gd name="connsiteX508" fmla="*/ 8814462 w 10818821"/>
              <a:gd name="connsiteY508" fmla="*/ 907704 h 6687247"/>
              <a:gd name="connsiteX509" fmla="*/ 8840367 w 10818821"/>
              <a:gd name="connsiteY509" fmla="*/ 891802 h 6687247"/>
              <a:gd name="connsiteX510" fmla="*/ 8859748 w 10818821"/>
              <a:gd name="connsiteY510" fmla="*/ 886954 h 6687247"/>
              <a:gd name="connsiteX511" fmla="*/ 8898946 w 10818821"/>
              <a:gd name="connsiteY511" fmla="*/ 865046 h 6687247"/>
              <a:gd name="connsiteX512" fmla="*/ 8927846 w 10818821"/>
              <a:gd name="connsiteY512" fmla="*/ 851847 h 6687247"/>
              <a:gd name="connsiteX513" fmla="*/ 8929387 w 10818821"/>
              <a:gd name="connsiteY513" fmla="*/ 849527 h 6687247"/>
              <a:gd name="connsiteX514" fmla="*/ 8934044 w 10818821"/>
              <a:gd name="connsiteY514" fmla="*/ 847945 h 6687247"/>
              <a:gd name="connsiteX515" fmla="*/ 8933776 w 10818821"/>
              <a:gd name="connsiteY515" fmla="*/ 842217 h 6687247"/>
              <a:gd name="connsiteX516" fmla="*/ 8943942 w 10818821"/>
              <a:gd name="connsiteY516" fmla="*/ 837658 h 6687247"/>
              <a:gd name="connsiteX517" fmla="*/ 8963362 w 10818821"/>
              <a:gd name="connsiteY517" fmla="*/ 830581 h 6687247"/>
              <a:gd name="connsiteX518" fmla="*/ 8963432 w 10818821"/>
              <a:gd name="connsiteY518" fmla="*/ 830547 h 6687247"/>
              <a:gd name="connsiteX519" fmla="*/ 9879831 w 10818821"/>
              <a:gd name="connsiteY519" fmla="*/ 821366 h 6687247"/>
              <a:gd name="connsiteX520" fmla="*/ 9839870 w 10818821"/>
              <a:gd name="connsiteY520" fmla="*/ 845604 h 6687247"/>
              <a:gd name="connsiteX521" fmla="*/ 9780748 w 10818821"/>
              <a:gd name="connsiteY521" fmla="*/ 876975 h 6687247"/>
              <a:gd name="connsiteX522" fmla="*/ 9770768 w 10818821"/>
              <a:gd name="connsiteY522" fmla="*/ 884408 h 6687247"/>
              <a:gd name="connsiteX523" fmla="*/ 9748568 w 10818821"/>
              <a:gd name="connsiteY523" fmla="*/ 907425 h 6687247"/>
              <a:gd name="connsiteX524" fmla="*/ 9735022 w 10818821"/>
              <a:gd name="connsiteY524" fmla="*/ 917517 h 6687247"/>
              <a:gd name="connsiteX525" fmla="*/ 9718690 w 10818821"/>
              <a:gd name="connsiteY525" fmla="*/ 944011 h 6687247"/>
              <a:gd name="connsiteX526" fmla="*/ 9732741 w 10818821"/>
              <a:gd name="connsiteY526" fmla="*/ 944349 h 6687247"/>
              <a:gd name="connsiteX527" fmla="*/ 9812051 w 10818821"/>
              <a:gd name="connsiteY527" fmla="*/ 914128 h 6687247"/>
              <a:gd name="connsiteX528" fmla="*/ 9818787 w 10818821"/>
              <a:gd name="connsiteY528" fmla="*/ 933942 h 6687247"/>
              <a:gd name="connsiteX529" fmla="*/ 9849908 w 10818821"/>
              <a:gd name="connsiteY529" fmla="*/ 923980 h 6687247"/>
              <a:gd name="connsiteX530" fmla="*/ 9845120 w 10818821"/>
              <a:gd name="connsiteY530" fmla="*/ 950885 h 6687247"/>
              <a:gd name="connsiteX531" fmla="*/ 9876014 w 10818821"/>
              <a:gd name="connsiteY531" fmla="*/ 952697 h 6687247"/>
              <a:gd name="connsiteX532" fmla="*/ 9887958 w 10818821"/>
              <a:gd name="connsiteY532" fmla="*/ 954722 h 6687247"/>
              <a:gd name="connsiteX533" fmla="*/ 9916818 w 10818821"/>
              <a:gd name="connsiteY533" fmla="*/ 942334 h 6687247"/>
              <a:gd name="connsiteX534" fmla="*/ 9940212 w 10818821"/>
              <a:gd name="connsiteY534" fmla="*/ 938971 h 6687247"/>
              <a:gd name="connsiteX535" fmla="*/ 10043703 w 10818821"/>
              <a:gd name="connsiteY535" fmla="*/ 892060 h 6687247"/>
              <a:gd name="connsiteX536" fmla="*/ 10045464 w 10818821"/>
              <a:gd name="connsiteY536" fmla="*/ 888085 h 6687247"/>
              <a:gd name="connsiteX537" fmla="*/ 10048632 w 10818821"/>
              <a:gd name="connsiteY537" fmla="*/ 889825 h 6687247"/>
              <a:gd name="connsiteX538" fmla="*/ 10058489 w 10818821"/>
              <a:gd name="connsiteY538" fmla="*/ 885358 h 6687247"/>
              <a:gd name="connsiteX539" fmla="*/ 10056727 w 10818821"/>
              <a:gd name="connsiteY539" fmla="*/ 889330 h 6687247"/>
              <a:gd name="connsiteX540" fmla="*/ 10051800 w 10818821"/>
              <a:gd name="connsiteY540" fmla="*/ 891564 h 6687247"/>
              <a:gd name="connsiteX541" fmla="*/ 10085940 w 10818821"/>
              <a:gd name="connsiteY541" fmla="*/ 885611 h 6687247"/>
              <a:gd name="connsiteX542" fmla="*/ 9991596 w 10818821"/>
              <a:gd name="connsiteY542" fmla="*/ 947425 h 6687247"/>
              <a:gd name="connsiteX543" fmla="*/ 9998640 w 10818821"/>
              <a:gd name="connsiteY543" fmla="*/ 931533 h 6687247"/>
              <a:gd name="connsiteX544" fmla="*/ 9987283 w 10818821"/>
              <a:gd name="connsiteY544" fmla="*/ 935776 h 6687247"/>
              <a:gd name="connsiteX545" fmla="*/ 9985410 w 10818821"/>
              <a:gd name="connsiteY545" fmla="*/ 937037 h 6687247"/>
              <a:gd name="connsiteX546" fmla="*/ 9940311 w 10818821"/>
              <a:gd name="connsiteY546" fmla="*/ 967365 h 6687247"/>
              <a:gd name="connsiteX547" fmla="*/ 9939854 w 10818821"/>
              <a:gd name="connsiteY547" fmla="*/ 1007008 h 6687247"/>
              <a:gd name="connsiteX548" fmla="*/ 9978930 w 10818821"/>
              <a:gd name="connsiteY548" fmla="*/ 1015718 h 6687247"/>
              <a:gd name="connsiteX549" fmla="*/ 9980134 w 10818821"/>
              <a:gd name="connsiteY549" fmla="*/ 1017524 h 6687247"/>
              <a:gd name="connsiteX550" fmla="*/ 10023610 w 10818821"/>
              <a:gd name="connsiteY550" fmla="*/ 1006450 h 6687247"/>
              <a:gd name="connsiteX551" fmla="*/ 10029113 w 10818821"/>
              <a:gd name="connsiteY551" fmla="*/ 1004095 h 6687247"/>
              <a:gd name="connsiteX552" fmla="*/ 10028862 w 10818821"/>
              <a:gd name="connsiteY552" fmla="*/ 1003353 h 6687247"/>
              <a:gd name="connsiteX553" fmla="*/ 10028224 w 10818821"/>
              <a:gd name="connsiteY553" fmla="*/ 980012 h 6687247"/>
              <a:gd name="connsiteX554" fmla="*/ 10035298 w 10818821"/>
              <a:gd name="connsiteY554" fmla="*/ 959828 h 6687247"/>
              <a:gd name="connsiteX555" fmla="*/ 10094060 w 10818821"/>
              <a:gd name="connsiteY555" fmla="*/ 910161 h 6687247"/>
              <a:gd name="connsiteX556" fmla="*/ 10081441 w 10818821"/>
              <a:gd name="connsiteY556" fmla="*/ 853527 h 6687247"/>
              <a:gd name="connsiteX557" fmla="*/ 10068184 w 10818821"/>
              <a:gd name="connsiteY557" fmla="*/ 853576 h 6687247"/>
              <a:gd name="connsiteX558" fmla="*/ 9915745 w 10818821"/>
              <a:gd name="connsiteY558" fmla="*/ 854130 h 6687247"/>
              <a:gd name="connsiteX559" fmla="*/ 9898556 w 10818821"/>
              <a:gd name="connsiteY559" fmla="*/ 864076 h 6687247"/>
              <a:gd name="connsiteX560" fmla="*/ 9837403 w 10818821"/>
              <a:gd name="connsiteY560" fmla="*/ 797174 h 6687247"/>
              <a:gd name="connsiteX561" fmla="*/ 9834892 w 10818821"/>
              <a:gd name="connsiteY561" fmla="*/ 799944 h 6687247"/>
              <a:gd name="connsiteX562" fmla="*/ 9776870 w 10818821"/>
              <a:gd name="connsiteY562" fmla="*/ 838280 h 6687247"/>
              <a:gd name="connsiteX563" fmla="*/ 9768854 w 10818821"/>
              <a:gd name="connsiteY563" fmla="*/ 843321 h 6687247"/>
              <a:gd name="connsiteX564" fmla="*/ 9771250 w 10818821"/>
              <a:gd name="connsiteY564" fmla="*/ 845111 h 6687247"/>
              <a:gd name="connsiteX565" fmla="*/ 9781370 w 10818821"/>
              <a:gd name="connsiteY565" fmla="*/ 850160 h 6687247"/>
              <a:gd name="connsiteX566" fmla="*/ 9831643 w 10818821"/>
              <a:gd name="connsiteY566" fmla="*/ 812750 h 6687247"/>
              <a:gd name="connsiteX567" fmla="*/ 9831790 w 10818821"/>
              <a:gd name="connsiteY567" fmla="*/ 812702 h 6687247"/>
              <a:gd name="connsiteX568" fmla="*/ 9836295 w 10818821"/>
              <a:gd name="connsiteY568" fmla="*/ 809287 h 6687247"/>
              <a:gd name="connsiteX569" fmla="*/ 9831643 w 10818821"/>
              <a:gd name="connsiteY569" fmla="*/ 812750 h 6687247"/>
              <a:gd name="connsiteX570" fmla="*/ 9823811 w 10818821"/>
              <a:gd name="connsiteY570" fmla="*/ 815279 h 6687247"/>
              <a:gd name="connsiteX571" fmla="*/ 9833856 w 10818821"/>
              <a:gd name="connsiteY571" fmla="*/ 804198 h 6687247"/>
              <a:gd name="connsiteX572" fmla="*/ 9838364 w 10818821"/>
              <a:gd name="connsiteY572" fmla="*/ 800781 h 6687247"/>
              <a:gd name="connsiteX573" fmla="*/ 9837403 w 10818821"/>
              <a:gd name="connsiteY573" fmla="*/ 797174 h 6687247"/>
              <a:gd name="connsiteX574" fmla="*/ 7302677 w 10818821"/>
              <a:gd name="connsiteY574" fmla="*/ 796458 h 6687247"/>
              <a:gd name="connsiteX575" fmla="*/ 7272768 w 10818821"/>
              <a:gd name="connsiteY575" fmla="*/ 807806 h 6687247"/>
              <a:gd name="connsiteX576" fmla="*/ 7270281 w 10818821"/>
              <a:gd name="connsiteY576" fmla="*/ 806206 h 6687247"/>
              <a:gd name="connsiteX577" fmla="*/ 7251645 w 10818821"/>
              <a:gd name="connsiteY577" fmla="*/ 817091 h 6687247"/>
              <a:gd name="connsiteX578" fmla="*/ 7237411 w 10818821"/>
              <a:gd name="connsiteY578" fmla="*/ 822492 h 6687247"/>
              <a:gd name="connsiteX579" fmla="*/ 7202527 w 10818821"/>
              <a:gd name="connsiteY579" fmla="*/ 843200 h 6687247"/>
              <a:gd name="connsiteX580" fmla="*/ 7196027 w 10818821"/>
              <a:gd name="connsiteY580" fmla="*/ 846757 h 6687247"/>
              <a:gd name="connsiteX581" fmla="*/ 7222834 w 10818821"/>
              <a:gd name="connsiteY581" fmla="*/ 832932 h 6687247"/>
              <a:gd name="connsiteX582" fmla="*/ 7274987 w 10818821"/>
              <a:gd name="connsiteY582" fmla="*/ 813260 h 6687247"/>
              <a:gd name="connsiteX583" fmla="*/ 7277067 w 10818821"/>
              <a:gd name="connsiteY583" fmla="*/ 812777 h 6687247"/>
              <a:gd name="connsiteX584" fmla="*/ 7275453 w 10818821"/>
              <a:gd name="connsiteY584" fmla="*/ 807721 h 6687247"/>
              <a:gd name="connsiteX585" fmla="*/ 7296011 w 10818821"/>
              <a:gd name="connsiteY585" fmla="*/ 800647 h 6687247"/>
              <a:gd name="connsiteX586" fmla="*/ 7301145 w 10818821"/>
              <a:gd name="connsiteY586" fmla="*/ 797159 h 6687247"/>
              <a:gd name="connsiteX587" fmla="*/ 7333317 w 10818821"/>
              <a:gd name="connsiteY587" fmla="*/ 782289 h 6687247"/>
              <a:gd name="connsiteX588" fmla="*/ 7314118 w 10818821"/>
              <a:gd name="connsiteY588" fmla="*/ 791316 h 6687247"/>
              <a:gd name="connsiteX589" fmla="*/ 7334465 w 10818821"/>
              <a:gd name="connsiteY589" fmla="*/ 784436 h 6687247"/>
              <a:gd name="connsiteX590" fmla="*/ 9054297 w 10818821"/>
              <a:gd name="connsiteY590" fmla="*/ 781749 h 6687247"/>
              <a:gd name="connsiteX591" fmla="*/ 9051785 w 10818821"/>
              <a:gd name="connsiteY591" fmla="*/ 784521 h 6687247"/>
              <a:gd name="connsiteX592" fmla="*/ 9021788 w 10818821"/>
              <a:gd name="connsiteY592" fmla="*/ 804337 h 6687247"/>
              <a:gd name="connsiteX593" fmla="*/ 9013817 w 10818821"/>
              <a:gd name="connsiteY593" fmla="*/ 810859 h 6687247"/>
              <a:gd name="connsiteX594" fmla="*/ 9006684 w 10818821"/>
              <a:gd name="connsiteY594" fmla="*/ 816565 h 6687247"/>
              <a:gd name="connsiteX595" fmla="*/ 9010023 w 10818821"/>
              <a:gd name="connsiteY595" fmla="*/ 820219 h 6687247"/>
              <a:gd name="connsiteX596" fmla="*/ 8995717 w 10818821"/>
              <a:gd name="connsiteY596" fmla="*/ 825339 h 6687247"/>
              <a:gd name="connsiteX597" fmla="*/ 8993635 w 10818821"/>
              <a:gd name="connsiteY597" fmla="*/ 827003 h 6687247"/>
              <a:gd name="connsiteX598" fmla="*/ 8990027 w 10818821"/>
              <a:gd name="connsiteY598" fmla="*/ 828581 h 6687247"/>
              <a:gd name="connsiteX599" fmla="*/ 8939019 w 10818821"/>
              <a:gd name="connsiteY599" fmla="*/ 861773 h 6687247"/>
              <a:gd name="connsiteX600" fmla="*/ 8885374 w 10818821"/>
              <a:gd name="connsiteY600" fmla="*/ 893280 h 6687247"/>
              <a:gd name="connsiteX601" fmla="*/ 8876269 w 10818821"/>
              <a:gd name="connsiteY601" fmla="*/ 894916 h 6687247"/>
              <a:gd name="connsiteX602" fmla="*/ 8875317 w 10818821"/>
              <a:gd name="connsiteY602" fmla="*/ 899187 h 6687247"/>
              <a:gd name="connsiteX603" fmla="*/ 8885374 w 10818821"/>
              <a:gd name="connsiteY603" fmla="*/ 893280 h 6687247"/>
              <a:gd name="connsiteX604" fmla="*/ 8887707 w 10818821"/>
              <a:gd name="connsiteY604" fmla="*/ 892861 h 6687247"/>
              <a:gd name="connsiteX605" fmla="*/ 8882306 w 10818821"/>
              <a:gd name="connsiteY605" fmla="*/ 900663 h 6687247"/>
              <a:gd name="connsiteX606" fmla="*/ 8881355 w 10818821"/>
              <a:gd name="connsiteY606" fmla="*/ 904934 h 6687247"/>
              <a:gd name="connsiteX607" fmla="*/ 8917546 w 10818821"/>
              <a:gd name="connsiteY607" fmla="*/ 889149 h 6687247"/>
              <a:gd name="connsiteX608" fmla="*/ 8924585 w 10818821"/>
              <a:gd name="connsiteY608" fmla="*/ 884388 h 6687247"/>
              <a:gd name="connsiteX609" fmla="*/ 8989799 w 10818821"/>
              <a:gd name="connsiteY609" fmla="*/ 841036 h 6687247"/>
              <a:gd name="connsiteX610" fmla="*/ 9048534 w 10818821"/>
              <a:gd name="connsiteY610" fmla="*/ 797325 h 6687247"/>
              <a:gd name="connsiteX611" fmla="*/ 9048683 w 10818821"/>
              <a:gd name="connsiteY611" fmla="*/ 797278 h 6687247"/>
              <a:gd name="connsiteX612" fmla="*/ 9053189 w 10818821"/>
              <a:gd name="connsiteY612" fmla="*/ 793863 h 6687247"/>
              <a:gd name="connsiteX613" fmla="*/ 9048534 w 10818821"/>
              <a:gd name="connsiteY613" fmla="*/ 797325 h 6687247"/>
              <a:gd name="connsiteX614" fmla="*/ 9040705 w 10818821"/>
              <a:gd name="connsiteY614" fmla="*/ 799855 h 6687247"/>
              <a:gd name="connsiteX615" fmla="*/ 9050751 w 10818821"/>
              <a:gd name="connsiteY615" fmla="*/ 788774 h 6687247"/>
              <a:gd name="connsiteX616" fmla="*/ 9055256 w 10818821"/>
              <a:gd name="connsiteY616" fmla="*/ 785358 h 6687247"/>
              <a:gd name="connsiteX617" fmla="*/ 9054297 w 10818821"/>
              <a:gd name="connsiteY617" fmla="*/ 781749 h 6687247"/>
              <a:gd name="connsiteX618" fmla="*/ 7489354 w 10818821"/>
              <a:gd name="connsiteY618" fmla="*/ 762956 h 6687247"/>
              <a:gd name="connsiteX619" fmla="*/ 7482154 w 10818821"/>
              <a:gd name="connsiteY619" fmla="*/ 765189 h 6687247"/>
              <a:gd name="connsiteX620" fmla="*/ 7449904 w 10818821"/>
              <a:gd name="connsiteY620" fmla="*/ 771165 h 6687247"/>
              <a:gd name="connsiteX621" fmla="*/ 7460470 w 10818821"/>
              <a:gd name="connsiteY621" fmla="*/ 771292 h 6687247"/>
              <a:gd name="connsiteX622" fmla="*/ 7457648 w 10818821"/>
              <a:gd name="connsiteY622" fmla="*/ 775664 h 6687247"/>
              <a:gd name="connsiteX623" fmla="*/ 7433887 w 10818821"/>
              <a:gd name="connsiteY623" fmla="*/ 782232 h 6687247"/>
              <a:gd name="connsiteX624" fmla="*/ 7429545 w 10818821"/>
              <a:gd name="connsiteY624" fmla="*/ 780712 h 6687247"/>
              <a:gd name="connsiteX625" fmla="*/ 7431042 w 10818821"/>
              <a:gd name="connsiteY625" fmla="*/ 772898 h 6687247"/>
              <a:gd name="connsiteX626" fmla="*/ 7402192 w 10818821"/>
              <a:gd name="connsiteY626" fmla="*/ 781852 h 6687247"/>
              <a:gd name="connsiteX627" fmla="*/ 7369001 w 10818821"/>
              <a:gd name="connsiteY627" fmla="*/ 789287 h 6687247"/>
              <a:gd name="connsiteX628" fmla="*/ 7366734 w 10818821"/>
              <a:gd name="connsiteY628" fmla="*/ 787302 h 6687247"/>
              <a:gd name="connsiteX629" fmla="*/ 7347316 w 10818821"/>
              <a:gd name="connsiteY629" fmla="*/ 795388 h 6687247"/>
              <a:gd name="connsiteX630" fmla="*/ 7332795 w 10818821"/>
              <a:gd name="connsiteY630" fmla="*/ 798642 h 6687247"/>
              <a:gd name="connsiteX631" fmla="*/ 7326645 w 10818821"/>
              <a:gd name="connsiteY631" fmla="*/ 801255 h 6687247"/>
              <a:gd name="connsiteX632" fmla="*/ 7374982 w 10818821"/>
              <a:gd name="connsiteY632" fmla="*/ 790023 h 6687247"/>
              <a:gd name="connsiteX633" fmla="*/ 7458682 w 10818821"/>
              <a:gd name="connsiteY633" fmla="*/ 780701 h 6687247"/>
              <a:gd name="connsiteX634" fmla="*/ 9194015 w 10818821"/>
              <a:gd name="connsiteY634" fmla="*/ 745919 h 6687247"/>
              <a:gd name="connsiteX635" fmla="*/ 9174109 w 10818821"/>
              <a:gd name="connsiteY635" fmla="*/ 753823 h 6687247"/>
              <a:gd name="connsiteX636" fmla="*/ 9138875 w 10818821"/>
              <a:gd name="connsiteY636" fmla="*/ 774021 h 6687247"/>
              <a:gd name="connsiteX637" fmla="*/ 9145153 w 10818821"/>
              <a:gd name="connsiteY637" fmla="*/ 793545 h 6687247"/>
              <a:gd name="connsiteX638" fmla="*/ 9121220 w 10818821"/>
              <a:gd name="connsiteY638" fmla="*/ 801276 h 6687247"/>
              <a:gd name="connsiteX639" fmla="*/ 9119817 w 10818821"/>
              <a:gd name="connsiteY639" fmla="*/ 791934 h 6687247"/>
              <a:gd name="connsiteX640" fmla="*/ 9056762 w 10818821"/>
              <a:gd name="connsiteY640" fmla="*/ 830178 h 6687247"/>
              <a:gd name="connsiteX641" fmla="*/ 9031409 w 10818821"/>
              <a:gd name="connsiteY641" fmla="*/ 843632 h 6687247"/>
              <a:gd name="connsiteX642" fmla="*/ 9038196 w 10818821"/>
              <a:gd name="connsiteY642" fmla="*/ 851062 h 6687247"/>
              <a:gd name="connsiteX643" fmla="*/ 8980325 w 10818821"/>
              <a:gd name="connsiteY643" fmla="*/ 876588 h 6687247"/>
              <a:gd name="connsiteX644" fmla="*/ 8965461 w 10818821"/>
              <a:gd name="connsiteY644" fmla="*/ 891999 h 6687247"/>
              <a:gd name="connsiteX645" fmla="*/ 8931233 w 10818821"/>
              <a:gd name="connsiteY645" fmla="*/ 917504 h 6687247"/>
              <a:gd name="connsiteX646" fmla="*/ 8919570 w 10818821"/>
              <a:gd name="connsiteY646" fmla="*/ 925774 h 6687247"/>
              <a:gd name="connsiteX647" fmla="*/ 8924592 w 10818821"/>
              <a:gd name="connsiteY647" fmla="*/ 928350 h 6687247"/>
              <a:gd name="connsiteX648" fmla="*/ 8941122 w 10818821"/>
              <a:gd name="connsiteY648" fmla="*/ 932810 h 6687247"/>
              <a:gd name="connsiteX649" fmla="*/ 8991933 w 10818821"/>
              <a:gd name="connsiteY649" fmla="*/ 879277 h 6687247"/>
              <a:gd name="connsiteX650" fmla="*/ 9126748 w 10818821"/>
              <a:gd name="connsiteY650" fmla="*/ 809318 h 6687247"/>
              <a:gd name="connsiteX651" fmla="*/ 9191057 w 10818821"/>
              <a:gd name="connsiteY651" fmla="*/ 756440 h 6687247"/>
              <a:gd name="connsiteX652" fmla="*/ 7619067 w 10818821"/>
              <a:gd name="connsiteY652" fmla="*/ 734525 h 6687247"/>
              <a:gd name="connsiteX653" fmla="*/ 7618127 w 10818821"/>
              <a:gd name="connsiteY653" fmla="*/ 735981 h 6687247"/>
              <a:gd name="connsiteX654" fmla="*/ 7622526 w 10818821"/>
              <a:gd name="connsiteY654" fmla="*/ 735736 h 6687247"/>
              <a:gd name="connsiteX655" fmla="*/ 7623413 w 10818821"/>
              <a:gd name="connsiteY655" fmla="*/ 736045 h 6687247"/>
              <a:gd name="connsiteX656" fmla="*/ 7620396 w 10818821"/>
              <a:gd name="connsiteY656" fmla="*/ 737968 h 6687247"/>
              <a:gd name="connsiteX657" fmla="*/ 7619455 w 10818821"/>
              <a:gd name="connsiteY657" fmla="*/ 739427 h 6687247"/>
              <a:gd name="connsiteX658" fmla="*/ 7628964 w 10818821"/>
              <a:gd name="connsiteY658" fmla="*/ 739785 h 6687247"/>
              <a:gd name="connsiteX659" fmla="*/ 7640095 w 10818821"/>
              <a:gd name="connsiteY659" fmla="*/ 734750 h 6687247"/>
              <a:gd name="connsiteX660" fmla="*/ 7622526 w 10818821"/>
              <a:gd name="connsiteY660" fmla="*/ 735736 h 6687247"/>
              <a:gd name="connsiteX661" fmla="*/ 9794678 w 10818821"/>
              <a:gd name="connsiteY661" fmla="*/ 701037 h 6687247"/>
              <a:gd name="connsiteX662" fmla="*/ 9782102 w 10818821"/>
              <a:gd name="connsiteY662" fmla="*/ 704751 h 6687247"/>
              <a:gd name="connsiteX663" fmla="*/ 9709787 w 10818821"/>
              <a:gd name="connsiteY663" fmla="*/ 837803 h 6687247"/>
              <a:gd name="connsiteX664" fmla="*/ 9716645 w 10818821"/>
              <a:gd name="connsiteY664" fmla="*/ 857972 h 6687247"/>
              <a:gd name="connsiteX665" fmla="*/ 9749322 w 10818821"/>
              <a:gd name="connsiteY665" fmla="*/ 839066 h 6687247"/>
              <a:gd name="connsiteX666" fmla="*/ 9749519 w 10818821"/>
              <a:gd name="connsiteY666" fmla="*/ 838575 h 6687247"/>
              <a:gd name="connsiteX667" fmla="*/ 9798475 w 10818821"/>
              <a:gd name="connsiteY667" fmla="*/ 813668 h 6687247"/>
              <a:gd name="connsiteX668" fmla="*/ 9854964 w 10818821"/>
              <a:gd name="connsiteY668" fmla="*/ 776234 h 6687247"/>
              <a:gd name="connsiteX669" fmla="*/ 9847966 w 10818821"/>
              <a:gd name="connsiteY669" fmla="*/ 763836 h 6687247"/>
              <a:gd name="connsiteX670" fmla="*/ 9794678 w 10818821"/>
              <a:gd name="connsiteY670" fmla="*/ 701037 h 6687247"/>
              <a:gd name="connsiteX671" fmla="*/ 9638297 w 10818821"/>
              <a:gd name="connsiteY671" fmla="*/ 439652 h 6687247"/>
              <a:gd name="connsiteX672" fmla="*/ 9623925 w 10818821"/>
              <a:gd name="connsiteY672" fmla="*/ 445020 h 6687247"/>
              <a:gd name="connsiteX673" fmla="*/ 9542699 w 10818821"/>
              <a:gd name="connsiteY673" fmla="*/ 485015 h 6687247"/>
              <a:gd name="connsiteX674" fmla="*/ 9540584 w 10818821"/>
              <a:gd name="connsiteY674" fmla="*/ 498672 h 6687247"/>
              <a:gd name="connsiteX675" fmla="*/ 9540093 w 10818821"/>
              <a:gd name="connsiteY675" fmla="*/ 498956 h 6687247"/>
              <a:gd name="connsiteX676" fmla="*/ 9544282 w 10818821"/>
              <a:gd name="connsiteY676" fmla="*/ 499903 h 6687247"/>
              <a:gd name="connsiteX677" fmla="*/ 9547315 w 10818821"/>
              <a:gd name="connsiteY677" fmla="*/ 497647 h 6687247"/>
              <a:gd name="connsiteX678" fmla="*/ 9548306 w 10818821"/>
              <a:gd name="connsiteY678" fmla="*/ 498736 h 6687247"/>
              <a:gd name="connsiteX679" fmla="*/ 9545771 w 10818821"/>
              <a:gd name="connsiteY679" fmla="*/ 500240 h 6687247"/>
              <a:gd name="connsiteX680" fmla="*/ 9547258 w 10818821"/>
              <a:gd name="connsiteY680" fmla="*/ 500577 h 6687247"/>
              <a:gd name="connsiteX681" fmla="*/ 9555155 w 10818821"/>
              <a:gd name="connsiteY681" fmla="*/ 495795 h 6687247"/>
              <a:gd name="connsiteX682" fmla="*/ 9568761 w 10818821"/>
              <a:gd name="connsiteY682" fmla="*/ 490457 h 6687247"/>
              <a:gd name="connsiteX683" fmla="*/ 9632047 w 10818821"/>
              <a:gd name="connsiteY683" fmla="*/ 443834 h 6687247"/>
              <a:gd name="connsiteX684" fmla="*/ 9717490 w 10818821"/>
              <a:gd name="connsiteY684" fmla="*/ 426641 h 6687247"/>
              <a:gd name="connsiteX685" fmla="*/ 9698290 w 10818821"/>
              <a:gd name="connsiteY685" fmla="*/ 432883 h 6687247"/>
              <a:gd name="connsiteX686" fmla="*/ 9676874 w 10818821"/>
              <a:gd name="connsiteY686" fmla="*/ 452054 h 6687247"/>
              <a:gd name="connsiteX687" fmla="*/ 9651822 w 10818821"/>
              <a:gd name="connsiteY687" fmla="*/ 469364 h 6687247"/>
              <a:gd name="connsiteX688" fmla="*/ 9660596 w 10818821"/>
              <a:gd name="connsiteY688" fmla="*/ 468678 h 6687247"/>
              <a:gd name="connsiteX689" fmla="*/ 9634046 w 10818821"/>
              <a:gd name="connsiteY689" fmla="*/ 492083 h 6687247"/>
              <a:gd name="connsiteX690" fmla="*/ 9636331 w 10818821"/>
              <a:gd name="connsiteY690" fmla="*/ 498805 h 6687247"/>
              <a:gd name="connsiteX691" fmla="*/ 9665167 w 10818821"/>
              <a:gd name="connsiteY691" fmla="*/ 482121 h 6687247"/>
              <a:gd name="connsiteX692" fmla="*/ 9697299 w 10818821"/>
              <a:gd name="connsiteY692" fmla="*/ 465382 h 6687247"/>
              <a:gd name="connsiteX693" fmla="*/ 9725802 w 10818821"/>
              <a:gd name="connsiteY693" fmla="*/ 439095 h 6687247"/>
              <a:gd name="connsiteX694" fmla="*/ 9693861 w 10818821"/>
              <a:gd name="connsiteY694" fmla="*/ 458744 h 6687247"/>
              <a:gd name="connsiteX695" fmla="*/ 9717490 w 10818821"/>
              <a:gd name="connsiteY695" fmla="*/ 426641 h 6687247"/>
              <a:gd name="connsiteX696" fmla="*/ 9850849 w 10818821"/>
              <a:gd name="connsiteY696" fmla="*/ 397825 h 6687247"/>
              <a:gd name="connsiteX697" fmla="*/ 9849470 w 10818821"/>
              <a:gd name="connsiteY697" fmla="*/ 399345 h 6687247"/>
              <a:gd name="connsiteX698" fmla="*/ 9851133 w 10818821"/>
              <a:gd name="connsiteY698" fmla="*/ 398656 h 6687247"/>
              <a:gd name="connsiteX699" fmla="*/ 9954827 w 10818821"/>
              <a:gd name="connsiteY699" fmla="*/ 341627 h 6687247"/>
              <a:gd name="connsiteX700" fmla="*/ 9942054 w 10818821"/>
              <a:gd name="connsiteY700" fmla="*/ 350088 h 6687247"/>
              <a:gd name="connsiteX701" fmla="*/ 9945346 w 10818821"/>
              <a:gd name="connsiteY701" fmla="*/ 351766 h 6687247"/>
              <a:gd name="connsiteX702" fmla="*/ 9887187 w 10818821"/>
              <a:gd name="connsiteY702" fmla="*/ 303908 h 6687247"/>
              <a:gd name="connsiteX703" fmla="*/ 9794584 w 10818821"/>
              <a:gd name="connsiteY703" fmla="*/ 357619 h 6687247"/>
              <a:gd name="connsiteX704" fmla="*/ 9798130 w 10818821"/>
              <a:gd name="connsiteY704" fmla="*/ 358094 h 6687247"/>
              <a:gd name="connsiteX705" fmla="*/ 9801675 w 10818821"/>
              <a:gd name="connsiteY705" fmla="*/ 358571 h 6687247"/>
              <a:gd name="connsiteX706" fmla="*/ 9797391 w 10818821"/>
              <a:gd name="connsiteY706" fmla="*/ 362403 h 6687247"/>
              <a:gd name="connsiteX707" fmla="*/ 9789564 w 10818821"/>
              <a:gd name="connsiteY707" fmla="*/ 365763 h 6687247"/>
              <a:gd name="connsiteX708" fmla="*/ 9793109 w 10818821"/>
              <a:gd name="connsiteY708" fmla="*/ 366240 h 6687247"/>
              <a:gd name="connsiteX709" fmla="*/ 9788966 w 10818821"/>
              <a:gd name="connsiteY709" fmla="*/ 369430 h 6687247"/>
              <a:gd name="connsiteX710" fmla="*/ 9790869 w 10818821"/>
              <a:gd name="connsiteY710" fmla="*/ 369345 h 6687247"/>
              <a:gd name="connsiteX711" fmla="*/ 9754863 w 10818821"/>
              <a:gd name="connsiteY711" fmla="*/ 397285 h 6687247"/>
              <a:gd name="connsiteX712" fmla="*/ 9754209 w 10818821"/>
              <a:gd name="connsiteY712" fmla="*/ 400153 h 6687247"/>
              <a:gd name="connsiteX713" fmla="*/ 9750279 w 10818821"/>
              <a:gd name="connsiteY713" fmla="*/ 404586 h 6687247"/>
              <a:gd name="connsiteX714" fmla="*/ 9768002 w 10818821"/>
              <a:gd name="connsiteY714" fmla="*/ 406964 h 6687247"/>
              <a:gd name="connsiteX715" fmla="*/ 9739461 w 10818821"/>
              <a:gd name="connsiteY715" fmla="*/ 430691 h 6687247"/>
              <a:gd name="connsiteX716" fmla="*/ 9726218 w 10818821"/>
              <a:gd name="connsiteY716" fmla="*/ 438838 h 6687247"/>
              <a:gd name="connsiteX717" fmla="*/ 9738723 w 10818821"/>
              <a:gd name="connsiteY717" fmla="*/ 440372 h 6687247"/>
              <a:gd name="connsiteX718" fmla="*/ 9782165 w 10818821"/>
              <a:gd name="connsiteY718" fmla="*/ 401083 h 6687247"/>
              <a:gd name="connsiteX719" fmla="*/ 9819525 w 10818821"/>
              <a:gd name="connsiteY719" fmla="*/ 373367 h 6687247"/>
              <a:gd name="connsiteX720" fmla="*/ 9867187 w 10818821"/>
              <a:gd name="connsiteY720" fmla="*/ 336674 h 6687247"/>
              <a:gd name="connsiteX721" fmla="*/ 9869578 w 10818821"/>
              <a:gd name="connsiteY721" fmla="*/ 324694 h 6687247"/>
              <a:gd name="connsiteX722" fmla="*/ 9887187 w 10818821"/>
              <a:gd name="connsiteY722" fmla="*/ 303908 h 6687247"/>
              <a:gd name="connsiteX723" fmla="*/ 10078456 w 10818821"/>
              <a:gd name="connsiteY723" fmla="*/ 245799 h 6687247"/>
              <a:gd name="connsiteX724" fmla="*/ 10023588 w 10818821"/>
              <a:gd name="connsiteY724" fmla="*/ 267096 h 6687247"/>
              <a:gd name="connsiteX725" fmla="*/ 10003825 w 10818821"/>
              <a:gd name="connsiteY725" fmla="*/ 280064 h 6687247"/>
              <a:gd name="connsiteX726" fmla="*/ 10007723 w 10818821"/>
              <a:gd name="connsiteY726" fmla="*/ 282278 h 6687247"/>
              <a:gd name="connsiteX727" fmla="*/ 9959316 w 10818821"/>
              <a:gd name="connsiteY727" fmla="*/ 314842 h 6687247"/>
              <a:gd name="connsiteX728" fmla="*/ 9941241 w 10818821"/>
              <a:gd name="connsiteY728" fmla="*/ 315701 h 6687247"/>
              <a:gd name="connsiteX729" fmla="*/ 9941862 w 10818821"/>
              <a:gd name="connsiteY729" fmla="*/ 307333 h 6687247"/>
              <a:gd name="connsiteX730" fmla="*/ 9933272 w 10818821"/>
              <a:gd name="connsiteY730" fmla="*/ 310091 h 6687247"/>
              <a:gd name="connsiteX731" fmla="*/ 9935341 w 10818821"/>
              <a:gd name="connsiteY731" fmla="*/ 319188 h 6687247"/>
              <a:gd name="connsiteX732" fmla="*/ 9884089 w 10818821"/>
              <a:gd name="connsiteY732" fmla="*/ 343175 h 6687247"/>
              <a:gd name="connsiteX733" fmla="*/ 9880753 w 10818821"/>
              <a:gd name="connsiteY733" fmla="*/ 337000 h 6687247"/>
              <a:gd name="connsiteX734" fmla="*/ 9871344 w 10818821"/>
              <a:gd name="connsiteY734" fmla="*/ 344963 h 6687247"/>
              <a:gd name="connsiteX735" fmla="*/ 9874960 w 10818821"/>
              <a:gd name="connsiteY735" fmla="*/ 344791 h 6687247"/>
              <a:gd name="connsiteX736" fmla="*/ 9878573 w 10818821"/>
              <a:gd name="connsiteY736" fmla="*/ 344622 h 6687247"/>
              <a:gd name="connsiteX737" fmla="*/ 9874761 w 10818821"/>
              <a:gd name="connsiteY737" fmla="*/ 349125 h 6687247"/>
              <a:gd name="connsiteX738" fmla="*/ 9867328 w 10818821"/>
              <a:gd name="connsiteY738" fmla="*/ 353799 h 6687247"/>
              <a:gd name="connsiteX739" fmla="*/ 9870943 w 10818821"/>
              <a:gd name="connsiteY739" fmla="*/ 353630 h 6687247"/>
              <a:gd name="connsiteX740" fmla="*/ 9848648 w 10818821"/>
              <a:gd name="connsiteY740" fmla="*/ 367659 h 6687247"/>
              <a:gd name="connsiteX741" fmla="*/ 9848447 w 10818821"/>
              <a:gd name="connsiteY741" fmla="*/ 371991 h 6687247"/>
              <a:gd name="connsiteX742" fmla="*/ 9844630 w 10818821"/>
              <a:gd name="connsiteY742" fmla="*/ 376497 h 6687247"/>
              <a:gd name="connsiteX743" fmla="*/ 9841015 w 10818821"/>
              <a:gd name="connsiteY743" fmla="*/ 376670 h 6687247"/>
              <a:gd name="connsiteX744" fmla="*/ 9837399 w 10818821"/>
              <a:gd name="connsiteY744" fmla="*/ 376841 h 6687247"/>
              <a:gd name="connsiteX745" fmla="*/ 9841215 w 10818821"/>
              <a:gd name="connsiteY745" fmla="*/ 372337 h 6687247"/>
              <a:gd name="connsiteX746" fmla="*/ 9837601 w 10818821"/>
              <a:gd name="connsiteY746" fmla="*/ 372507 h 6687247"/>
              <a:gd name="connsiteX747" fmla="*/ 9836996 w 10818821"/>
              <a:gd name="connsiteY747" fmla="*/ 385507 h 6687247"/>
              <a:gd name="connsiteX748" fmla="*/ 9832779 w 10818821"/>
              <a:gd name="connsiteY748" fmla="*/ 398678 h 6687247"/>
              <a:gd name="connsiteX749" fmla="*/ 9847392 w 10818821"/>
              <a:gd name="connsiteY749" fmla="*/ 394741 h 6687247"/>
              <a:gd name="connsiteX750" fmla="*/ 9849563 w 10818821"/>
              <a:gd name="connsiteY750" fmla="*/ 394047 h 6687247"/>
              <a:gd name="connsiteX751" fmla="*/ 9844276 w 10818821"/>
              <a:gd name="connsiteY751" fmla="*/ 378489 h 6687247"/>
              <a:gd name="connsiteX752" fmla="*/ 9875275 w 10818821"/>
              <a:gd name="connsiteY752" fmla="*/ 368175 h 6687247"/>
              <a:gd name="connsiteX753" fmla="*/ 9882132 w 10818821"/>
              <a:gd name="connsiteY753" fmla="*/ 388341 h 6687247"/>
              <a:gd name="connsiteX754" fmla="*/ 9900394 w 10818821"/>
              <a:gd name="connsiteY754" fmla="*/ 376434 h 6687247"/>
              <a:gd name="connsiteX755" fmla="*/ 9895008 w 10818821"/>
              <a:gd name="connsiteY755" fmla="*/ 372415 h 6687247"/>
              <a:gd name="connsiteX756" fmla="*/ 9900647 w 10818821"/>
              <a:gd name="connsiteY756" fmla="*/ 363545 h 6687247"/>
              <a:gd name="connsiteX757" fmla="*/ 9915104 w 10818821"/>
              <a:gd name="connsiteY757" fmla="*/ 358212 h 6687247"/>
              <a:gd name="connsiteX758" fmla="*/ 9917198 w 10818821"/>
              <a:gd name="connsiteY758" fmla="*/ 356646 h 6687247"/>
              <a:gd name="connsiteX759" fmla="*/ 9927399 w 10818821"/>
              <a:gd name="connsiteY759" fmla="*/ 338015 h 6687247"/>
              <a:gd name="connsiteX760" fmla="*/ 9933783 w 10818821"/>
              <a:gd name="connsiteY760" fmla="*/ 344231 h 6687247"/>
              <a:gd name="connsiteX761" fmla="*/ 9934324 w 10818821"/>
              <a:gd name="connsiteY761" fmla="*/ 343826 h 6687247"/>
              <a:gd name="connsiteX762" fmla="*/ 9950172 w 10818821"/>
              <a:gd name="connsiteY762" fmla="*/ 328169 h 6687247"/>
              <a:gd name="connsiteX763" fmla="*/ 9983431 w 10818821"/>
              <a:gd name="connsiteY763" fmla="*/ 311185 h 6687247"/>
              <a:gd name="connsiteX764" fmla="*/ 10013312 w 10818821"/>
              <a:gd name="connsiteY764" fmla="*/ 284055 h 6687247"/>
              <a:gd name="connsiteX765" fmla="*/ 10055473 w 10818821"/>
              <a:gd name="connsiteY765" fmla="*/ 261437 h 6687247"/>
              <a:gd name="connsiteX766" fmla="*/ 10071377 w 10818821"/>
              <a:gd name="connsiteY766" fmla="*/ 250356 h 6687247"/>
              <a:gd name="connsiteX767" fmla="*/ 10078524 w 10818821"/>
              <a:gd name="connsiteY767" fmla="*/ 245969 h 6687247"/>
              <a:gd name="connsiteX768" fmla="*/ 10579954 w 10818821"/>
              <a:gd name="connsiteY768" fmla="*/ 0 h 6687247"/>
              <a:gd name="connsiteX769" fmla="*/ 10579753 w 10818821"/>
              <a:gd name="connsiteY769" fmla="*/ 4335 h 6687247"/>
              <a:gd name="connsiteX770" fmla="*/ 10539383 w 10818821"/>
              <a:gd name="connsiteY770" fmla="*/ 19222 h 6687247"/>
              <a:gd name="connsiteX771" fmla="*/ 10491578 w 10818821"/>
              <a:gd name="connsiteY771" fmla="*/ 38788 h 6687247"/>
              <a:gd name="connsiteX772" fmla="*/ 10462656 w 10818821"/>
              <a:gd name="connsiteY772" fmla="*/ 40162 h 6687247"/>
              <a:gd name="connsiteX773" fmla="*/ 10388945 w 10818821"/>
              <a:gd name="connsiteY773" fmla="*/ 73932 h 6687247"/>
              <a:gd name="connsiteX774" fmla="*/ 10363437 w 10818821"/>
              <a:gd name="connsiteY774" fmla="*/ 79465 h 6687247"/>
              <a:gd name="connsiteX775" fmla="*/ 10359418 w 10818821"/>
              <a:gd name="connsiteY775" fmla="*/ 88303 h 6687247"/>
              <a:gd name="connsiteX776" fmla="*/ 10259796 w 10818821"/>
              <a:gd name="connsiteY776" fmla="*/ 136273 h 6687247"/>
              <a:gd name="connsiteX777" fmla="*/ 10148924 w 10818821"/>
              <a:gd name="connsiteY777" fmla="*/ 193422 h 6687247"/>
              <a:gd name="connsiteX778" fmla="*/ 10142097 w 10818821"/>
              <a:gd name="connsiteY778" fmla="*/ 185100 h 6687247"/>
              <a:gd name="connsiteX779" fmla="*/ 10056332 w 10818821"/>
              <a:gd name="connsiteY779" fmla="*/ 245380 h 6687247"/>
              <a:gd name="connsiteX780" fmla="*/ 10038709 w 10818821"/>
              <a:gd name="connsiteY780" fmla="*/ 255622 h 6687247"/>
              <a:gd name="connsiteX781" fmla="*/ 10075637 w 10818821"/>
              <a:gd name="connsiteY781" fmla="*/ 241081 h 6687247"/>
              <a:gd name="connsiteX782" fmla="*/ 10098645 w 10818821"/>
              <a:gd name="connsiteY782" fmla="*/ 233618 h 6687247"/>
              <a:gd name="connsiteX783" fmla="*/ 10161489 w 10818821"/>
              <a:gd name="connsiteY783" fmla="*/ 195044 h 6687247"/>
              <a:gd name="connsiteX784" fmla="*/ 10180869 w 10818821"/>
              <a:gd name="connsiteY784" fmla="*/ 190194 h 6687247"/>
              <a:gd name="connsiteX785" fmla="*/ 10255213 w 10818821"/>
              <a:gd name="connsiteY785" fmla="*/ 152236 h 6687247"/>
              <a:gd name="connsiteX786" fmla="*/ 10265062 w 10818821"/>
              <a:gd name="connsiteY786" fmla="*/ 140899 h 6687247"/>
              <a:gd name="connsiteX787" fmla="*/ 10301283 w 10818821"/>
              <a:gd name="connsiteY787" fmla="*/ 126192 h 6687247"/>
              <a:gd name="connsiteX788" fmla="*/ 10294292 w 10818821"/>
              <a:gd name="connsiteY788" fmla="*/ 124715 h 6687247"/>
              <a:gd name="connsiteX789" fmla="*/ 10321935 w 10818821"/>
              <a:gd name="connsiteY789" fmla="*/ 113383 h 6687247"/>
              <a:gd name="connsiteX790" fmla="*/ 10331141 w 10818821"/>
              <a:gd name="connsiteY790" fmla="*/ 123463 h 6687247"/>
              <a:gd name="connsiteX791" fmla="*/ 10315262 w 10818821"/>
              <a:gd name="connsiteY791" fmla="*/ 129144 h 6687247"/>
              <a:gd name="connsiteX792" fmla="*/ 10260138 w 10818821"/>
              <a:gd name="connsiteY792" fmla="*/ 165015 h 6687247"/>
              <a:gd name="connsiteX793" fmla="*/ 10228919 w 10818821"/>
              <a:gd name="connsiteY793" fmla="*/ 183352 h 6687247"/>
              <a:gd name="connsiteX794" fmla="*/ 10237967 w 10818821"/>
              <a:gd name="connsiteY794" fmla="*/ 182308 h 6687247"/>
              <a:gd name="connsiteX795" fmla="*/ 10245894 w 10818821"/>
              <a:gd name="connsiteY795" fmla="*/ 177868 h 6687247"/>
              <a:gd name="connsiteX796" fmla="*/ 10251184 w 10818821"/>
              <a:gd name="connsiteY796" fmla="*/ 180783 h 6687247"/>
              <a:gd name="connsiteX797" fmla="*/ 10270353 w 10818821"/>
              <a:gd name="connsiteY797" fmla="*/ 178570 h 6687247"/>
              <a:gd name="connsiteX798" fmla="*/ 10272411 w 10818821"/>
              <a:gd name="connsiteY798" fmla="*/ 177671 h 6687247"/>
              <a:gd name="connsiteX799" fmla="*/ 10337822 w 10818821"/>
              <a:gd name="connsiteY799" fmla="*/ 142855 h 6687247"/>
              <a:gd name="connsiteX800" fmla="*/ 10346632 w 10818821"/>
              <a:gd name="connsiteY800" fmla="*/ 140419 h 6687247"/>
              <a:gd name="connsiteX801" fmla="*/ 10347949 w 10818821"/>
              <a:gd name="connsiteY801" fmla="*/ 141860 h 6687247"/>
              <a:gd name="connsiteX802" fmla="*/ 10368089 w 10818821"/>
              <a:gd name="connsiteY802" fmla="*/ 131301 h 6687247"/>
              <a:gd name="connsiteX803" fmla="*/ 10391895 w 10818821"/>
              <a:gd name="connsiteY803" fmla="*/ 140815 h 6687247"/>
              <a:gd name="connsiteX804" fmla="*/ 10447398 w 10818821"/>
              <a:gd name="connsiteY804" fmla="*/ 101079 h 6687247"/>
              <a:gd name="connsiteX805" fmla="*/ 10468621 w 10818821"/>
              <a:gd name="connsiteY805" fmla="*/ 120556 h 6687247"/>
              <a:gd name="connsiteX806" fmla="*/ 10520190 w 10818821"/>
              <a:gd name="connsiteY806" fmla="*/ 90717 h 6687247"/>
              <a:gd name="connsiteX807" fmla="*/ 10604070 w 10818821"/>
              <a:gd name="connsiteY807" fmla="*/ 73942 h 6687247"/>
              <a:gd name="connsiteX808" fmla="*/ 10730826 w 10818821"/>
              <a:gd name="connsiteY808" fmla="*/ 37517 h 6687247"/>
              <a:gd name="connsiteX809" fmla="*/ 10750975 w 10818821"/>
              <a:gd name="connsiteY809" fmla="*/ 37386 h 6687247"/>
              <a:gd name="connsiteX810" fmla="*/ 10776715 w 10818821"/>
              <a:gd name="connsiteY810" fmla="*/ 33190 h 6687247"/>
              <a:gd name="connsiteX811" fmla="*/ 10778839 w 10818821"/>
              <a:gd name="connsiteY811" fmla="*/ 29449 h 6687247"/>
              <a:gd name="connsiteX812" fmla="*/ 10781776 w 10818821"/>
              <a:gd name="connsiteY812" fmla="*/ 31646 h 6687247"/>
              <a:gd name="connsiteX813" fmla="*/ 10791892 w 10818821"/>
              <a:gd name="connsiteY813" fmla="*/ 28559 h 6687247"/>
              <a:gd name="connsiteX814" fmla="*/ 10789772 w 10818821"/>
              <a:gd name="connsiteY814" fmla="*/ 32297 h 6687247"/>
              <a:gd name="connsiteX815" fmla="*/ 10784712 w 10818821"/>
              <a:gd name="connsiteY815" fmla="*/ 33842 h 6687247"/>
              <a:gd name="connsiteX816" fmla="*/ 10818821 w 10818821"/>
              <a:gd name="connsiteY816" fmla="*/ 32707 h 6687247"/>
              <a:gd name="connsiteX817" fmla="*/ 10720078 w 10818821"/>
              <a:gd name="connsiteY817" fmla="*/ 81401 h 6687247"/>
              <a:gd name="connsiteX818" fmla="*/ 10728566 w 10818821"/>
              <a:gd name="connsiteY818" fmla="*/ 66442 h 6687247"/>
              <a:gd name="connsiteX819" fmla="*/ 10707707 w 10818821"/>
              <a:gd name="connsiteY819" fmla="*/ 71217 h 6687247"/>
              <a:gd name="connsiteX820" fmla="*/ 10662644 w 10818821"/>
              <a:gd name="connsiteY820" fmla="*/ 97635 h 6687247"/>
              <a:gd name="connsiteX821" fmla="*/ 10554451 w 10818821"/>
              <a:gd name="connsiteY821" fmla="*/ 150497 h 6687247"/>
              <a:gd name="connsiteX822" fmla="*/ 10428441 w 10818821"/>
              <a:gd name="connsiteY822" fmla="*/ 207315 h 6687247"/>
              <a:gd name="connsiteX823" fmla="*/ 10320483 w 10818821"/>
              <a:gd name="connsiteY823" fmla="*/ 245012 h 6687247"/>
              <a:gd name="connsiteX824" fmla="*/ 10244453 w 10818821"/>
              <a:gd name="connsiteY824" fmla="*/ 283842 h 6687247"/>
              <a:gd name="connsiteX825" fmla="*/ 10244547 w 10818821"/>
              <a:gd name="connsiteY825" fmla="*/ 284535 h 6687247"/>
              <a:gd name="connsiteX826" fmla="*/ 10244647 w 10818821"/>
              <a:gd name="connsiteY826" fmla="*/ 285278 h 6687247"/>
              <a:gd name="connsiteX827" fmla="*/ 10234816 w 10818821"/>
              <a:gd name="connsiteY827" fmla="*/ 288762 h 6687247"/>
              <a:gd name="connsiteX828" fmla="*/ 10217576 w 10818821"/>
              <a:gd name="connsiteY828" fmla="*/ 297567 h 6687247"/>
              <a:gd name="connsiteX829" fmla="*/ 10219050 w 10818821"/>
              <a:gd name="connsiteY829" fmla="*/ 301016 h 6687247"/>
              <a:gd name="connsiteX830" fmla="*/ 10228522 w 10818821"/>
              <a:gd name="connsiteY830" fmla="*/ 299921 h 6687247"/>
              <a:gd name="connsiteX831" fmla="*/ 10262874 w 10818821"/>
              <a:gd name="connsiteY831" fmla="*/ 281854 h 6687247"/>
              <a:gd name="connsiteX832" fmla="*/ 10267940 w 10818821"/>
              <a:gd name="connsiteY832" fmla="*/ 288809 h 6687247"/>
              <a:gd name="connsiteX833" fmla="*/ 10307903 w 10818821"/>
              <a:gd name="connsiteY833" fmla="*/ 263391 h 6687247"/>
              <a:gd name="connsiteX834" fmla="*/ 10367352 w 10818821"/>
              <a:gd name="connsiteY834" fmla="*/ 236936 h 6687247"/>
              <a:gd name="connsiteX835" fmla="*/ 10422254 w 10818821"/>
              <a:gd name="connsiteY835" fmla="*/ 222765 h 6687247"/>
              <a:gd name="connsiteX836" fmla="*/ 10417708 w 10818821"/>
              <a:gd name="connsiteY836" fmla="*/ 235052 h 6687247"/>
              <a:gd name="connsiteX837" fmla="*/ 10507768 w 10818821"/>
              <a:gd name="connsiteY837" fmla="*/ 198129 h 6687247"/>
              <a:gd name="connsiteX838" fmla="*/ 10609217 w 10818821"/>
              <a:gd name="connsiteY838" fmla="*/ 161401 h 6687247"/>
              <a:gd name="connsiteX839" fmla="*/ 10611252 w 10818821"/>
              <a:gd name="connsiteY839" fmla="*/ 176549 h 6687247"/>
              <a:gd name="connsiteX840" fmla="*/ 10622641 w 10818821"/>
              <a:gd name="connsiteY840" fmla="*/ 176745 h 6687247"/>
              <a:gd name="connsiteX841" fmla="*/ 10616319 w 10818821"/>
              <a:gd name="connsiteY841" fmla="*/ 183505 h 6687247"/>
              <a:gd name="connsiteX842" fmla="*/ 10611513 w 10818821"/>
              <a:gd name="connsiteY842" fmla="*/ 186170 h 6687247"/>
              <a:gd name="connsiteX843" fmla="*/ 10600386 w 10818821"/>
              <a:gd name="connsiteY843" fmla="*/ 195595 h 6687247"/>
              <a:gd name="connsiteX844" fmla="*/ 10598610 w 10818821"/>
              <a:gd name="connsiteY844" fmla="*/ 190070 h 6687247"/>
              <a:gd name="connsiteX845" fmla="*/ 10590514 w 10818821"/>
              <a:gd name="connsiteY845" fmla="*/ 191304 h 6687247"/>
              <a:gd name="connsiteX846" fmla="*/ 10596834 w 10818821"/>
              <a:gd name="connsiteY846" fmla="*/ 184544 h 6687247"/>
              <a:gd name="connsiteX847" fmla="*/ 10601640 w 10818821"/>
              <a:gd name="connsiteY847" fmla="*/ 181879 h 6687247"/>
              <a:gd name="connsiteX848" fmla="*/ 10543708 w 10818821"/>
              <a:gd name="connsiteY848" fmla="*/ 204239 h 6687247"/>
              <a:gd name="connsiteX849" fmla="*/ 10455163 w 10818821"/>
              <a:gd name="connsiteY849" fmla="*/ 237068 h 6687247"/>
              <a:gd name="connsiteX850" fmla="*/ 10424290 w 10818821"/>
              <a:gd name="connsiteY850" fmla="*/ 237913 h 6687247"/>
              <a:gd name="connsiteX851" fmla="*/ 10392424 w 10818821"/>
              <a:gd name="connsiteY851" fmla="*/ 262096 h 6687247"/>
              <a:gd name="connsiteX852" fmla="*/ 10356876 w 10818821"/>
              <a:gd name="connsiteY852" fmla="*/ 270414 h 6687247"/>
              <a:gd name="connsiteX853" fmla="*/ 10338695 w 10818821"/>
              <a:gd name="connsiteY853" fmla="*/ 279345 h 6687247"/>
              <a:gd name="connsiteX854" fmla="*/ 10343556 w 10818821"/>
              <a:gd name="connsiteY854" fmla="*/ 280931 h 6687247"/>
              <a:gd name="connsiteX855" fmla="*/ 10352697 w 10818821"/>
              <a:gd name="connsiteY855" fmla="*/ 280505 h 6687247"/>
              <a:gd name="connsiteX856" fmla="*/ 10435849 w 10818821"/>
              <a:gd name="connsiteY856" fmla="*/ 260798 h 6687247"/>
              <a:gd name="connsiteX857" fmla="*/ 10491239 w 10818821"/>
              <a:gd name="connsiteY857" fmla="*/ 255004 h 6687247"/>
              <a:gd name="connsiteX858" fmla="*/ 10508961 w 10818821"/>
              <a:gd name="connsiteY858" fmla="*/ 257384 h 6687247"/>
              <a:gd name="connsiteX859" fmla="*/ 10508223 w 10818821"/>
              <a:gd name="connsiteY859" fmla="*/ 261695 h 6687247"/>
              <a:gd name="connsiteX860" fmla="*/ 10467016 w 10818821"/>
              <a:gd name="connsiteY860" fmla="*/ 269392 h 6687247"/>
              <a:gd name="connsiteX861" fmla="*/ 10417979 w 10818821"/>
              <a:gd name="connsiteY861" fmla="*/ 280448 h 6687247"/>
              <a:gd name="connsiteX862" fmla="*/ 10389622 w 10818821"/>
              <a:gd name="connsiteY862" fmla="*/ 276642 h 6687247"/>
              <a:gd name="connsiteX863" fmla="*/ 10313557 w 10818821"/>
              <a:gd name="connsiteY863" fmla="*/ 297299 h 6687247"/>
              <a:gd name="connsiteX864" fmla="*/ 10309155 w 10818821"/>
              <a:gd name="connsiteY864" fmla="*/ 296006 h 6687247"/>
              <a:gd name="connsiteX865" fmla="*/ 10307392 w 10818821"/>
              <a:gd name="connsiteY865" fmla="*/ 297042 h 6687247"/>
              <a:gd name="connsiteX866" fmla="*/ 10275042 w 10818821"/>
              <a:gd name="connsiteY866" fmla="*/ 310913 h 6687247"/>
              <a:gd name="connsiteX867" fmla="*/ 10272604 w 10818821"/>
              <a:gd name="connsiteY867" fmla="*/ 310174 h 6687247"/>
              <a:gd name="connsiteX868" fmla="*/ 10235148 w 10818821"/>
              <a:gd name="connsiteY868" fmla="*/ 323703 h 6687247"/>
              <a:gd name="connsiteX869" fmla="*/ 10221109 w 10818821"/>
              <a:gd name="connsiteY869" fmla="*/ 327000 h 6687247"/>
              <a:gd name="connsiteX870" fmla="*/ 10221053 w 10818821"/>
              <a:gd name="connsiteY870" fmla="*/ 327312 h 6687247"/>
              <a:gd name="connsiteX871" fmla="*/ 10266741 w 10818821"/>
              <a:gd name="connsiteY871" fmla="*/ 340678 h 6687247"/>
              <a:gd name="connsiteX872" fmla="*/ 10261196 w 10818821"/>
              <a:gd name="connsiteY872" fmla="*/ 343887 h 6687247"/>
              <a:gd name="connsiteX873" fmla="*/ 10263482 w 10818821"/>
              <a:gd name="connsiteY873" fmla="*/ 350609 h 6687247"/>
              <a:gd name="connsiteX874" fmla="*/ 10201363 w 10818821"/>
              <a:gd name="connsiteY874" fmla="*/ 370886 h 6687247"/>
              <a:gd name="connsiteX875" fmla="*/ 10210385 w 10818821"/>
              <a:gd name="connsiteY875" fmla="*/ 397420 h 6687247"/>
              <a:gd name="connsiteX876" fmla="*/ 10246928 w 10818821"/>
              <a:gd name="connsiteY876" fmla="*/ 383896 h 6687247"/>
              <a:gd name="connsiteX877" fmla="*/ 10256071 w 10818821"/>
              <a:gd name="connsiteY877" fmla="*/ 410788 h 6687247"/>
              <a:gd name="connsiteX878" fmla="*/ 10244427 w 10818821"/>
              <a:gd name="connsiteY878" fmla="*/ 417525 h 6687247"/>
              <a:gd name="connsiteX879" fmla="*/ 10211022 w 10818821"/>
              <a:gd name="connsiteY879" fmla="*/ 420765 h 6687247"/>
              <a:gd name="connsiteX880" fmla="*/ 10215592 w 10818821"/>
              <a:gd name="connsiteY880" fmla="*/ 434208 h 6687247"/>
              <a:gd name="connsiteX881" fmla="*/ 10155937 w 10818821"/>
              <a:gd name="connsiteY881" fmla="*/ 524192 h 6687247"/>
              <a:gd name="connsiteX882" fmla="*/ 10074005 w 10818821"/>
              <a:gd name="connsiteY882" fmla="*/ 587690 h 6687247"/>
              <a:gd name="connsiteX883" fmla="*/ 10076169 w 10818821"/>
              <a:gd name="connsiteY883" fmla="*/ 594059 h 6687247"/>
              <a:gd name="connsiteX884" fmla="*/ 10174318 w 10818821"/>
              <a:gd name="connsiteY884" fmla="*/ 537268 h 6687247"/>
              <a:gd name="connsiteX885" fmla="*/ 10176605 w 10818821"/>
              <a:gd name="connsiteY885" fmla="*/ 543991 h 6687247"/>
              <a:gd name="connsiteX886" fmla="*/ 10166152 w 10818821"/>
              <a:gd name="connsiteY886" fmla="*/ 573752 h 6687247"/>
              <a:gd name="connsiteX887" fmla="*/ 10135151 w 10818821"/>
              <a:gd name="connsiteY887" fmla="*/ 584066 h 6687247"/>
              <a:gd name="connsiteX888" fmla="*/ 10121857 w 10818821"/>
              <a:gd name="connsiteY888" fmla="*/ 607425 h 6687247"/>
              <a:gd name="connsiteX889" fmla="*/ 10124023 w 10818821"/>
              <a:gd name="connsiteY889" fmla="*/ 613793 h 6687247"/>
              <a:gd name="connsiteX890" fmla="*/ 10162002 w 10818821"/>
              <a:gd name="connsiteY890" fmla="*/ 623999 h 6687247"/>
              <a:gd name="connsiteX891" fmla="*/ 10144811 w 10818821"/>
              <a:gd name="connsiteY891" fmla="*/ 633945 h 6687247"/>
              <a:gd name="connsiteX892" fmla="*/ 10144419 w 10818821"/>
              <a:gd name="connsiteY892" fmla="*/ 633938 h 6687247"/>
              <a:gd name="connsiteX893" fmla="*/ 10146609 w 10818821"/>
              <a:gd name="connsiteY893" fmla="*/ 636460 h 6687247"/>
              <a:gd name="connsiteX894" fmla="*/ 10131303 w 10818821"/>
              <a:gd name="connsiteY894" fmla="*/ 641496 h 6687247"/>
              <a:gd name="connsiteX895" fmla="*/ 10132193 w 10818821"/>
              <a:gd name="connsiteY895" fmla="*/ 657335 h 6687247"/>
              <a:gd name="connsiteX896" fmla="*/ 10143405 w 10818821"/>
              <a:gd name="connsiteY896" fmla="*/ 660835 h 6687247"/>
              <a:gd name="connsiteX897" fmla="*/ 10152891 w 10818821"/>
              <a:gd name="connsiteY897" fmla="*/ 656079 h 6687247"/>
              <a:gd name="connsiteX898" fmla="*/ 10161731 w 10818821"/>
              <a:gd name="connsiteY898" fmla="*/ 653885 h 6687247"/>
              <a:gd name="connsiteX899" fmla="*/ 10167467 w 10818821"/>
              <a:gd name="connsiteY899" fmla="*/ 660499 h 6687247"/>
              <a:gd name="connsiteX900" fmla="*/ 10167763 w 10818821"/>
              <a:gd name="connsiteY900" fmla="*/ 660464 h 6687247"/>
              <a:gd name="connsiteX901" fmla="*/ 10168736 w 10818821"/>
              <a:gd name="connsiteY901" fmla="*/ 643812 h 6687247"/>
              <a:gd name="connsiteX902" fmla="*/ 10173310 w 10818821"/>
              <a:gd name="connsiteY902" fmla="*/ 657258 h 6687247"/>
              <a:gd name="connsiteX903" fmla="*/ 10179409 w 10818821"/>
              <a:gd name="connsiteY903" fmla="*/ 653728 h 6687247"/>
              <a:gd name="connsiteX904" fmla="*/ 10181694 w 10818821"/>
              <a:gd name="connsiteY904" fmla="*/ 660449 h 6687247"/>
              <a:gd name="connsiteX905" fmla="*/ 10173453 w 10818821"/>
              <a:gd name="connsiteY905" fmla="*/ 667396 h 6687247"/>
              <a:gd name="connsiteX906" fmla="*/ 10174108 w 10818821"/>
              <a:gd name="connsiteY906" fmla="*/ 668150 h 6687247"/>
              <a:gd name="connsiteX907" fmla="*/ 10171078 w 10818821"/>
              <a:gd name="connsiteY907" fmla="*/ 669399 h 6687247"/>
              <a:gd name="connsiteX908" fmla="*/ 10162867 w 10818821"/>
              <a:gd name="connsiteY908" fmla="*/ 676319 h 6687247"/>
              <a:gd name="connsiteX909" fmla="*/ 10145666 w 10818821"/>
              <a:gd name="connsiteY909" fmla="*/ 696964 h 6687247"/>
              <a:gd name="connsiteX910" fmla="*/ 10148071 w 10818821"/>
              <a:gd name="connsiteY910" fmla="*/ 704039 h 6687247"/>
              <a:gd name="connsiteX911" fmla="*/ 10220188 w 10818821"/>
              <a:gd name="connsiteY911" fmla="*/ 693645 h 6687247"/>
              <a:gd name="connsiteX912" fmla="*/ 10225096 w 10818821"/>
              <a:gd name="connsiteY912" fmla="*/ 667095 h 6687247"/>
              <a:gd name="connsiteX913" fmla="*/ 10272312 w 10818821"/>
              <a:gd name="connsiteY913" fmla="*/ 663487 h 6687247"/>
              <a:gd name="connsiteX914" fmla="*/ 10259693 w 10818821"/>
              <a:gd name="connsiteY914" fmla="*/ 686876 h 6687247"/>
              <a:gd name="connsiteX915" fmla="*/ 10282429 w 10818821"/>
              <a:gd name="connsiteY915" fmla="*/ 673723 h 6687247"/>
              <a:gd name="connsiteX916" fmla="*/ 10345440 w 10818821"/>
              <a:gd name="connsiteY916" fmla="*/ 613129 h 6687247"/>
              <a:gd name="connsiteX917" fmla="*/ 10352297 w 10818821"/>
              <a:gd name="connsiteY917" fmla="*/ 633296 h 6687247"/>
              <a:gd name="connsiteX918" fmla="*/ 10341509 w 10818821"/>
              <a:gd name="connsiteY918" fmla="*/ 703053 h 6687247"/>
              <a:gd name="connsiteX919" fmla="*/ 10357724 w 10818821"/>
              <a:gd name="connsiteY919" fmla="*/ 709759 h 6687247"/>
              <a:gd name="connsiteX920" fmla="*/ 10346079 w 10818821"/>
              <a:gd name="connsiteY920" fmla="*/ 716497 h 6687247"/>
              <a:gd name="connsiteX921" fmla="*/ 10298526 w 10818821"/>
              <a:gd name="connsiteY921" fmla="*/ 760102 h 6687247"/>
              <a:gd name="connsiteX922" fmla="*/ 10287397 w 10818821"/>
              <a:gd name="connsiteY922" fmla="*/ 789828 h 6687247"/>
              <a:gd name="connsiteX923" fmla="*/ 10305900 w 10818821"/>
              <a:gd name="connsiteY923" fmla="*/ 803258 h 6687247"/>
              <a:gd name="connsiteX924" fmla="*/ 10267706 w 10818821"/>
              <a:gd name="connsiteY924" fmla="*/ 833402 h 6687247"/>
              <a:gd name="connsiteX925" fmla="*/ 10258564 w 10818821"/>
              <a:gd name="connsiteY925" fmla="*/ 806510 h 6687247"/>
              <a:gd name="connsiteX926" fmla="*/ 10189804 w 10818821"/>
              <a:gd name="connsiteY926" fmla="*/ 846295 h 6687247"/>
              <a:gd name="connsiteX927" fmla="*/ 10147677 w 10818821"/>
              <a:gd name="connsiteY927" fmla="*/ 966364 h 6687247"/>
              <a:gd name="connsiteX928" fmla="*/ 10092050 w 10818821"/>
              <a:gd name="connsiteY928" fmla="*/ 980606 h 6687247"/>
              <a:gd name="connsiteX929" fmla="*/ 10076783 w 10818821"/>
              <a:gd name="connsiteY929" fmla="*/ 987890 h 6687247"/>
              <a:gd name="connsiteX930" fmla="*/ 10134904 w 10818821"/>
              <a:gd name="connsiteY930" fmla="*/ 987178 h 6687247"/>
              <a:gd name="connsiteX931" fmla="*/ 10205440 w 10818821"/>
              <a:gd name="connsiteY931" fmla="*/ 976771 h 6687247"/>
              <a:gd name="connsiteX932" fmla="*/ 10222779 w 10818821"/>
              <a:gd name="connsiteY932" fmla="*/ 981000 h 6687247"/>
              <a:gd name="connsiteX933" fmla="*/ 10306365 w 10818821"/>
              <a:gd name="connsiteY933" fmla="*/ 969832 h 6687247"/>
              <a:gd name="connsiteX934" fmla="*/ 10361509 w 10818821"/>
              <a:gd name="connsiteY934" fmla="*/ 969756 h 6687247"/>
              <a:gd name="connsiteX935" fmla="*/ 10378848 w 10818821"/>
              <a:gd name="connsiteY935" fmla="*/ 973982 h 6687247"/>
              <a:gd name="connsiteX936" fmla="*/ 10377807 w 10818821"/>
              <a:gd name="connsiteY936" fmla="*/ 978236 h 6687247"/>
              <a:gd name="connsiteX937" fmla="*/ 10336535 w 10818821"/>
              <a:gd name="connsiteY937" fmla="*/ 981693 h 6687247"/>
              <a:gd name="connsiteX938" fmla="*/ 10287286 w 10818821"/>
              <a:gd name="connsiteY938" fmla="*/ 987714 h 6687247"/>
              <a:gd name="connsiteX939" fmla="*/ 10259542 w 10818821"/>
              <a:gd name="connsiteY939" fmla="*/ 980948 h 6687247"/>
              <a:gd name="connsiteX940" fmla="*/ 10182892 w 10818821"/>
              <a:gd name="connsiteY940" fmla="*/ 993807 h 6687247"/>
              <a:gd name="connsiteX941" fmla="*/ 10157578 w 10818821"/>
              <a:gd name="connsiteY941" fmla="*/ 992143 h 6687247"/>
              <a:gd name="connsiteX942" fmla="*/ 10152024 w 10818821"/>
              <a:gd name="connsiteY942" fmla="*/ 999803 h 6687247"/>
              <a:gd name="connsiteX943" fmla="*/ 10047975 w 10818821"/>
              <a:gd name="connsiteY943" fmla="*/ 1019503 h 6687247"/>
              <a:gd name="connsiteX944" fmla="*/ 9990098 w 10818821"/>
              <a:gd name="connsiteY944" fmla="*/ 1030743 h 6687247"/>
              <a:gd name="connsiteX945" fmla="*/ 9989109 w 10818821"/>
              <a:gd name="connsiteY945" fmla="*/ 1030988 h 6687247"/>
              <a:gd name="connsiteX946" fmla="*/ 9990547 w 10818821"/>
              <a:gd name="connsiteY946" fmla="*/ 1033145 h 6687247"/>
              <a:gd name="connsiteX947" fmla="*/ 9978903 w 10818821"/>
              <a:gd name="connsiteY947" fmla="*/ 1039882 h 6687247"/>
              <a:gd name="connsiteX948" fmla="*/ 9784253 w 10818821"/>
              <a:gd name="connsiteY948" fmla="*/ 1136839 h 6687247"/>
              <a:gd name="connsiteX949" fmla="*/ 9745601 w 10818821"/>
              <a:gd name="connsiteY949" fmla="*/ 1206628 h 6687247"/>
              <a:gd name="connsiteX950" fmla="*/ 9707527 w 10818821"/>
              <a:gd name="connsiteY950" fmla="*/ 1237123 h 6687247"/>
              <a:gd name="connsiteX951" fmla="*/ 9752458 w 10818821"/>
              <a:gd name="connsiteY951" fmla="*/ 1226794 h 6687247"/>
              <a:gd name="connsiteX952" fmla="*/ 9906450 w 10818821"/>
              <a:gd name="connsiteY952" fmla="*/ 1090270 h 6687247"/>
              <a:gd name="connsiteX953" fmla="*/ 9930256 w 10818821"/>
              <a:gd name="connsiteY953" fmla="*/ 1099784 h 6687247"/>
              <a:gd name="connsiteX954" fmla="*/ 9925468 w 10818821"/>
              <a:gd name="connsiteY954" fmla="*/ 1126688 h 6687247"/>
              <a:gd name="connsiteX955" fmla="*/ 9953966 w 10818821"/>
              <a:gd name="connsiteY955" fmla="*/ 1150003 h 6687247"/>
              <a:gd name="connsiteX956" fmla="*/ 9992159 w 10818821"/>
              <a:gd name="connsiteY956" fmla="*/ 1119857 h 6687247"/>
              <a:gd name="connsiteX957" fmla="*/ 10124098 w 10818821"/>
              <a:gd name="connsiteY957" fmla="*/ 1113780 h 6687247"/>
              <a:gd name="connsiteX958" fmla="*/ 10146742 w 10818821"/>
              <a:gd name="connsiteY958" fmla="*/ 1121066 h 6687247"/>
              <a:gd name="connsiteX959" fmla="*/ 10149698 w 10818821"/>
              <a:gd name="connsiteY959" fmla="*/ 1120020 h 6687247"/>
              <a:gd name="connsiteX960" fmla="*/ 10261181 w 10818821"/>
              <a:gd name="connsiteY960" fmla="*/ 1112958 h 6687247"/>
              <a:gd name="connsiteX961" fmla="*/ 10169055 w 10818821"/>
              <a:gd name="connsiteY961" fmla="*/ 1133882 h 6687247"/>
              <a:gd name="connsiteX962" fmla="*/ 10116400 w 10818821"/>
              <a:gd name="connsiteY962" fmla="*/ 1147164 h 6687247"/>
              <a:gd name="connsiteX963" fmla="*/ 10113763 w 10818821"/>
              <a:gd name="connsiteY963" fmla="*/ 1148816 h 6687247"/>
              <a:gd name="connsiteX964" fmla="*/ 10106829 w 10818821"/>
              <a:gd name="connsiteY964" fmla="*/ 1162055 h 6687247"/>
              <a:gd name="connsiteX965" fmla="*/ 10119894 w 10818821"/>
              <a:gd name="connsiteY965" fmla="*/ 1160539 h 6687247"/>
              <a:gd name="connsiteX966" fmla="*/ 10068186 w 10818821"/>
              <a:gd name="connsiteY966" fmla="*/ 1192885 h 6687247"/>
              <a:gd name="connsiteX967" fmla="*/ 10065245 w 10818821"/>
              <a:gd name="connsiteY967" fmla="*/ 1194228 h 6687247"/>
              <a:gd name="connsiteX968" fmla="*/ 10064897 w 10818821"/>
              <a:gd name="connsiteY968" fmla="*/ 1194623 h 6687247"/>
              <a:gd name="connsiteX969" fmla="*/ 10060962 w 10818821"/>
              <a:gd name="connsiteY969" fmla="*/ 1197959 h 6687247"/>
              <a:gd name="connsiteX970" fmla="*/ 10060793 w 10818821"/>
              <a:gd name="connsiteY970" fmla="*/ 1197942 h 6687247"/>
              <a:gd name="connsiteX971" fmla="*/ 10059593 w 10818821"/>
              <a:gd name="connsiteY971" fmla="*/ 1199120 h 6687247"/>
              <a:gd name="connsiteX972" fmla="*/ 10060962 w 10818821"/>
              <a:gd name="connsiteY972" fmla="*/ 1197959 h 6687247"/>
              <a:gd name="connsiteX973" fmla="*/ 10061541 w 10818821"/>
              <a:gd name="connsiteY973" fmla="*/ 1198017 h 6687247"/>
              <a:gd name="connsiteX974" fmla="*/ 10062666 w 10818821"/>
              <a:gd name="connsiteY974" fmla="*/ 1197048 h 6687247"/>
              <a:gd name="connsiteX975" fmla="*/ 10062761 w 10818821"/>
              <a:gd name="connsiteY975" fmla="*/ 1197714 h 6687247"/>
              <a:gd name="connsiteX976" fmla="*/ 10008214 w 10818821"/>
              <a:gd name="connsiteY976" fmla="*/ 1235839 h 6687247"/>
              <a:gd name="connsiteX977" fmla="*/ 10006532 w 10818821"/>
              <a:gd name="connsiteY977" fmla="*/ 1234451 h 6687247"/>
              <a:gd name="connsiteX978" fmla="*/ 9964421 w 10818821"/>
              <a:gd name="connsiteY978" fmla="*/ 1260937 h 6687247"/>
              <a:gd name="connsiteX979" fmla="*/ 9951993 w 10818821"/>
              <a:gd name="connsiteY979" fmla="*/ 1265315 h 6687247"/>
              <a:gd name="connsiteX980" fmla="*/ 9894163 w 10818821"/>
              <a:gd name="connsiteY980" fmla="*/ 1296709 h 6687247"/>
              <a:gd name="connsiteX981" fmla="*/ 9866245 w 10818821"/>
              <a:gd name="connsiteY981" fmla="*/ 1310184 h 6687247"/>
              <a:gd name="connsiteX982" fmla="*/ 9840890 w 10818821"/>
              <a:gd name="connsiteY982" fmla="*/ 1324223 h 6687247"/>
              <a:gd name="connsiteX983" fmla="*/ 9840829 w 10818821"/>
              <a:gd name="connsiteY983" fmla="*/ 1324232 h 6687247"/>
              <a:gd name="connsiteX984" fmla="*/ 9838882 w 10818821"/>
              <a:gd name="connsiteY984" fmla="*/ 1325335 h 6687247"/>
              <a:gd name="connsiteX985" fmla="*/ 9840890 w 10818821"/>
              <a:gd name="connsiteY985" fmla="*/ 1324223 h 6687247"/>
              <a:gd name="connsiteX986" fmla="*/ 9844122 w 10818821"/>
              <a:gd name="connsiteY986" fmla="*/ 1323697 h 6687247"/>
              <a:gd name="connsiteX987" fmla="*/ 9839621 w 10818821"/>
              <a:gd name="connsiteY987" fmla="*/ 1327571 h 6687247"/>
              <a:gd name="connsiteX988" fmla="*/ 9837674 w 10818821"/>
              <a:gd name="connsiteY988" fmla="*/ 1328673 h 6687247"/>
              <a:gd name="connsiteX989" fmla="*/ 9839017 w 10818821"/>
              <a:gd name="connsiteY989" fmla="*/ 1329239 h 6687247"/>
              <a:gd name="connsiteX990" fmla="*/ 9891142 w 10818821"/>
              <a:gd name="connsiteY990" fmla="*/ 1305055 h 6687247"/>
              <a:gd name="connsiteX991" fmla="*/ 9890674 w 10818821"/>
              <a:gd name="connsiteY991" fmla="*/ 1310631 h 6687247"/>
              <a:gd name="connsiteX992" fmla="*/ 9876298 w 10818821"/>
              <a:gd name="connsiteY992" fmla="*/ 1316110 h 6687247"/>
              <a:gd name="connsiteX993" fmla="*/ 9854132 w 10818821"/>
              <a:gd name="connsiteY993" fmla="*/ 1325997 h 6687247"/>
              <a:gd name="connsiteX994" fmla="*/ 9817097 w 10818821"/>
              <a:gd name="connsiteY994" fmla="*/ 1343801 h 6687247"/>
              <a:gd name="connsiteX995" fmla="*/ 9803479 w 10818821"/>
              <a:gd name="connsiteY995" fmla="*/ 1349339 h 6687247"/>
              <a:gd name="connsiteX996" fmla="*/ 9795578 w 10818821"/>
              <a:gd name="connsiteY996" fmla="*/ 1378991 h 6687247"/>
              <a:gd name="connsiteX997" fmla="*/ 9770804 w 10818821"/>
              <a:gd name="connsiteY997" fmla="*/ 1423228 h 6687247"/>
              <a:gd name="connsiteX998" fmla="*/ 9777542 w 10818821"/>
              <a:gd name="connsiteY998" fmla="*/ 1443044 h 6687247"/>
              <a:gd name="connsiteX999" fmla="*/ 9744893 w 10818821"/>
              <a:gd name="connsiteY999" fmla="*/ 1469979 h 6687247"/>
              <a:gd name="connsiteX1000" fmla="*/ 9711824 w 10818821"/>
              <a:gd name="connsiteY1000" fmla="*/ 1433221 h 6687247"/>
              <a:gd name="connsiteX1001" fmla="*/ 9466661 w 10818821"/>
              <a:gd name="connsiteY1001" fmla="*/ 1567027 h 6687247"/>
              <a:gd name="connsiteX1002" fmla="*/ 9467671 w 10818821"/>
              <a:gd name="connsiteY1002" fmla="*/ 1527065 h 6687247"/>
              <a:gd name="connsiteX1003" fmla="*/ 9449927 w 10818821"/>
              <a:gd name="connsiteY1003" fmla="*/ 1537333 h 6687247"/>
              <a:gd name="connsiteX1004" fmla="*/ 9425544 w 10818821"/>
              <a:gd name="connsiteY1004" fmla="*/ 1567107 h 6687247"/>
              <a:gd name="connsiteX1005" fmla="*/ 9423257 w 10818821"/>
              <a:gd name="connsiteY1005" fmla="*/ 1560384 h 6687247"/>
              <a:gd name="connsiteX1006" fmla="*/ 9432737 w 10818821"/>
              <a:gd name="connsiteY1006" fmla="*/ 1547278 h 6687247"/>
              <a:gd name="connsiteX1007" fmla="*/ 9397803 w 10818821"/>
              <a:gd name="connsiteY1007" fmla="*/ 1567491 h 6687247"/>
              <a:gd name="connsiteX1008" fmla="*/ 9340688 w 10818821"/>
              <a:gd name="connsiteY1008" fmla="*/ 1600539 h 6687247"/>
              <a:gd name="connsiteX1009" fmla="*/ 9331544 w 10818821"/>
              <a:gd name="connsiteY1009" fmla="*/ 1573648 h 6687247"/>
              <a:gd name="connsiteX1010" fmla="*/ 9319900 w 10818821"/>
              <a:gd name="connsiteY1010" fmla="*/ 1580385 h 6687247"/>
              <a:gd name="connsiteX1011" fmla="*/ 9288564 w 10818821"/>
              <a:gd name="connsiteY1011" fmla="*/ 1630698 h 6687247"/>
              <a:gd name="connsiteX1012" fmla="*/ 9297586 w 10818821"/>
              <a:gd name="connsiteY1012" fmla="*/ 1657232 h 6687247"/>
              <a:gd name="connsiteX1013" fmla="*/ 9263206 w 10818821"/>
              <a:gd name="connsiteY1013" fmla="*/ 1677124 h 6687247"/>
              <a:gd name="connsiteX1014" fmla="*/ 9238605 w 10818821"/>
              <a:gd name="connsiteY1014" fmla="*/ 1667225 h 6687247"/>
              <a:gd name="connsiteX1015" fmla="*/ 9222844 w 10818821"/>
              <a:gd name="connsiteY1015" fmla="*/ 1620876 h 6687247"/>
              <a:gd name="connsiteX1016" fmla="*/ 9159632 w 10818821"/>
              <a:gd name="connsiteY1016" fmla="*/ 1657452 h 6687247"/>
              <a:gd name="connsiteX1017" fmla="*/ 9165395 w 10818821"/>
              <a:gd name="connsiteY1017" fmla="*/ 1693917 h 6687247"/>
              <a:gd name="connsiteX1018" fmla="*/ 9167679 w 10818821"/>
              <a:gd name="connsiteY1018" fmla="*/ 1700640 h 6687247"/>
              <a:gd name="connsiteX1019" fmla="*/ 9107171 w 10818821"/>
              <a:gd name="connsiteY1019" fmla="*/ 1727605 h 6687247"/>
              <a:gd name="connsiteX1020" fmla="*/ 9106834 w 10818821"/>
              <a:gd name="connsiteY1020" fmla="*/ 1767602 h 6687247"/>
              <a:gd name="connsiteX1021" fmla="*/ 9044592 w 10818821"/>
              <a:gd name="connsiteY1021" fmla="*/ 1787526 h 6687247"/>
              <a:gd name="connsiteX1022" fmla="*/ 9051330 w 10818821"/>
              <a:gd name="connsiteY1022" fmla="*/ 1807337 h 6687247"/>
              <a:gd name="connsiteX1023" fmla="*/ 8944162 w 10818821"/>
              <a:gd name="connsiteY1023" fmla="*/ 1837590 h 6687247"/>
              <a:gd name="connsiteX1024" fmla="*/ 8953182 w 10818821"/>
              <a:gd name="connsiteY1024" fmla="*/ 1864126 h 6687247"/>
              <a:gd name="connsiteX1025" fmla="*/ 8930449 w 10818821"/>
              <a:gd name="connsiteY1025" fmla="*/ 1877280 h 6687247"/>
              <a:gd name="connsiteX1026" fmla="*/ 8921427 w 10818821"/>
              <a:gd name="connsiteY1026" fmla="*/ 1850743 h 6687247"/>
              <a:gd name="connsiteX1027" fmla="*/ 8909782 w 10818821"/>
              <a:gd name="connsiteY1027" fmla="*/ 1857481 h 6687247"/>
              <a:gd name="connsiteX1028" fmla="*/ 8912067 w 10818821"/>
              <a:gd name="connsiteY1028" fmla="*/ 1864206 h 6687247"/>
              <a:gd name="connsiteX1029" fmla="*/ 8921848 w 10818821"/>
              <a:gd name="connsiteY1029" fmla="*/ 1914439 h 6687247"/>
              <a:gd name="connsiteX1030" fmla="*/ 8916302 w 10818821"/>
              <a:gd name="connsiteY1030" fmla="*/ 1917647 h 6687247"/>
              <a:gd name="connsiteX1031" fmla="*/ 8901616 w 10818821"/>
              <a:gd name="connsiteY1031" fmla="*/ 1893964 h 6687247"/>
              <a:gd name="connsiteX1032" fmla="*/ 8864177 w 10818821"/>
              <a:gd name="connsiteY1032" fmla="*/ 1947806 h 6687247"/>
              <a:gd name="connsiteX1033" fmla="*/ 8859605 w 10818821"/>
              <a:gd name="connsiteY1033" fmla="*/ 1934362 h 6687247"/>
              <a:gd name="connsiteX1034" fmla="*/ 8823697 w 10818821"/>
              <a:gd name="connsiteY1034" fmla="*/ 1971228 h 6687247"/>
              <a:gd name="connsiteX1035" fmla="*/ 8825862 w 10818821"/>
              <a:gd name="connsiteY1035" fmla="*/ 1977595 h 6687247"/>
              <a:gd name="connsiteX1036" fmla="*/ 8842078 w 10818821"/>
              <a:gd name="connsiteY1036" fmla="*/ 1984304 h 6687247"/>
              <a:gd name="connsiteX1037" fmla="*/ 8824332 w 10818821"/>
              <a:gd name="connsiteY1037" fmla="*/ 1994571 h 6687247"/>
              <a:gd name="connsiteX1038" fmla="*/ 8797031 w 10818821"/>
              <a:gd name="connsiteY1038" fmla="*/ 1994279 h 6687247"/>
              <a:gd name="connsiteX1039" fmla="*/ 8801599 w 10818821"/>
              <a:gd name="connsiteY1039" fmla="*/ 2007725 h 6687247"/>
              <a:gd name="connsiteX1040" fmla="*/ 8819982 w 10818821"/>
              <a:gd name="connsiteY1040" fmla="*/ 2020799 h 6687247"/>
              <a:gd name="connsiteX1041" fmla="*/ 8769050 w 10818821"/>
              <a:gd name="connsiteY1041" fmla="*/ 2073981 h 6687247"/>
              <a:gd name="connsiteX1042" fmla="*/ 8771333 w 10818821"/>
              <a:gd name="connsiteY1042" fmla="*/ 2080704 h 6687247"/>
              <a:gd name="connsiteX1043" fmla="*/ 8871333 w 10818821"/>
              <a:gd name="connsiteY1043" fmla="*/ 2031312 h 6687247"/>
              <a:gd name="connsiteX1044" fmla="*/ 8852074 w 10818821"/>
              <a:gd name="connsiteY1044" fmla="*/ 1994187 h 6687247"/>
              <a:gd name="connsiteX1045" fmla="*/ 8857620 w 10818821"/>
              <a:gd name="connsiteY1045" fmla="*/ 1990977 h 6687247"/>
              <a:gd name="connsiteX1046" fmla="*/ 8981679 w 10818821"/>
              <a:gd name="connsiteY1046" fmla="*/ 1967465 h 6687247"/>
              <a:gd name="connsiteX1047" fmla="*/ 8979274 w 10818821"/>
              <a:gd name="connsiteY1047" fmla="*/ 1960388 h 6687247"/>
              <a:gd name="connsiteX1048" fmla="*/ 8973177 w 10818821"/>
              <a:gd name="connsiteY1048" fmla="*/ 1963919 h 6687247"/>
              <a:gd name="connsiteX1049" fmla="*/ 8982533 w 10818821"/>
              <a:gd name="connsiteY1049" fmla="*/ 1950457 h 6687247"/>
              <a:gd name="connsiteX1050" fmla="*/ 9020513 w 10818821"/>
              <a:gd name="connsiteY1050" fmla="*/ 1960665 h 6687247"/>
              <a:gd name="connsiteX1051" fmla="*/ 9022743 w 10818821"/>
              <a:gd name="connsiteY1051" fmla="*/ 1962662 h 6687247"/>
              <a:gd name="connsiteX1052" fmla="*/ 9027580 w 10818821"/>
              <a:gd name="connsiteY1052" fmla="*/ 1959220 h 6687247"/>
              <a:gd name="connsiteX1053" fmla="*/ 9079524 w 10818821"/>
              <a:gd name="connsiteY1053" fmla="*/ 1930401 h 6687247"/>
              <a:gd name="connsiteX1054" fmla="*/ 9097406 w 10818821"/>
              <a:gd name="connsiteY1054" fmla="*/ 1924993 h 6687247"/>
              <a:gd name="connsiteX1055" fmla="*/ 9097972 w 10818821"/>
              <a:gd name="connsiteY1055" fmla="*/ 1929193 h 6687247"/>
              <a:gd name="connsiteX1056" fmla="*/ 9060333 w 10818821"/>
              <a:gd name="connsiteY1056" fmla="*/ 1953686 h 6687247"/>
              <a:gd name="connsiteX1057" fmla="*/ 9016105 w 10818821"/>
              <a:gd name="connsiteY1057" fmla="*/ 1984542 h 6687247"/>
              <a:gd name="connsiteX1058" fmla="*/ 9012321 w 10818821"/>
              <a:gd name="connsiteY1058" fmla="*/ 1985687 h 6687247"/>
              <a:gd name="connsiteX1059" fmla="*/ 9001194 w 10818821"/>
              <a:gd name="connsiteY1059" fmla="*/ 1994600 h 6687247"/>
              <a:gd name="connsiteX1060" fmla="*/ 8969578 w 10818821"/>
              <a:gd name="connsiteY1060" fmla="*/ 2013845 h 6687247"/>
              <a:gd name="connsiteX1061" fmla="*/ 8983244 w 10818821"/>
              <a:gd name="connsiteY1061" fmla="*/ 2051013 h 6687247"/>
              <a:gd name="connsiteX1062" fmla="*/ 8987252 w 10818821"/>
              <a:gd name="connsiteY1062" fmla="*/ 2065489 h 6687247"/>
              <a:gd name="connsiteX1063" fmla="*/ 9002336 w 10818821"/>
              <a:gd name="connsiteY1063" fmla="*/ 2051755 h 6687247"/>
              <a:gd name="connsiteX1064" fmla="*/ 9014802 w 10818821"/>
              <a:gd name="connsiteY1064" fmla="*/ 2014617 h 6687247"/>
              <a:gd name="connsiteX1065" fmla="*/ 9052822 w 10818821"/>
              <a:gd name="connsiteY1065" fmla="*/ 1973724 h 6687247"/>
              <a:gd name="connsiteX1066" fmla="*/ 9066635 w 10818821"/>
              <a:gd name="connsiteY1066" fmla="*/ 1973356 h 6687247"/>
              <a:gd name="connsiteX1067" fmla="*/ 9074600 w 10818821"/>
              <a:gd name="connsiteY1067" fmla="*/ 1996785 h 6687247"/>
              <a:gd name="connsiteX1068" fmla="*/ 9121450 w 10818821"/>
              <a:gd name="connsiteY1068" fmla="*/ 1957918 h 6687247"/>
              <a:gd name="connsiteX1069" fmla="*/ 9150924 w 10818821"/>
              <a:gd name="connsiteY1069" fmla="*/ 1942520 h 6687247"/>
              <a:gd name="connsiteX1070" fmla="*/ 9285067 w 10818821"/>
              <a:gd name="connsiteY1070" fmla="*/ 1844330 h 6687247"/>
              <a:gd name="connsiteX1071" fmla="*/ 9350282 w 10818821"/>
              <a:gd name="connsiteY1071" fmla="*/ 1800976 h 6687247"/>
              <a:gd name="connsiteX1072" fmla="*/ 9409017 w 10818821"/>
              <a:gd name="connsiteY1072" fmla="*/ 1757268 h 6687247"/>
              <a:gd name="connsiteX1073" fmla="*/ 9409164 w 10818821"/>
              <a:gd name="connsiteY1073" fmla="*/ 1757221 h 6687247"/>
              <a:gd name="connsiteX1074" fmla="*/ 9413670 w 10818821"/>
              <a:gd name="connsiteY1074" fmla="*/ 1753807 h 6687247"/>
              <a:gd name="connsiteX1075" fmla="*/ 9409017 w 10818821"/>
              <a:gd name="connsiteY1075" fmla="*/ 1757268 h 6687247"/>
              <a:gd name="connsiteX1076" fmla="*/ 9401187 w 10818821"/>
              <a:gd name="connsiteY1076" fmla="*/ 1759797 h 6687247"/>
              <a:gd name="connsiteX1077" fmla="*/ 9411233 w 10818821"/>
              <a:gd name="connsiteY1077" fmla="*/ 1748714 h 6687247"/>
              <a:gd name="connsiteX1078" fmla="*/ 9415739 w 10818821"/>
              <a:gd name="connsiteY1078" fmla="*/ 1745301 h 6687247"/>
              <a:gd name="connsiteX1079" fmla="*/ 9412267 w 10818821"/>
              <a:gd name="connsiteY1079" fmla="*/ 1744462 h 6687247"/>
              <a:gd name="connsiteX1080" fmla="*/ 9290236 w 10818821"/>
              <a:gd name="connsiteY1080" fmla="*/ 1823067 h 6687247"/>
              <a:gd name="connsiteX1081" fmla="*/ 9289869 w 10818821"/>
              <a:gd name="connsiteY1081" fmla="*/ 1809472 h 6687247"/>
              <a:gd name="connsiteX1082" fmla="*/ 9323846 w 10818821"/>
              <a:gd name="connsiteY1082" fmla="*/ 1790658 h 6687247"/>
              <a:gd name="connsiteX1083" fmla="*/ 9375851 w 10818821"/>
              <a:gd name="connsiteY1083" fmla="*/ 1758185 h 6687247"/>
              <a:gd name="connsiteX1084" fmla="*/ 9553352 w 10818821"/>
              <a:gd name="connsiteY1084" fmla="*/ 1647948 h 6687247"/>
              <a:gd name="connsiteX1085" fmla="*/ 9572780 w 10818821"/>
              <a:gd name="connsiteY1085" fmla="*/ 1643632 h 6687247"/>
              <a:gd name="connsiteX1086" fmla="*/ 9647681 w 10818821"/>
              <a:gd name="connsiteY1086" fmla="*/ 1607681 h 6687247"/>
              <a:gd name="connsiteX1087" fmla="*/ 9657727 w 10818821"/>
              <a:gd name="connsiteY1087" fmla="*/ 1596600 h 6687247"/>
              <a:gd name="connsiteX1088" fmla="*/ 9694143 w 10818821"/>
              <a:gd name="connsiteY1088" fmla="*/ 1582877 h 6687247"/>
              <a:gd name="connsiteX1089" fmla="*/ 9687199 w 10818821"/>
              <a:gd name="connsiteY1089" fmla="*/ 1581200 h 6687247"/>
              <a:gd name="connsiteX1090" fmla="*/ 9714995 w 10818821"/>
              <a:gd name="connsiteY1090" fmla="*/ 1570621 h 6687247"/>
              <a:gd name="connsiteX1091" fmla="*/ 9723982 w 10818821"/>
              <a:gd name="connsiteY1091" fmla="*/ 1580979 h 6687247"/>
              <a:gd name="connsiteX1092" fmla="*/ 9708030 w 10818821"/>
              <a:gd name="connsiteY1092" fmla="*/ 1586228 h 6687247"/>
              <a:gd name="connsiteX1093" fmla="*/ 9652344 w 10818821"/>
              <a:gd name="connsiteY1093" fmla="*/ 1620622 h 6687247"/>
              <a:gd name="connsiteX1094" fmla="*/ 9598219 w 10818821"/>
              <a:gd name="connsiteY1094" fmla="*/ 1650688 h 6687247"/>
              <a:gd name="connsiteX1095" fmla="*/ 9589104 w 10818821"/>
              <a:gd name="connsiteY1095" fmla="*/ 1652073 h 6687247"/>
              <a:gd name="connsiteX1096" fmla="*/ 9588070 w 10818821"/>
              <a:gd name="connsiteY1096" fmla="*/ 1656326 h 6687247"/>
              <a:gd name="connsiteX1097" fmla="*/ 9598219 w 10818821"/>
              <a:gd name="connsiteY1097" fmla="*/ 1650688 h 6687247"/>
              <a:gd name="connsiteX1098" fmla="*/ 9600555 w 10818821"/>
              <a:gd name="connsiteY1098" fmla="*/ 1650336 h 6687247"/>
              <a:gd name="connsiteX1099" fmla="*/ 9595013 w 10818821"/>
              <a:gd name="connsiteY1099" fmla="*/ 1658001 h 6687247"/>
              <a:gd name="connsiteX1100" fmla="*/ 9593979 w 10818821"/>
              <a:gd name="connsiteY1100" fmla="*/ 1662254 h 6687247"/>
              <a:gd name="connsiteX1101" fmla="*/ 9730264 w 10818821"/>
              <a:gd name="connsiteY1101" fmla="*/ 1600597 h 6687247"/>
              <a:gd name="connsiteX1102" fmla="*/ 9739105 w 10818821"/>
              <a:gd name="connsiteY1102" fmla="*/ 1598404 h 6687247"/>
              <a:gd name="connsiteX1103" fmla="*/ 9751485 w 10818821"/>
              <a:gd name="connsiteY1103" fmla="*/ 1612670 h 6687247"/>
              <a:gd name="connsiteX1104" fmla="*/ 9680230 w 10818821"/>
              <a:gd name="connsiteY1104" fmla="*/ 1641986 h 6687247"/>
              <a:gd name="connsiteX1105" fmla="*/ 9574257 w 10818821"/>
              <a:gd name="connsiteY1105" fmla="*/ 1698014 h 6687247"/>
              <a:gd name="connsiteX1106" fmla="*/ 9499356 w 10818821"/>
              <a:gd name="connsiteY1106" fmla="*/ 1733967 h 6687247"/>
              <a:gd name="connsiteX1107" fmla="*/ 9505634 w 10818821"/>
              <a:gd name="connsiteY1107" fmla="*/ 1753489 h 6687247"/>
              <a:gd name="connsiteX1108" fmla="*/ 9481702 w 10818821"/>
              <a:gd name="connsiteY1108" fmla="*/ 1761219 h 6687247"/>
              <a:gd name="connsiteX1109" fmla="*/ 9480298 w 10818821"/>
              <a:gd name="connsiteY1109" fmla="*/ 1751876 h 6687247"/>
              <a:gd name="connsiteX1110" fmla="*/ 9352359 w 10818821"/>
              <a:gd name="connsiteY1110" fmla="*/ 1824551 h 6687247"/>
              <a:gd name="connsiteX1111" fmla="*/ 9291716 w 10818821"/>
              <a:gd name="connsiteY1111" fmla="*/ 1877448 h 6687247"/>
              <a:gd name="connsiteX1112" fmla="*/ 9220655 w 10818821"/>
              <a:gd name="connsiteY1112" fmla="*/ 1927831 h 6687247"/>
              <a:gd name="connsiteX1113" fmla="*/ 9245622 w 10818821"/>
              <a:gd name="connsiteY1113" fmla="*/ 1915849 h 6687247"/>
              <a:gd name="connsiteX1114" fmla="*/ 9242520 w 10818821"/>
              <a:gd name="connsiteY1114" fmla="*/ 1928606 h 6687247"/>
              <a:gd name="connsiteX1115" fmla="*/ 9191921 w 10818821"/>
              <a:gd name="connsiteY1115" fmla="*/ 1970420 h 6687247"/>
              <a:gd name="connsiteX1116" fmla="*/ 9180472 w 10818821"/>
              <a:gd name="connsiteY1116" fmla="*/ 1972159 h 6687247"/>
              <a:gd name="connsiteX1117" fmla="*/ 9177664 w 10818821"/>
              <a:gd name="connsiteY1117" fmla="*/ 1953474 h 6687247"/>
              <a:gd name="connsiteX1118" fmla="*/ 9146956 w 10818821"/>
              <a:gd name="connsiteY1118" fmla="*/ 1981519 h 6687247"/>
              <a:gd name="connsiteX1119" fmla="*/ 9130077 w 10818821"/>
              <a:gd name="connsiteY1119" fmla="*/ 1995532 h 6687247"/>
              <a:gd name="connsiteX1120" fmla="*/ 9140939 w 10818821"/>
              <a:gd name="connsiteY1120" fmla="*/ 2010387 h 6687247"/>
              <a:gd name="connsiteX1121" fmla="*/ 9135394 w 10818821"/>
              <a:gd name="connsiteY1121" fmla="*/ 2013597 h 6687247"/>
              <a:gd name="connsiteX1122" fmla="*/ 9137681 w 10818821"/>
              <a:gd name="connsiteY1122" fmla="*/ 2020320 h 6687247"/>
              <a:gd name="connsiteX1123" fmla="*/ 9050717 w 10818821"/>
              <a:gd name="connsiteY1123" fmla="*/ 2110014 h 6687247"/>
              <a:gd name="connsiteX1124" fmla="*/ 9085100 w 10818821"/>
              <a:gd name="connsiteY1124" fmla="*/ 2090121 h 6687247"/>
              <a:gd name="connsiteX1125" fmla="*/ 9096742 w 10818821"/>
              <a:gd name="connsiteY1125" fmla="*/ 2083382 h 6687247"/>
              <a:gd name="connsiteX1126" fmla="*/ 9102844 w 10818821"/>
              <a:gd name="connsiteY1126" fmla="*/ 2079854 h 6687247"/>
              <a:gd name="connsiteX1127" fmla="*/ 9105129 w 10818821"/>
              <a:gd name="connsiteY1127" fmla="*/ 2086576 h 6687247"/>
              <a:gd name="connsiteX1128" fmla="*/ 9056481 w 10818821"/>
              <a:gd name="connsiteY1128" fmla="*/ 2146481 h 6687247"/>
              <a:gd name="connsiteX1129" fmla="*/ 9073671 w 10818821"/>
              <a:gd name="connsiteY1129" fmla="*/ 2136533 h 6687247"/>
              <a:gd name="connsiteX1130" fmla="*/ 9083151 w 10818821"/>
              <a:gd name="connsiteY1130" fmla="*/ 2123427 h 6687247"/>
              <a:gd name="connsiteX1131" fmla="*/ 9093148 w 10818821"/>
              <a:gd name="connsiteY1131" fmla="*/ 2133308 h 6687247"/>
              <a:gd name="connsiteX1132" fmla="*/ 9109326 w 10818821"/>
              <a:gd name="connsiteY1132" fmla="*/ 2131174 h 6687247"/>
              <a:gd name="connsiteX1133" fmla="*/ 9168036 w 10818821"/>
              <a:gd name="connsiteY1133" fmla="*/ 2097034 h 6687247"/>
              <a:gd name="connsiteX1134" fmla="*/ 9187465 w 10818821"/>
              <a:gd name="connsiteY1134" fmla="*/ 2092720 h 6687247"/>
              <a:gd name="connsiteX1135" fmla="*/ 9262364 w 10818821"/>
              <a:gd name="connsiteY1135" fmla="*/ 2056768 h 6687247"/>
              <a:gd name="connsiteX1136" fmla="*/ 9272410 w 10818821"/>
              <a:gd name="connsiteY1136" fmla="*/ 2045684 h 6687247"/>
              <a:gd name="connsiteX1137" fmla="*/ 9308826 w 10818821"/>
              <a:gd name="connsiteY1137" fmla="*/ 2031963 h 6687247"/>
              <a:gd name="connsiteX1138" fmla="*/ 9301883 w 10818821"/>
              <a:gd name="connsiteY1138" fmla="*/ 2030288 h 6687247"/>
              <a:gd name="connsiteX1139" fmla="*/ 9325209 w 10818821"/>
              <a:gd name="connsiteY1139" fmla="*/ 2021409 h 6687247"/>
              <a:gd name="connsiteX1140" fmla="*/ 9359839 w 10818821"/>
              <a:gd name="connsiteY1140" fmla="*/ 1992990 h 6687247"/>
              <a:gd name="connsiteX1141" fmla="*/ 9436700 w 10818821"/>
              <a:gd name="connsiteY1141" fmla="*/ 1943204 h 6687247"/>
              <a:gd name="connsiteX1142" fmla="*/ 9436785 w 10818821"/>
              <a:gd name="connsiteY1142" fmla="*/ 1938878 h 6687247"/>
              <a:gd name="connsiteX1143" fmla="*/ 9440489 w 10818821"/>
              <a:gd name="connsiteY1143" fmla="*/ 1934243 h 6687247"/>
              <a:gd name="connsiteX1144" fmla="*/ 9451348 w 10818821"/>
              <a:gd name="connsiteY1144" fmla="*/ 1933308 h 6687247"/>
              <a:gd name="connsiteX1145" fmla="*/ 9447644 w 10818821"/>
              <a:gd name="connsiteY1145" fmla="*/ 1937945 h 6687247"/>
              <a:gd name="connsiteX1146" fmla="*/ 9443941 w 10818821"/>
              <a:gd name="connsiteY1146" fmla="*/ 1942581 h 6687247"/>
              <a:gd name="connsiteX1147" fmla="*/ 9487885 w 10818821"/>
              <a:gd name="connsiteY1147" fmla="*/ 1912896 h 6687247"/>
              <a:gd name="connsiteX1148" fmla="*/ 9502195 w 10818821"/>
              <a:gd name="connsiteY1148" fmla="*/ 1920303 h 6687247"/>
              <a:gd name="connsiteX1149" fmla="*/ 9528563 w 10818821"/>
              <a:gd name="connsiteY1149" fmla="*/ 1903549 h 6687247"/>
              <a:gd name="connsiteX1150" fmla="*/ 9530793 w 10818821"/>
              <a:gd name="connsiteY1150" fmla="*/ 1896176 h 6687247"/>
              <a:gd name="connsiteX1151" fmla="*/ 9546589 w 10818821"/>
              <a:gd name="connsiteY1151" fmla="*/ 1892097 h 6687247"/>
              <a:gd name="connsiteX1152" fmla="*/ 9557085 w 10818821"/>
              <a:gd name="connsiteY1152" fmla="*/ 1885427 h 6687247"/>
              <a:gd name="connsiteX1153" fmla="*/ 9688839 w 10818821"/>
              <a:gd name="connsiteY1153" fmla="*/ 1800632 h 6687247"/>
              <a:gd name="connsiteX1154" fmla="*/ 9823620 w 10818821"/>
              <a:gd name="connsiteY1154" fmla="*/ 1745868 h 6687247"/>
              <a:gd name="connsiteX1155" fmla="*/ 9841721 w 10818821"/>
              <a:gd name="connsiteY1155" fmla="*/ 1744313 h 6687247"/>
              <a:gd name="connsiteX1156" fmla="*/ 9921948 w 10818821"/>
              <a:gd name="connsiteY1156" fmla="*/ 1707193 h 6687247"/>
              <a:gd name="connsiteX1157" fmla="*/ 9976499 w 10818821"/>
              <a:gd name="connsiteY1157" fmla="*/ 1689551 h 6687247"/>
              <a:gd name="connsiteX1158" fmla="*/ 9994599 w 10818821"/>
              <a:gd name="connsiteY1158" fmla="*/ 1687994 h 6687247"/>
              <a:gd name="connsiteX1159" fmla="*/ 9994514 w 10818821"/>
              <a:gd name="connsiteY1159" fmla="*/ 1692321 h 6687247"/>
              <a:gd name="connsiteX1160" fmla="*/ 9954442 w 10818821"/>
              <a:gd name="connsiteY1160" fmla="*/ 1708716 h 6687247"/>
              <a:gd name="connsiteX1161" fmla="*/ 9907045 w 10818821"/>
              <a:gd name="connsiteY1161" fmla="*/ 1730063 h 6687247"/>
              <a:gd name="connsiteX1162" fmla="*/ 9878086 w 10818821"/>
              <a:gd name="connsiteY1162" fmla="*/ 1732552 h 6687247"/>
              <a:gd name="connsiteX1163" fmla="*/ 9805097 w 10818821"/>
              <a:gd name="connsiteY1163" fmla="*/ 1769050 h 6687247"/>
              <a:gd name="connsiteX1164" fmla="*/ 9797879 w 10818821"/>
              <a:gd name="connsiteY1164" fmla="*/ 1768591 h 6687247"/>
              <a:gd name="connsiteX1165" fmla="*/ 9786222 w 10818821"/>
              <a:gd name="connsiteY1165" fmla="*/ 1773050 h 6687247"/>
              <a:gd name="connsiteX1166" fmla="*/ 9788237 w 10818821"/>
              <a:gd name="connsiteY1166" fmla="*/ 1778974 h 6687247"/>
              <a:gd name="connsiteX1167" fmla="*/ 9781044 w 10818821"/>
              <a:gd name="connsiteY1167" fmla="*/ 1798805 h 6687247"/>
              <a:gd name="connsiteX1168" fmla="*/ 9844261 w 10818821"/>
              <a:gd name="connsiteY1168" fmla="*/ 1762229 h 6687247"/>
              <a:gd name="connsiteX1169" fmla="*/ 9899306 w 10818821"/>
              <a:gd name="connsiteY1169" fmla="*/ 1762133 h 6687247"/>
              <a:gd name="connsiteX1170" fmla="*/ 9971461 w 10818821"/>
              <a:gd name="connsiteY1170" fmla="*/ 1728430 h 6687247"/>
              <a:gd name="connsiteX1171" fmla="*/ 9959815 w 10818821"/>
              <a:gd name="connsiteY1171" fmla="*/ 1735168 h 6687247"/>
              <a:gd name="connsiteX1172" fmla="*/ 9959173 w 10818821"/>
              <a:gd name="connsiteY1172" fmla="*/ 1736388 h 6687247"/>
              <a:gd name="connsiteX1173" fmla="*/ 9979058 w 10818821"/>
              <a:gd name="connsiteY1173" fmla="*/ 1725901 h 6687247"/>
              <a:gd name="connsiteX1174" fmla="*/ 10014430 w 10818821"/>
              <a:gd name="connsiteY1174" fmla="*/ 1710801 h 6687247"/>
              <a:gd name="connsiteX1175" fmla="*/ 10024476 w 10818821"/>
              <a:gd name="connsiteY1175" fmla="*/ 1699718 h 6687247"/>
              <a:gd name="connsiteX1176" fmla="*/ 10060892 w 10818821"/>
              <a:gd name="connsiteY1176" fmla="*/ 1685996 h 6687247"/>
              <a:gd name="connsiteX1177" fmla="*/ 10053948 w 10818821"/>
              <a:gd name="connsiteY1177" fmla="*/ 1684319 h 6687247"/>
              <a:gd name="connsiteX1178" fmla="*/ 10081743 w 10818821"/>
              <a:gd name="connsiteY1178" fmla="*/ 1673741 h 6687247"/>
              <a:gd name="connsiteX1179" fmla="*/ 10090732 w 10818821"/>
              <a:gd name="connsiteY1179" fmla="*/ 1684097 h 6687247"/>
              <a:gd name="connsiteX1180" fmla="*/ 10074779 w 10818821"/>
              <a:gd name="connsiteY1180" fmla="*/ 1689347 h 6687247"/>
              <a:gd name="connsiteX1181" fmla="*/ 10019093 w 10818821"/>
              <a:gd name="connsiteY1181" fmla="*/ 1723743 h 6687247"/>
              <a:gd name="connsiteX1182" fmla="*/ 9964968 w 10818821"/>
              <a:gd name="connsiteY1182" fmla="*/ 1753809 h 6687247"/>
              <a:gd name="connsiteX1183" fmla="*/ 9955852 w 10818821"/>
              <a:gd name="connsiteY1183" fmla="*/ 1755193 h 6687247"/>
              <a:gd name="connsiteX1184" fmla="*/ 9954818 w 10818821"/>
              <a:gd name="connsiteY1184" fmla="*/ 1759444 h 6687247"/>
              <a:gd name="connsiteX1185" fmla="*/ 9955636 w 10818821"/>
              <a:gd name="connsiteY1185" fmla="*/ 1758990 h 6687247"/>
              <a:gd name="connsiteX1186" fmla="*/ 9956915 w 10818821"/>
              <a:gd name="connsiteY1186" fmla="*/ 1757663 h 6687247"/>
              <a:gd name="connsiteX1187" fmla="*/ 9957914 w 10818821"/>
              <a:gd name="connsiteY1187" fmla="*/ 1757725 h 6687247"/>
              <a:gd name="connsiteX1188" fmla="*/ 9964968 w 10818821"/>
              <a:gd name="connsiteY1188" fmla="*/ 1753809 h 6687247"/>
              <a:gd name="connsiteX1189" fmla="*/ 9967303 w 10818821"/>
              <a:gd name="connsiteY1189" fmla="*/ 1753452 h 6687247"/>
              <a:gd name="connsiteX1190" fmla="*/ 9961763 w 10818821"/>
              <a:gd name="connsiteY1190" fmla="*/ 1761122 h 6687247"/>
              <a:gd name="connsiteX1191" fmla="*/ 9961341 w 10818821"/>
              <a:gd name="connsiteY1191" fmla="*/ 1762860 h 6687247"/>
              <a:gd name="connsiteX1192" fmla="*/ 9970497 w 10818821"/>
              <a:gd name="connsiteY1192" fmla="*/ 1761400 h 6687247"/>
              <a:gd name="connsiteX1193" fmla="*/ 10031088 w 10818821"/>
              <a:gd name="connsiteY1193" fmla="*/ 1736766 h 6687247"/>
              <a:gd name="connsiteX1194" fmla="*/ 10032391 w 10818821"/>
              <a:gd name="connsiteY1194" fmla="*/ 1736114 h 6687247"/>
              <a:gd name="connsiteX1195" fmla="*/ 10032502 w 10818821"/>
              <a:gd name="connsiteY1195" fmla="*/ 1735962 h 6687247"/>
              <a:gd name="connsiteX1196" fmla="*/ 10057628 w 10818821"/>
              <a:gd name="connsiteY1196" fmla="*/ 1718375 h 6687247"/>
              <a:gd name="connsiteX1197" fmla="*/ 10114447 w 10818821"/>
              <a:gd name="connsiteY1197" fmla="*/ 1688478 h 6687247"/>
              <a:gd name="connsiteX1198" fmla="*/ 10117553 w 10818821"/>
              <a:gd name="connsiteY1198" fmla="*/ 1686913 h 6687247"/>
              <a:gd name="connsiteX1199" fmla="*/ 10127524 w 10818821"/>
              <a:gd name="connsiteY1199" fmla="*/ 1681276 h 6687247"/>
              <a:gd name="connsiteX1200" fmla="*/ 10134846 w 10818821"/>
              <a:gd name="connsiteY1200" fmla="*/ 1676325 h 6687247"/>
              <a:gd name="connsiteX1201" fmla="*/ 10139931 w 10818821"/>
              <a:gd name="connsiteY1201" fmla="*/ 1675023 h 6687247"/>
              <a:gd name="connsiteX1202" fmla="*/ 10204207 w 10818821"/>
              <a:gd name="connsiteY1202" fmla="*/ 1640106 h 6687247"/>
              <a:gd name="connsiteX1203" fmla="*/ 10283126 w 10818821"/>
              <a:gd name="connsiteY1203" fmla="*/ 1595289 h 6687247"/>
              <a:gd name="connsiteX1204" fmla="*/ 10368355 w 10818821"/>
              <a:gd name="connsiteY1204" fmla="*/ 1561149 h 6687247"/>
              <a:gd name="connsiteX1205" fmla="*/ 10493657 w 10818821"/>
              <a:gd name="connsiteY1205" fmla="*/ 1510588 h 6687247"/>
              <a:gd name="connsiteX1206" fmla="*/ 10593743 w 10818821"/>
              <a:gd name="connsiteY1206" fmla="*/ 1494155 h 6687247"/>
              <a:gd name="connsiteX1207" fmla="*/ 10578487 w 10818821"/>
              <a:gd name="connsiteY1207" fmla="*/ 1498066 h 6687247"/>
              <a:gd name="connsiteX1208" fmla="*/ 10586422 w 10818821"/>
              <a:gd name="connsiteY1208" fmla="*/ 1499106 h 6687247"/>
              <a:gd name="connsiteX1209" fmla="*/ 10591506 w 10818821"/>
              <a:gd name="connsiteY1209" fmla="*/ 1497801 h 6687247"/>
              <a:gd name="connsiteX1210" fmla="*/ 10584184 w 10818821"/>
              <a:gd name="connsiteY1210" fmla="*/ 1502753 h 6687247"/>
              <a:gd name="connsiteX1211" fmla="*/ 10581949 w 10818821"/>
              <a:gd name="connsiteY1211" fmla="*/ 1506399 h 6687247"/>
              <a:gd name="connsiteX1212" fmla="*/ 10693217 w 10818821"/>
              <a:gd name="connsiteY1212" fmla="*/ 1471729 h 6687247"/>
              <a:gd name="connsiteX1213" fmla="*/ 10804701 w 10818821"/>
              <a:gd name="connsiteY1213" fmla="*/ 1464667 h 6687247"/>
              <a:gd name="connsiteX1214" fmla="*/ 10618771 w 10818821"/>
              <a:gd name="connsiteY1214" fmla="*/ 1509252 h 6687247"/>
              <a:gd name="connsiteX1215" fmla="*/ 10596805 w 10818821"/>
              <a:gd name="connsiteY1215" fmla="*/ 1524102 h 6687247"/>
              <a:gd name="connsiteX1216" fmla="*/ 10545337 w 10818821"/>
              <a:gd name="connsiteY1216" fmla="*/ 1531149 h 6687247"/>
              <a:gd name="connsiteX1217" fmla="*/ 10505878 w 10818821"/>
              <a:gd name="connsiteY1217" fmla="*/ 1553558 h 6687247"/>
              <a:gd name="connsiteX1218" fmla="*/ 10451561 w 10818821"/>
              <a:gd name="connsiteY1218" fmla="*/ 1558259 h 6687247"/>
              <a:gd name="connsiteX1219" fmla="*/ 10450337 w 10818821"/>
              <a:gd name="connsiteY1219" fmla="*/ 1546281 h 6687247"/>
              <a:gd name="connsiteX1220" fmla="*/ 10412500 w 10818821"/>
              <a:gd name="connsiteY1220" fmla="*/ 1559055 h 6687247"/>
              <a:gd name="connsiteX1221" fmla="*/ 10415351 w 10818821"/>
              <a:gd name="connsiteY1221" fmla="*/ 1561397 h 6687247"/>
              <a:gd name="connsiteX1222" fmla="*/ 10420437 w 10818821"/>
              <a:gd name="connsiteY1222" fmla="*/ 1560094 h 6687247"/>
              <a:gd name="connsiteX1223" fmla="*/ 10418199 w 10818821"/>
              <a:gd name="connsiteY1223" fmla="*/ 1563742 h 6687247"/>
              <a:gd name="connsiteX1224" fmla="*/ 10428983 w 10818821"/>
              <a:gd name="connsiteY1224" fmla="*/ 1567121 h 6687247"/>
              <a:gd name="connsiteX1225" fmla="*/ 10401319 w 10818821"/>
              <a:gd name="connsiteY1225" fmla="*/ 1577287 h 6687247"/>
              <a:gd name="connsiteX1226" fmla="*/ 10399082 w 10818821"/>
              <a:gd name="connsiteY1226" fmla="*/ 1580933 h 6687247"/>
              <a:gd name="connsiteX1227" fmla="*/ 10396233 w 10818821"/>
              <a:gd name="connsiteY1227" fmla="*/ 1578590 h 6687247"/>
              <a:gd name="connsiteX1228" fmla="*/ 10388911 w 10818821"/>
              <a:gd name="connsiteY1228" fmla="*/ 1583540 h 6687247"/>
              <a:gd name="connsiteX1229" fmla="*/ 10386062 w 10818821"/>
              <a:gd name="connsiteY1229" fmla="*/ 1581197 h 6687247"/>
              <a:gd name="connsiteX1230" fmla="*/ 10339280 w 10818821"/>
              <a:gd name="connsiteY1230" fmla="*/ 1608556 h 6687247"/>
              <a:gd name="connsiteX1231" fmla="*/ 10323448 w 10818821"/>
              <a:gd name="connsiteY1231" fmla="*/ 1612147 h 6687247"/>
              <a:gd name="connsiteX1232" fmla="*/ 10324096 w 10818821"/>
              <a:gd name="connsiteY1232" fmla="*/ 1612330 h 6687247"/>
              <a:gd name="connsiteX1233" fmla="*/ 10325095 w 10818821"/>
              <a:gd name="connsiteY1233" fmla="*/ 1612610 h 6687247"/>
              <a:gd name="connsiteX1234" fmla="*/ 10336551 w 10818821"/>
              <a:gd name="connsiteY1234" fmla="*/ 1611269 h 6687247"/>
              <a:gd name="connsiteX1235" fmla="*/ 10330838 w 10818821"/>
              <a:gd name="connsiteY1235" fmla="*/ 1618767 h 6687247"/>
              <a:gd name="connsiteX1236" fmla="*/ 10326263 w 10818821"/>
              <a:gd name="connsiteY1236" fmla="*/ 1622033 h 6687247"/>
              <a:gd name="connsiteX1237" fmla="*/ 10315970 w 10818821"/>
              <a:gd name="connsiteY1237" fmla="*/ 1632796 h 6687247"/>
              <a:gd name="connsiteX1238" fmla="*/ 10313669 w 10818821"/>
              <a:gd name="connsiteY1238" fmla="*/ 1627604 h 6687247"/>
              <a:gd name="connsiteX1239" fmla="*/ 10305652 w 10818821"/>
              <a:gd name="connsiteY1239" fmla="*/ 1629908 h 6687247"/>
              <a:gd name="connsiteX1240" fmla="*/ 10311366 w 10818821"/>
              <a:gd name="connsiteY1240" fmla="*/ 1622411 h 6687247"/>
              <a:gd name="connsiteX1241" fmla="*/ 10315941 w 10818821"/>
              <a:gd name="connsiteY1241" fmla="*/ 1619143 h 6687247"/>
              <a:gd name="connsiteX1242" fmla="*/ 10315456 w 10818821"/>
              <a:gd name="connsiteY1242" fmla="*/ 1619328 h 6687247"/>
              <a:gd name="connsiteX1243" fmla="*/ 10281449 w 10818821"/>
              <a:gd name="connsiteY1243" fmla="*/ 1632228 h 6687247"/>
              <a:gd name="connsiteX1244" fmla="*/ 10269905 w 10818821"/>
              <a:gd name="connsiteY1244" fmla="*/ 1641153 h 6687247"/>
              <a:gd name="connsiteX1245" fmla="*/ 10209514 w 10818821"/>
              <a:gd name="connsiteY1245" fmla="*/ 1718142 h 6687247"/>
              <a:gd name="connsiteX1246" fmla="*/ 10206134 w 10818821"/>
              <a:gd name="connsiteY1246" fmla="*/ 1727718 h 6687247"/>
              <a:gd name="connsiteX1247" fmla="*/ 10135292 w 10818821"/>
              <a:gd name="connsiteY1247" fmla="*/ 1784797 h 6687247"/>
              <a:gd name="connsiteX1248" fmla="*/ 10130721 w 10818821"/>
              <a:gd name="connsiteY1248" fmla="*/ 1771353 h 6687247"/>
              <a:gd name="connsiteX1249" fmla="*/ 10058484 w 10818821"/>
              <a:gd name="connsiteY1249" fmla="*/ 1781393 h 6687247"/>
              <a:gd name="connsiteX1250" fmla="*/ 10057511 w 10818821"/>
              <a:gd name="connsiteY1250" fmla="*/ 1798046 h 6687247"/>
              <a:gd name="connsiteX1251" fmla="*/ 10046839 w 10818821"/>
              <a:gd name="connsiteY1251" fmla="*/ 1788132 h 6687247"/>
              <a:gd name="connsiteX1252" fmla="*/ 9976213 w 10818821"/>
              <a:gd name="connsiteY1252" fmla="*/ 1884885 h 6687247"/>
              <a:gd name="connsiteX1253" fmla="*/ 9920611 w 10818821"/>
              <a:gd name="connsiteY1253" fmla="*/ 1885300 h 6687247"/>
              <a:gd name="connsiteX1254" fmla="*/ 9826914 w 10818821"/>
              <a:gd name="connsiteY1254" fmla="*/ 1955179 h 6687247"/>
              <a:gd name="connsiteX1255" fmla="*/ 9732578 w 10818821"/>
              <a:gd name="connsiteY1255" fmla="*/ 2001718 h 6687247"/>
              <a:gd name="connsiteX1256" fmla="*/ 9741600 w 10818821"/>
              <a:gd name="connsiteY1256" fmla="*/ 2028251 h 6687247"/>
              <a:gd name="connsiteX1257" fmla="*/ 9678385 w 10818821"/>
              <a:gd name="connsiteY1257" fmla="*/ 2064829 h 6687247"/>
              <a:gd name="connsiteX1258" fmla="*/ 9668053 w 10818821"/>
              <a:gd name="connsiteY1258" fmla="*/ 2094942 h 6687247"/>
              <a:gd name="connsiteX1259" fmla="*/ 9671958 w 10818821"/>
              <a:gd name="connsiteY1259" fmla="*/ 2106431 h 6687247"/>
              <a:gd name="connsiteX1260" fmla="*/ 9678451 w 10818821"/>
              <a:gd name="connsiteY1260" fmla="*/ 2103314 h 6687247"/>
              <a:gd name="connsiteX1261" fmla="*/ 9855954 w 10818821"/>
              <a:gd name="connsiteY1261" fmla="*/ 1993078 h 6687247"/>
              <a:gd name="connsiteX1262" fmla="*/ 9875381 w 10818821"/>
              <a:gd name="connsiteY1262" fmla="*/ 1988761 h 6687247"/>
              <a:gd name="connsiteX1263" fmla="*/ 9950283 w 10818821"/>
              <a:gd name="connsiteY1263" fmla="*/ 1952811 h 6687247"/>
              <a:gd name="connsiteX1264" fmla="*/ 9960329 w 10818821"/>
              <a:gd name="connsiteY1264" fmla="*/ 1941730 h 6687247"/>
              <a:gd name="connsiteX1265" fmla="*/ 9996745 w 10818821"/>
              <a:gd name="connsiteY1265" fmla="*/ 1928004 h 6687247"/>
              <a:gd name="connsiteX1266" fmla="*/ 9989803 w 10818821"/>
              <a:gd name="connsiteY1266" fmla="*/ 1926331 h 6687247"/>
              <a:gd name="connsiteX1267" fmla="*/ 10017597 w 10818821"/>
              <a:gd name="connsiteY1267" fmla="*/ 1915753 h 6687247"/>
              <a:gd name="connsiteX1268" fmla="*/ 10023035 w 10818821"/>
              <a:gd name="connsiteY1268" fmla="*/ 1922016 h 6687247"/>
              <a:gd name="connsiteX1269" fmla="*/ 10096849 w 10818821"/>
              <a:gd name="connsiteY1269" fmla="*/ 1873107 h 6687247"/>
              <a:gd name="connsiteX1270" fmla="*/ 10187817 w 10818821"/>
              <a:gd name="connsiteY1270" fmla="*/ 1820210 h 6687247"/>
              <a:gd name="connsiteX1271" fmla="*/ 10207245 w 10818821"/>
              <a:gd name="connsiteY1271" fmla="*/ 1815894 h 6687247"/>
              <a:gd name="connsiteX1272" fmla="*/ 10282145 w 10818821"/>
              <a:gd name="connsiteY1272" fmla="*/ 1779945 h 6687247"/>
              <a:gd name="connsiteX1273" fmla="*/ 10292190 w 10818821"/>
              <a:gd name="connsiteY1273" fmla="*/ 1768863 h 6687247"/>
              <a:gd name="connsiteX1274" fmla="*/ 10328608 w 10818821"/>
              <a:gd name="connsiteY1274" fmla="*/ 1755141 h 6687247"/>
              <a:gd name="connsiteX1275" fmla="*/ 10321665 w 10818821"/>
              <a:gd name="connsiteY1275" fmla="*/ 1753464 h 6687247"/>
              <a:gd name="connsiteX1276" fmla="*/ 10349459 w 10818821"/>
              <a:gd name="connsiteY1276" fmla="*/ 1742885 h 6687247"/>
              <a:gd name="connsiteX1277" fmla="*/ 10358448 w 10818821"/>
              <a:gd name="connsiteY1277" fmla="*/ 1753242 h 6687247"/>
              <a:gd name="connsiteX1278" fmla="*/ 10342495 w 10818821"/>
              <a:gd name="connsiteY1278" fmla="*/ 1758490 h 6687247"/>
              <a:gd name="connsiteX1279" fmla="*/ 10286809 w 10818821"/>
              <a:gd name="connsiteY1279" fmla="*/ 1792887 h 6687247"/>
              <a:gd name="connsiteX1280" fmla="*/ 10232684 w 10818821"/>
              <a:gd name="connsiteY1280" fmla="*/ 1822951 h 6687247"/>
              <a:gd name="connsiteX1281" fmla="*/ 10223568 w 10818821"/>
              <a:gd name="connsiteY1281" fmla="*/ 1824337 h 6687247"/>
              <a:gd name="connsiteX1282" fmla="*/ 10222534 w 10818821"/>
              <a:gd name="connsiteY1282" fmla="*/ 1828589 h 6687247"/>
              <a:gd name="connsiteX1283" fmla="*/ 10232684 w 10818821"/>
              <a:gd name="connsiteY1283" fmla="*/ 1822951 h 6687247"/>
              <a:gd name="connsiteX1284" fmla="*/ 10235020 w 10818821"/>
              <a:gd name="connsiteY1284" fmla="*/ 1822597 h 6687247"/>
              <a:gd name="connsiteX1285" fmla="*/ 10229477 w 10818821"/>
              <a:gd name="connsiteY1285" fmla="*/ 1830266 h 6687247"/>
              <a:gd name="connsiteX1286" fmla="*/ 10228443 w 10818821"/>
              <a:gd name="connsiteY1286" fmla="*/ 1834516 h 6687247"/>
              <a:gd name="connsiteX1287" fmla="*/ 10231751 w 10818821"/>
              <a:gd name="connsiteY1287" fmla="*/ 1833170 h 6687247"/>
              <a:gd name="connsiteX1288" fmla="*/ 10238844 w 10818821"/>
              <a:gd name="connsiteY1288" fmla="*/ 1829108 h 6687247"/>
              <a:gd name="connsiteX1289" fmla="*/ 10262735 w 10818821"/>
              <a:gd name="connsiteY1289" fmla="*/ 1814193 h 6687247"/>
              <a:gd name="connsiteX1290" fmla="*/ 10287062 w 10818821"/>
              <a:gd name="connsiteY1290" fmla="*/ 1802812 h 6687247"/>
              <a:gd name="connsiteX1291" fmla="*/ 10292222 w 10818821"/>
              <a:gd name="connsiteY1291" fmla="*/ 1801072 h 6687247"/>
              <a:gd name="connsiteX1292" fmla="*/ 10303632 w 10818821"/>
              <a:gd name="connsiteY1292" fmla="*/ 1794170 h 6687247"/>
              <a:gd name="connsiteX1293" fmla="*/ 10359969 w 10818821"/>
              <a:gd name="connsiteY1293" fmla="*/ 1774204 h 6687247"/>
              <a:gd name="connsiteX1294" fmla="*/ 10355519 w 10818821"/>
              <a:gd name="connsiteY1294" fmla="*/ 1777478 h 6687247"/>
              <a:gd name="connsiteX1295" fmla="*/ 10364729 w 10818821"/>
              <a:gd name="connsiteY1295" fmla="*/ 1772860 h 6687247"/>
              <a:gd name="connsiteX1296" fmla="*/ 10373569 w 10818821"/>
              <a:gd name="connsiteY1296" fmla="*/ 1770669 h 6687247"/>
              <a:gd name="connsiteX1297" fmla="*/ 10374207 w 10818821"/>
              <a:gd name="connsiteY1297" fmla="*/ 1771404 h 6687247"/>
              <a:gd name="connsiteX1298" fmla="*/ 10400126 w 10818821"/>
              <a:gd name="connsiteY1298" fmla="*/ 1757145 h 6687247"/>
              <a:gd name="connsiteX1299" fmla="*/ 10498569 w 10818821"/>
              <a:gd name="connsiteY1299" fmla="*/ 1707383 h 6687247"/>
              <a:gd name="connsiteX1300" fmla="*/ 10502038 w 10818821"/>
              <a:gd name="connsiteY1300" fmla="*/ 1722000 h 6687247"/>
              <a:gd name="connsiteX1301" fmla="*/ 10513493 w 10818821"/>
              <a:gd name="connsiteY1301" fmla="*/ 1720658 h 6687247"/>
              <a:gd name="connsiteX1302" fmla="*/ 10507781 w 10818821"/>
              <a:gd name="connsiteY1302" fmla="*/ 1728153 h 6687247"/>
              <a:gd name="connsiteX1303" fmla="*/ 10503202 w 10818821"/>
              <a:gd name="connsiteY1303" fmla="*/ 1731419 h 6687247"/>
              <a:gd name="connsiteX1304" fmla="*/ 10492912 w 10818821"/>
              <a:gd name="connsiteY1304" fmla="*/ 1742183 h 6687247"/>
              <a:gd name="connsiteX1305" fmla="*/ 10490609 w 10818821"/>
              <a:gd name="connsiteY1305" fmla="*/ 1736991 h 6687247"/>
              <a:gd name="connsiteX1306" fmla="*/ 10482592 w 10818821"/>
              <a:gd name="connsiteY1306" fmla="*/ 1739295 h 6687247"/>
              <a:gd name="connsiteX1307" fmla="*/ 10488308 w 10818821"/>
              <a:gd name="connsiteY1307" fmla="*/ 1731799 h 6687247"/>
              <a:gd name="connsiteX1308" fmla="*/ 10492883 w 10818821"/>
              <a:gd name="connsiteY1308" fmla="*/ 1728531 h 6687247"/>
              <a:gd name="connsiteX1309" fmla="*/ 10436796 w 10818821"/>
              <a:gd name="connsiteY1309" fmla="*/ 1758311 h 6687247"/>
              <a:gd name="connsiteX1310" fmla="*/ 10386994 w 10818821"/>
              <a:gd name="connsiteY1310" fmla="*/ 1780187 h 6687247"/>
              <a:gd name="connsiteX1311" fmla="*/ 10383635 w 10818821"/>
              <a:gd name="connsiteY1311" fmla="*/ 1782266 h 6687247"/>
              <a:gd name="connsiteX1312" fmla="*/ 10385949 w 10818821"/>
              <a:gd name="connsiteY1312" fmla="*/ 1784929 h 6687247"/>
              <a:gd name="connsiteX1313" fmla="*/ 10366212 w 10818821"/>
              <a:gd name="connsiteY1313" fmla="*/ 1793051 h 6687247"/>
              <a:gd name="connsiteX1314" fmla="*/ 10350945 w 10818821"/>
              <a:gd name="connsiteY1314" fmla="*/ 1802500 h 6687247"/>
              <a:gd name="connsiteX1315" fmla="*/ 10333337 w 10818821"/>
              <a:gd name="connsiteY1315" fmla="*/ 1807804 h 6687247"/>
              <a:gd name="connsiteX1316" fmla="*/ 10330516 w 10818821"/>
              <a:gd name="connsiteY1316" fmla="*/ 1807738 h 6687247"/>
              <a:gd name="connsiteX1317" fmla="*/ 10314693 w 10818821"/>
              <a:gd name="connsiteY1317" fmla="*/ 1814248 h 6687247"/>
              <a:gd name="connsiteX1318" fmla="*/ 10307060 w 10818821"/>
              <a:gd name="connsiteY1318" fmla="*/ 1818284 h 6687247"/>
              <a:gd name="connsiteX1319" fmla="*/ 10302143 w 10818821"/>
              <a:gd name="connsiteY1319" fmla="*/ 1822380 h 6687247"/>
              <a:gd name="connsiteX1320" fmla="*/ 10290280 w 10818821"/>
              <a:gd name="connsiteY1320" fmla="*/ 1835548 h 6687247"/>
              <a:gd name="connsiteX1321" fmla="*/ 10257907 w 10818821"/>
              <a:gd name="connsiteY1321" fmla="*/ 1847566 h 6687247"/>
              <a:gd name="connsiteX1322" fmla="*/ 10246808 w 10818821"/>
              <a:gd name="connsiteY1322" fmla="*/ 1855396 h 6687247"/>
              <a:gd name="connsiteX1323" fmla="*/ 10138313 w 10818821"/>
              <a:gd name="connsiteY1323" fmla="*/ 1934208 h 6687247"/>
              <a:gd name="connsiteX1324" fmla="*/ 10068278 w 10818821"/>
              <a:gd name="connsiteY1324" fmla="*/ 1979758 h 6687247"/>
              <a:gd name="connsiteX1325" fmla="*/ 10025518 w 10818821"/>
              <a:gd name="connsiteY1325" fmla="*/ 1996672 h 6687247"/>
              <a:gd name="connsiteX1326" fmla="*/ 10020191 w 10818821"/>
              <a:gd name="connsiteY1326" fmla="*/ 2000993 h 6687247"/>
              <a:gd name="connsiteX1327" fmla="*/ 10033949 w 10818821"/>
              <a:gd name="connsiteY1327" fmla="*/ 2004843 h 6687247"/>
              <a:gd name="connsiteX1328" fmla="*/ 10007315 w 10818821"/>
              <a:gd name="connsiteY1328" fmla="*/ 2025457 h 6687247"/>
              <a:gd name="connsiteX1329" fmla="*/ 10000613 w 10818821"/>
              <a:gd name="connsiteY1329" fmla="*/ 2028246 h 6687247"/>
              <a:gd name="connsiteX1330" fmla="*/ 10004892 w 10818821"/>
              <a:gd name="connsiteY1330" fmla="*/ 2051206 h 6687247"/>
              <a:gd name="connsiteX1331" fmla="*/ 9983768 w 10818821"/>
              <a:gd name="connsiteY1331" fmla="*/ 2071049 h 6687247"/>
              <a:gd name="connsiteX1332" fmla="*/ 9959840 w 10818821"/>
              <a:gd name="connsiteY1332" fmla="*/ 2061183 h 6687247"/>
              <a:gd name="connsiteX1333" fmla="*/ 9951795 w 10818821"/>
              <a:gd name="connsiteY1333" fmla="*/ 2098018 h 6687247"/>
              <a:gd name="connsiteX1334" fmla="*/ 9947223 w 10818821"/>
              <a:gd name="connsiteY1334" fmla="*/ 2084573 h 6687247"/>
              <a:gd name="connsiteX1335" fmla="*/ 9954297 w 10818821"/>
              <a:gd name="connsiteY1335" fmla="*/ 2064390 h 6687247"/>
              <a:gd name="connsiteX1336" fmla="*/ 9816858 w 10818821"/>
              <a:gd name="connsiteY1336" fmla="*/ 2167623 h 6687247"/>
              <a:gd name="connsiteX1337" fmla="*/ 9817616 w 10818821"/>
              <a:gd name="connsiteY1337" fmla="*/ 2191319 h 6687247"/>
              <a:gd name="connsiteX1338" fmla="*/ 9818307 w 10818821"/>
              <a:gd name="connsiteY1338" fmla="*/ 2191557 h 6687247"/>
              <a:gd name="connsiteX1339" fmla="*/ 9828913 w 10818821"/>
              <a:gd name="connsiteY1339" fmla="*/ 2182448 h 6687247"/>
              <a:gd name="connsiteX1340" fmla="*/ 9851708 w 10818821"/>
              <a:gd name="connsiteY1340" fmla="*/ 2166559 h 6687247"/>
              <a:gd name="connsiteX1341" fmla="*/ 9909440 w 10818821"/>
              <a:gd name="connsiteY1341" fmla="*/ 2134040 h 6687247"/>
              <a:gd name="connsiteX1342" fmla="*/ 9926380 w 10818821"/>
              <a:gd name="connsiteY1342" fmla="*/ 2129139 h 6687247"/>
              <a:gd name="connsiteX1343" fmla="*/ 9929048 w 10818821"/>
              <a:gd name="connsiteY1343" fmla="*/ 2127970 h 6687247"/>
              <a:gd name="connsiteX1344" fmla="*/ 9929182 w 10818821"/>
              <a:gd name="connsiteY1344" fmla="*/ 2127879 h 6687247"/>
              <a:gd name="connsiteX1345" fmla="*/ 9945957 w 10818821"/>
              <a:gd name="connsiteY1345" fmla="*/ 2116651 h 6687247"/>
              <a:gd name="connsiteX1346" fmla="*/ 9944817 w 10818821"/>
              <a:gd name="connsiteY1346" fmla="*/ 2116416 h 6687247"/>
              <a:gd name="connsiteX1347" fmla="*/ 9952386 w 10818821"/>
              <a:gd name="connsiteY1347" fmla="*/ 2108222 h 6687247"/>
              <a:gd name="connsiteX1348" fmla="*/ 9974285 w 10818821"/>
              <a:gd name="connsiteY1348" fmla="*/ 2097693 h 6687247"/>
              <a:gd name="connsiteX1349" fmla="*/ 9988064 w 10818821"/>
              <a:gd name="connsiteY1349" fmla="*/ 2088471 h 6687247"/>
              <a:gd name="connsiteX1350" fmla="*/ 10026114 w 10818821"/>
              <a:gd name="connsiteY1350" fmla="*/ 2070683 h 6687247"/>
              <a:gd name="connsiteX1351" fmla="*/ 10028932 w 10818821"/>
              <a:gd name="connsiteY1351" fmla="*/ 2072394 h 6687247"/>
              <a:gd name="connsiteX1352" fmla="*/ 10038817 w 10818821"/>
              <a:gd name="connsiteY1352" fmla="*/ 2068152 h 6687247"/>
              <a:gd name="connsiteX1353" fmla="*/ 10062212 w 10818821"/>
              <a:gd name="connsiteY1353" fmla="*/ 2064789 h 6687247"/>
              <a:gd name="connsiteX1354" fmla="*/ 10165704 w 10818821"/>
              <a:gd name="connsiteY1354" fmla="*/ 2017875 h 6687247"/>
              <a:gd name="connsiteX1355" fmla="*/ 10167465 w 10818821"/>
              <a:gd name="connsiteY1355" fmla="*/ 2013902 h 6687247"/>
              <a:gd name="connsiteX1356" fmla="*/ 10170633 w 10818821"/>
              <a:gd name="connsiteY1356" fmla="*/ 2015641 h 6687247"/>
              <a:gd name="connsiteX1357" fmla="*/ 10180488 w 10818821"/>
              <a:gd name="connsiteY1357" fmla="*/ 2011174 h 6687247"/>
              <a:gd name="connsiteX1358" fmla="*/ 10178728 w 10818821"/>
              <a:gd name="connsiteY1358" fmla="*/ 2015148 h 6687247"/>
              <a:gd name="connsiteX1359" fmla="*/ 10173799 w 10818821"/>
              <a:gd name="connsiteY1359" fmla="*/ 2017380 h 6687247"/>
              <a:gd name="connsiteX1360" fmla="*/ 10207940 w 10818821"/>
              <a:gd name="connsiteY1360" fmla="*/ 2011427 h 6687247"/>
              <a:gd name="connsiteX1361" fmla="*/ 10113595 w 10818821"/>
              <a:gd name="connsiteY1361" fmla="*/ 2073241 h 6687247"/>
              <a:gd name="connsiteX1362" fmla="*/ 10120641 w 10818821"/>
              <a:gd name="connsiteY1362" fmla="*/ 2057349 h 6687247"/>
              <a:gd name="connsiteX1363" fmla="*/ 10041002 w 10818821"/>
              <a:gd name="connsiteY1363" fmla="*/ 2087101 h 6687247"/>
              <a:gd name="connsiteX1364" fmla="*/ 10037966 w 10818821"/>
              <a:gd name="connsiteY1364" fmla="*/ 2088595 h 6687247"/>
              <a:gd name="connsiteX1365" fmla="*/ 10035137 w 10818821"/>
              <a:gd name="connsiteY1365" fmla="*/ 2097219 h 6687247"/>
              <a:gd name="connsiteX1366" fmla="*/ 9952649 w 10818821"/>
              <a:gd name="connsiteY1366" fmla="*/ 2161035 h 6687247"/>
              <a:gd name="connsiteX1367" fmla="*/ 9972125 w 10818821"/>
              <a:gd name="connsiteY1367" fmla="*/ 2157811 h 6687247"/>
              <a:gd name="connsiteX1368" fmla="*/ 9957100 w 10818821"/>
              <a:gd name="connsiteY1368" fmla="*/ 2174126 h 6687247"/>
              <a:gd name="connsiteX1369" fmla="*/ 9973954 w 10818821"/>
              <a:gd name="connsiteY1369" fmla="*/ 2204176 h 6687247"/>
              <a:gd name="connsiteX1370" fmla="*/ 9996418 w 10818821"/>
              <a:gd name="connsiteY1370" fmla="*/ 2213456 h 6687247"/>
              <a:gd name="connsiteX1371" fmla="*/ 10010297 w 10818821"/>
              <a:gd name="connsiteY1371" fmla="*/ 2208271 h 6687247"/>
              <a:gd name="connsiteX1372" fmla="*/ 10034533 w 10818821"/>
              <a:gd name="connsiteY1372" fmla="*/ 2201090 h 6687247"/>
              <a:gd name="connsiteX1373" fmla="*/ 10092958 w 10818821"/>
              <a:gd name="connsiteY1373" fmla="*/ 2167117 h 6687247"/>
              <a:gd name="connsiteX1374" fmla="*/ 10112383 w 10818821"/>
              <a:gd name="connsiteY1374" fmla="*/ 2162801 h 6687247"/>
              <a:gd name="connsiteX1375" fmla="*/ 10187286 w 10818821"/>
              <a:gd name="connsiteY1375" fmla="*/ 2126851 h 6687247"/>
              <a:gd name="connsiteX1376" fmla="*/ 10197333 w 10818821"/>
              <a:gd name="connsiteY1376" fmla="*/ 2115768 h 6687247"/>
              <a:gd name="connsiteX1377" fmla="*/ 10233749 w 10818821"/>
              <a:gd name="connsiteY1377" fmla="*/ 2102045 h 6687247"/>
              <a:gd name="connsiteX1378" fmla="*/ 10226805 w 10818821"/>
              <a:gd name="connsiteY1378" fmla="*/ 2100370 h 6687247"/>
              <a:gd name="connsiteX1379" fmla="*/ 10254600 w 10818821"/>
              <a:gd name="connsiteY1379" fmla="*/ 2089791 h 6687247"/>
              <a:gd name="connsiteX1380" fmla="*/ 10263587 w 10818821"/>
              <a:gd name="connsiteY1380" fmla="*/ 2100147 h 6687247"/>
              <a:gd name="connsiteX1381" fmla="*/ 10247636 w 10818821"/>
              <a:gd name="connsiteY1381" fmla="*/ 2105396 h 6687247"/>
              <a:gd name="connsiteX1382" fmla="*/ 10191950 w 10818821"/>
              <a:gd name="connsiteY1382" fmla="*/ 2139793 h 6687247"/>
              <a:gd name="connsiteX1383" fmla="*/ 10137824 w 10818821"/>
              <a:gd name="connsiteY1383" fmla="*/ 2169857 h 6687247"/>
              <a:gd name="connsiteX1384" fmla="*/ 10128708 w 10818821"/>
              <a:gd name="connsiteY1384" fmla="*/ 2171243 h 6687247"/>
              <a:gd name="connsiteX1385" fmla="*/ 10127674 w 10818821"/>
              <a:gd name="connsiteY1385" fmla="*/ 2175495 h 6687247"/>
              <a:gd name="connsiteX1386" fmla="*/ 10137824 w 10818821"/>
              <a:gd name="connsiteY1386" fmla="*/ 2169857 h 6687247"/>
              <a:gd name="connsiteX1387" fmla="*/ 10140158 w 10818821"/>
              <a:gd name="connsiteY1387" fmla="*/ 2169503 h 6687247"/>
              <a:gd name="connsiteX1388" fmla="*/ 10134620 w 10818821"/>
              <a:gd name="connsiteY1388" fmla="*/ 2177171 h 6687247"/>
              <a:gd name="connsiteX1389" fmla="*/ 10133585 w 10818821"/>
              <a:gd name="connsiteY1389" fmla="*/ 2181424 h 6687247"/>
              <a:gd name="connsiteX1390" fmla="*/ 10269871 w 10818821"/>
              <a:gd name="connsiteY1390" fmla="*/ 2119766 h 6687247"/>
              <a:gd name="connsiteX1391" fmla="*/ 10278710 w 10818821"/>
              <a:gd name="connsiteY1391" fmla="*/ 2117572 h 6687247"/>
              <a:gd name="connsiteX1392" fmla="*/ 10291089 w 10818821"/>
              <a:gd name="connsiteY1392" fmla="*/ 2131836 h 6687247"/>
              <a:gd name="connsiteX1393" fmla="*/ 10219834 w 10818821"/>
              <a:gd name="connsiteY1393" fmla="*/ 2161155 h 6687247"/>
              <a:gd name="connsiteX1394" fmla="*/ 10113861 w 10818821"/>
              <a:gd name="connsiteY1394" fmla="*/ 2217182 h 6687247"/>
              <a:gd name="connsiteX1395" fmla="*/ 10038960 w 10818821"/>
              <a:gd name="connsiteY1395" fmla="*/ 2253133 h 6687247"/>
              <a:gd name="connsiteX1396" fmla="*/ 10045240 w 10818821"/>
              <a:gd name="connsiteY1396" fmla="*/ 2272657 h 6687247"/>
              <a:gd name="connsiteX1397" fmla="*/ 10021306 w 10818821"/>
              <a:gd name="connsiteY1397" fmla="*/ 2280388 h 6687247"/>
              <a:gd name="connsiteX1398" fmla="*/ 10019903 w 10818821"/>
              <a:gd name="connsiteY1398" fmla="*/ 2271044 h 6687247"/>
              <a:gd name="connsiteX1399" fmla="*/ 10017124 w 10818821"/>
              <a:gd name="connsiteY1399" fmla="*/ 2272731 h 6687247"/>
              <a:gd name="connsiteX1400" fmla="*/ 10011173 w 10818821"/>
              <a:gd name="connsiteY1400" fmla="*/ 2283149 h 6687247"/>
              <a:gd name="connsiteX1401" fmla="*/ 10002331 w 10818821"/>
              <a:gd name="connsiteY1401" fmla="*/ 2307161 h 6687247"/>
              <a:gd name="connsiteX1402" fmla="*/ 9995596 w 10818821"/>
              <a:gd name="connsiteY1402" fmla="*/ 2287347 h 6687247"/>
              <a:gd name="connsiteX1403" fmla="*/ 9942394 w 10818821"/>
              <a:gd name="connsiteY1403" fmla="*/ 2318977 h 6687247"/>
              <a:gd name="connsiteX1404" fmla="*/ 9927472 w 10818821"/>
              <a:gd name="connsiteY1404" fmla="*/ 2324878 h 6687247"/>
              <a:gd name="connsiteX1405" fmla="*/ 9891966 w 10818821"/>
              <a:gd name="connsiteY1405" fmla="*/ 2343720 h 6687247"/>
              <a:gd name="connsiteX1406" fmla="*/ 9831320 w 10818821"/>
              <a:gd name="connsiteY1406" fmla="*/ 2396618 h 6687247"/>
              <a:gd name="connsiteX1407" fmla="*/ 9789194 w 10818821"/>
              <a:gd name="connsiteY1407" fmla="*/ 2426485 h 6687247"/>
              <a:gd name="connsiteX1408" fmla="*/ 9788844 w 10818821"/>
              <a:gd name="connsiteY1408" fmla="*/ 2430685 h 6687247"/>
              <a:gd name="connsiteX1409" fmla="*/ 9882084 w 10818821"/>
              <a:gd name="connsiteY1409" fmla="*/ 2400445 h 6687247"/>
              <a:gd name="connsiteX1410" fmla="*/ 9888941 w 10818821"/>
              <a:gd name="connsiteY1410" fmla="*/ 2420615 h 6687247"/>
              <a:gd name="connsiteX1411" fmla="*/ 9850628 w 10818821"/>
              <a:gd name="connsiteY1411" fmla="*/ 2450403 h 6687247"/>
              <a:gd name="connsiteX1412" fmla="*/ 9852913 w 10818821"/>
              <a:gd name="connsiteY1412" fmla="*/ 2457127 h 6687247"/>
              <a:gd name="connsiteX1413" fmla="*/ 9941367 w 10818821"/>
              <a:gd name="connsiteY1413" fmla="*/ 2453793 h 6687247"/>
              <a:gd name="connsiteX1414" fmla="*/ 9943988 w 10818821"/>
              <a:gd name="connsiteY1414" fmla="*/ 2420520 h 6687247"/>
              <a:gd name="connsiteX1415" fmla="*/ 9946154 w 10818821"/>
              <a:gd name="connsiteY1415" fmla="*/ 2426888 h 6687247"/>
              <a:gd name="connsiteX1416" fmla="*/ 10033634 w 10818821"/>
              <a:gd name="connsiteY1416" fmla="*/ 2440209 h 6687247"/>
              <a:gd name="connsiteX1417" fmla="*/ 10071827 w 10818821"/>
              <a:gd name="connsiteY1417" fmla="*/ 2410064 h 6687247"/>
              <a:gd name="connsiteX1418" fmla="*/ 10078565 w 10818821"/>
              <a:gd name="connsiteY1418" fmla="*/ 2429877 h 6687247"/>
              <a:gd name="connsiteX1419" fmla="*/ 10094226 w 10818821"/>
              <a:gd name="connsiteY1419" fmla="*/ 2436907 h 6687247"/>
              <a:gd name="connsiteX1420" fmla="*/ 10197381 w 10818821"/>
              <a:gd name="connsiteY1420" fmla="*/ 2392888 h 6687247"/>
              <a:gd name="connsiteX1421" fmla="*/ 10200736 w 10818821"/>
              <a:gd name="connsiteY1421" fmla="*/ 2400313 h 6687247"/>
              <a:gd name="connsiteX1422" fmla="*/ 10202407 w 10818821"/>
              <a:gd name="connsiteY1422" fmla="*/ 2402075 h 6687247"/>
              <a:gd name="connsiteX1423" fmla="*/ 10213418 w 10818821"/>
              <a:gd name="connsiteY1423" fmla="*/ 2398689 h 6687247"/>
              <a:gd name="connsiteX1424" fmla="*/ 10281341 w 10818821"/>
              <a:gd name="connsiteY1424" fmla="*/ 2368176 h 6687247"/>
              <a:gd name="connsiteX1425" fmla="*/ 10299427 w 10818821"/>
              <a:gd name="connsiteY1425" fmla="*/ 2367097 h 6687247"/>
              <a:gd name="connsiteX1426" fmla="*/ 10380153 w 10818821"/>
              <a:gd name="connsiteY1426" fmla="*/ 2332037 h 6687247"/>
              <a:gd name="connsiteX1427" fmla="*/ 10434904 w 10818821"/>
              <a:gd name="connsiteY1427" fmla="*/ 2315811 h 6687247"/>
              <a:gd name="connsiteX1428" fmla="*/ 10452989 w 10818821"/>
              <a:gd name="connsiteY1428" fmla="*/ 2314731 h 6687247"/>
              <a:gd name="connsiteX1429" fmla="*/ 10452825 w 10818821"/>
              <a:gd name="connsiteY1429" fmla="*/ 2319064 h 6687247"/>
              <a:gd name="connsiteX1430" fmla="*/ 10412545 w 10818821"/>
              <a:gd name="connsiteY1430" fmla="*/ 2334428 h 6687247"/>
              <a:gd name="connsiteX1431" fmla="*/ 10364864 w 10818821"/>
              <a:gd name="connsiteY1431" fmla="*/ 2354555 h 6687247"/>
              <a:gd name="connsiteX1432" fmla="*/ 10335926 w 10818821"/>
              <a:gd name="connsiteY1432" fmla="*/ 2356279 h 6687247"/>
              <a:gd name="connsiteX1433" fmla="*/ 10262431 w 10818821"/>
              <a:gd name="connsiteY1433" fmla="*/ 2390907 h 6687247"/>
              <a:gd name="connsiteX1434" fmla="*/ 10236948 w 10818821"/>
              <a:gd name="connsiteY1434" fmla="*/ 2396746 h 6687247"/>
              <a:gd name="connsiteX1435" fmla="*/ 10233003 w 10818821"/>
              <a:gd name="connsiteY1435" fmla="*/ 2405625 h 6687247"/>
              <a:gd name="connsiteX1436" fmla="*/ 10187356 w 10818821"/>
              <a:gd name="connsiteY1436" fmla="*/ 2431572 h 6687247"/>
              <a:gd name="connsiteX1437" fmla="*/ 10166108 w 10818821"/>
              <a:gd name="connsiteY1437" fmla="*/ 2440751 h 6687247"/>
              <a:gd name="connsiteX1438" fmla="*/ 10148407 w 10818821"/>
              <a:gd name="connsiteY1438" fmla="*/ 2450121 h 6687247"/>
              <a:gd name="connsiteX1439" fmla="*/ 10096607 w 10818821"/>
              <a:gd name="connsiteY1439" fmla="*/ 2482949 h 6687247"/>
              <a:gd name="connsiteX1440" fmla="*/ 10066246 w 10818821"/>
              <a:gd name="connsiteY1440" fmla="*/ 2516607 h 6687247"/>
              <a:gd name="connsiteX1441" fmla="*/ 9981270 w 10818821"/>
              <a:gd name="connsiteY1441" fmla="*/ 2549685 h 6687247"/>
              <a:gd name="connsiteX1442" fmla="*/ 9952099 w 10818821"/>
              <a:gd name="connsiteY1442" fmla="*/ 2606366 h 6687247"/>
              <a:gd name="connsiteX1443" fmla="*/ 9819770 w 10818821"/>
              <a:gd name="connsiteY1443" fmla="*/ 2707063 h 6687247"/>
              <a:gd name="connsiteX1444" fmla="*/ 9739330 w 10818821"/>
              <a:gd name="connsiteY1444" fmla="*/ 2706510 h 6687247"/>
              <a:gd name="connsiteX1445" fmla="*/ 9714401 w 10818821"/>
              <a:gd name="connsiteY1445" fmla="*/ 2720428 h 6687247"/>
              <a:gd name="connsiteX1446" fmla="*/ 9723102 w 10818821"/>
              <a:gd name="connsiteY1446" fmla="*/ 2717976 h 6687247"/>
              <a:gd name="connsiteX1447" fmla="*/ 9726597 w 10818821"/>
              <a:gd name="connsiteY1447" fmla="*/ 2721008 h 6687247"/>
              <a:gd name="connsiteX1448" fmla="*/ 9701152 w 10818821"/>
              <a:gd name="connsiteY1448" fmla="*/ 2749533 h 6687247"/>
              <a:gd name="connsiteX1449" fmla="*/ 9689125 w 10818821"/>
              <a:gd name="connsiteY1449" fmla="*/ 2759846 h 6687247"/>
              <a:gd name="connsiteX1450" fmla="*/ 9684839 w 10818821"/>
              <a:gd name="connsiteY1450" fmla="*/ 2770363 h 6687247"/>
              <a:gd name="connsiteX1451" fmla="*/ 9538063 w 10818821"/>
              <a:gd name="connsiteY1451" fmla="*/ 2854395 h 6687247"/>
              <a:gd name="connsiteX1452" fmla="*/ 9540230 w 10818821"/>
              <a:gd name="connsiteY1452" fmla="*/ 2860762 h 6687247"/>
              <a:gd name="connsiteX1453" fmla="*/ 9550936 w 10818821"/>
              <a:gd name="connsiteY1453" fmla="*/ 2865418 h 6687247"/>
              <a:gd name="connsiteX1454" fmla="*/ 9550815 w 10818821"/>
              <a:gd name="connsiteY1454" fmla="*/ 2869223 h 6687247"/>
              <a:gd name="connsiteX1455" fmla="*/ 9588112 w 10818821"/>
              <a:gd name="connsiteY1455" fmla="*/ 2855290 h 6687247"/>
              <a:gd name="connsiteX1456" fmla="*/ 9642863 w 10818821"/>
              <a:gd name="connsiteY1456" fmla="*/ 2839063 h 6687247"/>
              <a:gd name="connsiteX1457" fmla="*/ 9660948 w 10818821"/>
              <a:gd name="connsiteY1457" fmla="*/ 2837986 h 6687247"/>
              <a:gd name="connsiteX1458" fmla="*/ 9660786 w 10818821"/>
              <a:gd name="connsiteY1458" fmla="*/ 2842317 h 6687247"/>
              <a:gd name="connsiteX1459" fmla="*/ 9620504 w 10818821"/>
              <a:gd name="connsiteY1459" fmla="*/ 2857682 h 6687247"/>
              <a:gd name="connsiteX1460" fmla="*/ 9572823 w 10818821"/>
              <a:gd name="connsiteY1460" fmla="*/ 2877808 h 6687247"/>
              <a:gd name="connsiteX1461" fmla="*/ 9543886 w 10818821"/>
              <a:gd name="connsiteY1461" fmla="*/ 2879531 h 6687247"/>
              <a:gd name="connsiteX1462" fmla="*/ 9538347 w 10818821"/>
              <a:gd name="connsiteY1462" fmla="*/ 2882060 h 6687247"/>
              <a:gd name="connsiteX1463" fmla="*/ 9520074 w 10818821"/>
              <a:gd name="connsiteY1463" fmla="*/ 2899313 h 6687247"/>
              <a:gd name="connsiteX1464" fmla="*/ 9492136 w 10818821"/>
              <a:gd name="connsiteY1464" fmla="*/ 2920345 h 6687247"/>
              <a:gd name="connsiteX1465" fmla="*/ 9510085 w 10818821"/>
              <a:gd name="connsiteY1465" fmla="*/ 2934098 h 6687247"/>
              <a:gd name="connsiteX1466" fmla="*/ 9475705 w 10818821"/>
              <a:gd name="connsiteY1466" fmla="*/ 2953988 h 6687247"/>
              <a:gd name="connsiteX1467" fmla="*/ 9450129 w 10818821"/>
              <a:gd name="connsiteY1467" fmla="*/ 2960742 h 6687247"/>
              <a:gd name="connsiteX1468" fmla="*/ 9439676 w 10818821"/>
              <a:gd name="connsiteY1468" fmla="*/ 2990501 h 6687247"/>
              <a:gd name="connsiteX1469" fmla="*/ 9441961 w 10818821"/>
              <a:gd name="connsiteY1469" fmla="*/ 2997223 h 6687247"/>
              <a:gd name="connsiteX1470" fmla="*/ 9496036 w 10818821"/>
              <a:gd name="connsiteY1470" fmla="*/ 3013782 h 6687247"/>
              <a:gd name="connsiteX1471" fmla="*/ 9499511 w 10818821"/>
              <a:gd name="connsiteY1471" fmla="*/ 3043527 h 6687247"/>
              <a:gd name="connsiteX1472" fmla="*/ 9594364 w 10818821"/>
              <a:gd name="connsiteY1472" fmla="*/ 3019978 h 6687247"/>
              <a:gd name="connsiteX1473" fmla="*/ 9603506 w 10818821"/>
              <a:gd name="connsiteY1473" fmla="*/ 3046868 h 6687247"/>
              <a:gd name="connsiteX1474" fmla="*/ 9613453 w 10818821"/>
              <a:gd name="connsiteY1474" fmla="*/ 3048112 h 6687247"/>
              <a:gd name="connsiteX1475" fmla="*/ 9631983 w 10818821"/>
              <a:gd name="connsiteY1475" fmla="*/ 3040035 h 6687247"/>
              <a:gd name="connsiteX1476" fmla="*/ 9632979 w 10818821"/>
              <a:gd name="connsiteY1476" fmla="*/ 3039415 h 6687247"/>
              <a:gd name="connsiteX1477" fmla="*/ 9634558 w 10818821"/>
              <a:gd name="connsiteY1477" fmla="*/ 3036946 h 6687247"/>
              <a:gd name="connsiteX1478" fmla="*/ 9638995 w 10818821"/>
              <a:gd name="connsiteY1478" fmla="*/ 3026334 h 6687247"/>
              <a:gd name="connsiteX1479" fmla="*/ 9644329 w 10818821"/>
              <a:gd name="connsiteY1479" fmla="*/ 3032340 h 6687247"/>
              <a:gd name="connsiteX1480" fmla="*/ 9672967 w 10818821"/>
              <a:gd name="connsiteY1480" fmla="*/ 3014499 h 6687247"/>
              <a:gd name="connsiteX1481" fmla="*/ 9693430 w 10818821"/>
              <a:gd name="connsiteY1481" fmla="*/ 3010673 h 6687247"/>
              <a:gd name="connsiteX1482" fmla="*/ 9702541 w 10818821"/>
              <a:gd name="connsiteY1482" fmla="*/ 3001318 h 6687247"/>
              <a:gd name="connsiteX1483" fmla="*/ 9710595 w 10818821"/>
              <a:gd name="connsiteY1483" fmla="*/ 2992952 h 6687247"/>
              <a:gd name="connsiteX1484" fmla="*/ 9782832 w 10818821"/>
              <a:gd name="connsiteY1484" fmla="*/ 2982913 h 6687247"/>
              <a:gd name="connsiteX1485" fmla="*/ 9793285 w 10818821"/>
              <a:gd name="connsiteY1485" fmla="*/ 2953153 h 6687247"/>
              <a:gd name="connsiteX1486" fmla="*/ 9819497 w 10818821"/>
              <a:gd name="connsiteY1486" fmla="*/ 2969742 h 6687247"/>
              <a:gd name="connsiteX1487" fmla="*/ 9867050 w 10818821"/>
              <a:gd name="connsiteY1487" fmla="*/ 2926139 h 6687247"/>
              <a:gd name="connsiteX1488" fmla="*/ 9873908 w 10818821"/>
              <a:gd name="connsiteY1488" fmla="*/ 2946306 h 6687247"/>
              <a:gd name="connsiteX1489" fmla="*/ 9900964 w 10818821"/>
              <a:gd name="connsiteY1489" fmla="*/ 2947324 h 6687247"/>
              <a:gd name="connsiteX1490" fmla="*/ 9918712 w 10818821"/>
              <a:gd name="connsiteY1490" fmla="*/ 2953428 h 6687247"/>
              <a:gd name="connsiteX1491" fmla="*/ 9966490 w 10818821"/>
              <a:gd name="connsiteY1491" fmla="*/ 2945017 h 6687247"/>
              <a:gd name="connsiteX1492" fmla="*/ 9984402 w 10818821"/>
              <a:gd name="connsiteY1492" fmla="*/ 2946098 h 6687247"/>
              <a:gd name="connsiteX1493" fmla="*/ 9983878 w 10818821"/>
              <a:gd name="connsiteY1493" fmla="*/ 2950431 h 6687247"/>
              <a:gd name="connsiteX1494" fmla="*/ 9942896 w 10818821"/>
              <a:gd name="connsiteY1494" fmla="*/ 2961038 h 6687247"/>
              <a:gd name="connsiteX1495" fmla="*/ 9916069 w 10818821"/>
              <a:gd name="connsiteY1495" fmla="*/ 2966503 h 6687247"/>
              <a:gd name="connsiteX1496" fmla="*/ 9913409 w 10818821"/>
              <a:gd name="connsiteY1496" fmla="*/ 2967604 h 6687247"/>
              <a:gd name="connsiteX1497" fmla="*/ 9881720 w 10818821"/>
              <a:gd name="connsiteY1497" fmla="*/ 2998377 h 6687247"/>
              <a:gd name="connsiteX1498" fmla="*/ 9802490 w 10818821"/>
              <a:gd name="connsiteY1498" fmla="*/ 3122699 h 6687247"/>
              <a:gd name="connsiteX1499" fmla="*/ 9744062 w 10818821"/>
              <a:gd name="connsiteY1499" fmla="*/ 3132371 h 6687247"/>
              <a:gd name="connsiteX1500" fmla="*/ 9676060 w 10818821"/>
              <a:gd name="connsiteY1500" fmla="*/ 3195850 h 6687247"/>
              <a:gd name="connsiteX1501" fmla="*/ 9669203 w 10818821"/>
              <a:gd name="connsiteY1501" fmla="*/ 3175684 h 6687247"/>
              <a:gd name="connsiteX1502" fmla="*/ 9518376 w 10818821"/>
              <a:gd name="connsiteY1502" fmla="*/ 3262952 h 6687247"/>
              <a:gd name="connsiteX1503" fmla="*/ 9527398 w 10818821"/>
              <a:gd name="connsiteY1503" fmla="*/ 3289487 h 6687247"/>
              <a:gd name="connsiteX1504" fmla="*/ 9456137 w 10818821"/>
              <a:gd name="connsiteY1504" fmla="*/ 3362899 h 6687247"/>
              <a:gd name="connsiteX1505" fmla="*/ 9444035 w 10818821"/>
              <a:gd name="connsiteY1505" fmla="*/ 3409279 h 6687247"/>
              <a:gd name="connsiteX1506" fmla="*/ 9428832 w 10818821"/>
              <a:gd name="connsiteY1506" fmla="*/ 3423886 h 6687247"/>
              <a:gd name="connsiteX1507" fmla="*/ 9434203 w 10818821"/>
              <a:gd name="connsiteY1507" fmla="*/ 3422234 h 6687247"/>
              <a:gd name="connsiteX1508" fmla="*/ 9502127 w 10818821"/>
              <a:gd name="connsiteY1508" fmla="*/ 3391720 h 6687247"/>
              <a:gd name="connsiteX1509" fmla="*/ 9520213 w 10818821"/>
              <a:gd name="connsiteY1509" fmla="*/ 3390642 h 6687247"/>
              <a:gd name="connsiteX1510" fmla="*/ 9600940 w 10818821"/>
              <a:gd name="connsiteY1510" fmla="*/ 3355581 h 6687247"/>
              <a:gd name="connsiteX1511" fmla="*/ 9655690 w 10818821"/>
              <a:gd name="connsiteY1511" fmla="*/ 3339356 h 6687247"/>
              <a:gd name="connsiteX1512" fmla="*/ 9673775 w 10818821"/>
              <a:gd name="connsiteY1512" fmla="*/ 3338277 h 6687247"/>
              <a:gd name="connsiteX1513" fmla="*/ 9673611 w 10818821"/>
              <a:gd name="connsiteY1513" fmla="*/ 3342609 h 6687247"/>
              <a:gd name="connsiteX1514" fmla="*/ 9633330 w 10818821"/>
              <a:gd name="connsiteY1514" fmla="*/ 3357972 h 6687247"/>
              <a:gd name="connsiteX1515" fmla="*/ 9585650 w 10818821"/>
              <a:gd name="connsiteY1515" fmla="*/ 3378100 h 6687247"/>
              <a:gd name="connsiteX1516" fmla="*/ 9556712 w 10818821"/>
              <a:gd name="connsiteY1516" fmla="*/ 3379823 h 6687247"/>
              <a:gd name="connsiteX1517" fmla="*/ 9483218 w 10818821"/>
              <a:gd name="connsiteY1517" fmla="*/ 3414452 h 6687247"/>
              <a:gd name="connsiteX1518" fmla="*/ 9457732 w 10818821"/>
              <a:gd name="connsiteY1518" fmla="*/ 3420293 h 6687247"/>
              <a:gd name="connsiteX1519" fmla="*/ 9453788 w 10818821"/>
              <a:gd name="connsiteY1519" fmla="*/ 3429170 h 6687247"/>
              <a:gd name="connsiteX1520" fmla="*/ 9354481 w 10818821"/>
              <a:gd name="connsiteY1520" fmla="*/ 3478302 h 6687247"/>
              <a:gd name="connsiteX1521" fmla="*/ 9326240 w 10818821"/>
              <a:gd name="connsiteY1521" fmla="*/ 3492424 h 6687247"/>
              <a:gd name="connsiteX1522" fmla="*/ 9321741 w 10818821"/>
              <a:gd name="connsiteY1522" fmla="*/ 3496551 h 6687247"/>
              <a:gd name="connsiteX1523" fmla="*/ 9322260 w 10818821"/>
              <a:gd name="connsiteY1523" fmla="*/ 3519539 h 6687247"/>
              <a:gd name="connsiteX1524" fmla="*/ 9305071 w 10818821"/>
              <a:gd name="connsiteY1524" fmla="*/ 3529485 h 6687247"/>
              <a:gd name="connsiteX1525" fmla="*/ 9281266 w 10818821"/>
              <a:gd name="connsiteY1525" fmla="*/ 3519970 h 6687247"/>
              <a:gd name="connsiteX1526" fmla="*/ 9250784 w 10818821"/>
              <a:gd name="connsiteY1526" fmla="*/ 3553274 h 6687247"/>
              <a:gd name="connsiteX1527" fmla="*/ 9229220 w 10818821"/>
              <a:gd name="connsiteY1527" fmla="*/ 3549138 h 6687247"/>
              <a:gd name="connsiteX1528" fmla="*/ 9228823 w 10818821"/>
              <a:gd name="connsiteY1528" fmla="*/ 3549389 h 6687247"/>
              <a:gd name="connsiteX1529" fmla="*/ 9232199 w 10818821"/>
              <a:gd name="connsiteY1529" fmla="*/ 3553385 h 6687247"/>
              <a:gd name="connsiteX1530" fmla="*/ 9214712 w 10818821"/>
              <a:gd name="connsiteY1530" fmla="*/ 3569094 h 6687247"/>
              <a:gd name="connsiteX1531" fmla="*/ 9210895 w 10818821"/>
              <a:gd name="connsiteY1531" fmla="*/ 3574546 h 6687247"/>
              <a:gd name="connsiteX1532" fmla="*/ 9207280 w 10818821"/>
              <a:gd name="connsiteY1532" fmla="*/ 3578389 h 6687247"/>
              <a:gd name="connsiteX1533" fmla="*/ 9207108 w 10818821"/>
              <a:gd name="connsiteY1533" fmla="*/ 3578397 h 6687247"/>
              <a:gd name="connsiteX1534" fmla="*/ 9206021 w 10818821"/>
              <a:gd name="connsiteY1534" fmla="*/ 3579727 h 6687247"/>
              <a:gd name="connsiteX1535" fmla="*/ 9207280 w 10818821"/>
              <a:gd name="connsiteY1535" fmla="*/ 3578389 h 6687247"/>
              <a:gd name="connsiteX1536" fmla="*/ 9207865 w 10818821"/>
              <a:gd name="connsiteY1536" fmla="*/ 3578364 h 6687247"/>
              <a:gd name="connsiteX1537" fmla="*/ 9208898 w 10818821"/>
              <a:gd name="connsiteY1537" fmla="*/ 3577249 h 6687247"/>
              <a:gd name="connsiteX1538" fmla="*/ 9209060 w 10818821"/>
              <a:gd name="connsiteY1538" fmla="*/ 3577887 h 6687247"/>
              <a:gd name="connsiteX1539" fmla="*/ 9158141 w 10818821"/>
              <a:gd name="connsiteY1539" fmla="*/ 3623208 h 6687247"/>
              <a:gd name="connsiteX1540" fmla="*/ 9156315 w 10818821"/>
              <a:gd name="connsiteY1540" fmla="*/ 3622089 h 6687247"/>
              <a:gd name="connsiteX1541" fmla="*/ 9116703 w 10818821"/>
              <a:gd name="connsiteY1541" fmla="*/ 3654183 h 6687247"/>
              <a:gd name="connsiteX1542" fmla="*/ 9104667 w 10818821"/>
              <a:gd name="connsiteY1542" fmla="*/ 3660278 h 6687247"/>
              <a:gd name="connsiteX1543" fmla="*/ 9049769 w 10818821"/>
              <a:gd name="connsiteY1543" fmla="*/ 3699470 h 6687247"/>
              <a:gd name="connsiteX1544" fmla="*/ 9023098 w 10818821"/>
              <a:gd name="connsiteY1544" fmla="*/ 3716737 h 6687247"/>
              <a:gd name="connsiteX1545" fmla="*/ 8999055 w 10818821"/>
              <a:gd name="connsiteY1545" fmla="*/ 3734189 h 6687247"/>
              <a:gd name="connsiteX1546" fmla="*/ 8998995 w 10818821"/>
              <a:gd name="connsiteY1546" fmla="*/ 3734207 h 6687247"/>
              <a:gd name="connsiteX1547" fmla="*/ 8997151 w 10818821"/>
              <a:gd name="connsiteY1547" fmla="*/ 3735571 h 6687247"/>
              <a:gd name="connsiteX1548" fmla="*/ 8999055 w 10818821"/>
              <a:gd name="connsiteY1548" fmla="*/ 3734189 h 6687247"/>
              <a:gd name="connsiteX1549" fmla="*/ 9002247 w 10818821"/>
              <a:gd name="connsiteY1549" fmla="*/ 3733204 h 6687247"/>
              <a:gd name="connsiteX1550" fmla="*/ 8998121 w 10818821"/>
              <a:gd name="connsiteY1550" fmla="*/ 3737658 h 6687247"/>
              <a:gd name="connsiteX1551" fmla="*/ 8996276 w 10818821"/>
              <a:gd name="connsiteY1551" fmla="*/ 3739021 h 6687247"/>
              <a:gd name="connsiteX1552" fmla="*/ 8997684 w 10818821"/>
              <a:gd name="connsiteY1552" fmla="*/ 3739384 h 6687247"/>
              <a:gd name="connsiteX1553" fmla="*/ 9047580 w 10818821"/>
              <a:gd name="connsiteY1553" fmla="*/ 3708096 h 6687247"/>
              <a:gd name="connsiteX1554" fmla="*/ 9047675 w 10818821"/>
              <a:gd name="connsiteY1554" fmla="*/ 3713634 h 6687247"/>
              <a:gd name="connsiteX1555" fmla="*/ 9033795 w 10818821"/>
              <a:gd name="connsiteY1555" fmla="*/ 3721095 h 6687247"/>
              <a:gd name="connsiteX1556" fmla="*/ 9012534 w 10818821"/>
              <a:gd name="connsiteY1556" fmla="*/ 3734011 h 6687247"/>
              <a:gd name="connsiteX1557" fmla="*/ 8939972 w 10818821"/>
              <a:gd name="connsiteY1557" fmla="*/ 3777852 h 6687247"/>
              <a:gd name="connsiteX1558" fmla="*/ 8932061 w 10818821"/>
              <a:gd name="connsiteY1558" fmla="*/ 3779494 h 6687247"/>
              <a:gd name="connsiteX1559" fmla="*/ 8901484 w 10818821"/>
              <a:gd name="connsiteY1559" fmla="*/ 3793693 h 6687247"/>
              <a:gd name="connsiteX1560" fmla="*/ 8897358 w 10818821"/>
              <a:gd name="connsiteY1560" fmla="*/ 3798145 h 6687247"/>
              <a:gd name="connsiteX1561" fmla="*/ 8889931 w 10818821"/>
              <a:gd name="connsiteY1561" fmla="*/ 3800528 h 6687247"/>
              <a:gd name="connsiteX1562" fmla="*/ 8879971 w 10818821"/>
              <a:gd name="connsiteY1562" fmla="*/ 3809067 h 6687247"/>
              <a:gd name="connsiteX1563" fmla="*/ 8880815 w 10818821"/>
              <a:gd name="connsiteY1563" fmla="*/ 3805890 h 6687247"/>
              <a:gd name="connsiteX1564" fmla="*/ 8873986 w 10818821"/>
              <a:gd name="connsiteY1564" fmla="*/ 3808385 h 6687247"/>
              <a:gd name="connsiteX1565" fmla="*/ 8870755 w 10818821"/>
              <a:gd name="connsiteY1565" fmla="*/ 3804561 h 6687247"/>
              <a:gd name="connsiteX1566" fmla="*/ 8867759 w 10818821"/>
              <a:gd name="connsiteY1566" fmla="*/ 3806648 h 6687247"/>
              <a:gd name="connsiteX1567" fmla="*/ 8864441 w 10818821"/>
              <a:gd name="connsiteY1567" fmla="*/ 3802386 h 6687247"/>
              <a:gd name="connsiteX1568" fmla="*/ 8862050 w 10818821"/>
              <a:gd name="connsiteY1568" fmla="*/ 3805815 h 6687247"/>
              <a:gd name="connsiteX1569" fmla="*/ 8840399 w 10818821"/>
              <a:gd name="connsiteY1569" fmla="*/ 3826339 h 6687247"/>
              <a:gd name="connsiteX1570" fmla="*/ 8835874 w 10818821"/>
              <a:gd name="connsiteY1570" fmla="*/ 3816513 h 6687247"/>
              <a:gd name="connsiteX1571" fmla="*/ 8827577 w 10818821"/>
              <a:gd name="connsiteY1571" fmla="*/ 3823865 h 6687247"/>
              <a:gd name="connsiteX1572" fmla="*/ 8785488 w 10818821"/>
              <a:gd name="connsiteY1572" fmla="*/ 3830115 h 6687247"/>
              <a:gd name="connsiteX1573" fmla="*/ 8792345 w 10818821"/>
              <a:gd name="connsiteY1573" fmla="*/ 3850282 h 6687247"/>
              <a:gd name="connsiteX1574" fmla="*/ 8738910 w 10818821"/>
              <a:gd name="connsiteY1574" fmla="*/ 3857066 h 6687247"/>
              <a:gd name="connsiteX1575" fmla="*/ 8685814 w 10818821"/>
              <a:gd name="connsiteY1575" fmla="*/ 3903878 h 6687247"/>
              <a:gd name="connsiteX1576" fmla="*/ 8646860 w 10818821"/>
              <a:gd name="connsiteY1576" fmla="*/ 3910325 h 6687247"/>
              <a:gd name="connsiteX1577" fmla="*/ 8632593 w 10818821"/>
              <a:gd name="connsiteY1577" fmla="*/ 3950338 h 6687247"/>
              <a:gd name="connsiteX1578" fmla="*/ 8588974 w 10818821"/>
              <a:gd name="connsiteY1578" fmla="*/ 3984044 h 6687247"/>
              <a:gd name="connsiteX1579" fmla="*/ 8582118 w 10818821"/>
              <a:gd name="connsiteY1579" fmla="*/ 3963876 h 6687247"/>
              <a:gd name="connsiteX1580" fmla="*/ 8470676 w 10818821"/>
              <a:gd name="connsiteY1580" fmla="*/ 4044023 h 6687247"/>
              <a:gd name="connsiteX1581" fmla="*/ 8420933 w 10818821"/>
              <a:gd name="connsiteY1581" fmla="*/ 4042160 h 6687247"/>
              <a:gd name="connsiteX1582" fmla="*/ 8363521 w 10818821"/>
              <a:gd name="connsiteY1582" fmla="*/ 4074364 h 6687247"/>
              <a:gd name="connsiteX1583" fmla="*/ 8369646 w 10818821"/>
              <a:gd name="connsiteY1583" fmla="*/ 4081611 h 6687247"/>
              <a:gd name="connsiteX1584" fmla="*/ 8352160 w 10818821"/>
              <a:gd name="connsiteY1584" fmla="*/ 4097319 h 6687247"/>
              <a:gd name="connsiteX1585" fmla="*/ 8348341 w 10818821"/>
              <a:gd name="connsiteY1585" fmla="*/ 4102772 h 6687247"/>
              <a:gd name="connsiteX1586" fmla="*/ 8344727 w 10818821"/>
              <a:gd name="connsiteY1586" fmla="*/ 4106614 h 6687247"/>
              <a:gd name="connsiteX1587" fmla="*/ 8344556 w 10818821"/>
              <a:gd name="connsiteY1587" fmla="*/ 4106623 h 6687247"/>
              <a:gd name="connsiteX1588" fmla="*/ 8343470 w 10818821"/>
              <a:gd name="connsiteY1588" fmla="*/ 4107951 h 6687247"/>
              <a:gd name="connsiteX1589" fmla="*/ 8344727 w 10818821"/>
              <a:gd name="connsiteY1589" fmla="*/ 4106614 h 6687247"/>
              <a:gd name="connsiteX1590" fmla="*/ 8345315 w 10818821"/>
              <a:gd name="connsiteY1590" fmla="*/ 4106587 h 6687247"/>
              <a:gd name="connsiteX1591" fmla="*/ 8346346 w 10818821"/>
              <a:gd name="connsiteY1591" fmla="*/ 4105472 h 6687247"/>
              <a:gd name="connsiteX1592" fmla="*/ 8346508 w 10818821"/>
              <a:gd name="connsiteY1592" fmla="*/ 4106112 h 6687247"/>
              <a:gd name="connsiteX1593" fmla="*/ 8295588 w 10818821"/>
              <a:gd name="connsiteY1593" fmla="*/ 4151431 h 6687247"/>
              <a:gd name="connsiteX1594" fmla="*/ 8293762 w 10818821"/>
              <a:gd name="connsiteY1594" fmla="*/ 4150314 h 6687247"/>
              <a:gd name="connsiteX1595" fmla="*/ 8254151 w 10818821"/>
              <a:gd name="connsiteY1595" fmla="*/ 4182406 h 6687247"/>
              <a:gd name="connsiteX1596" fmla="*/ 8242114 w 10818821"/>
              <a:gd name="connsiteY1596" fmla="*/ 4188502 h 6687247"/>
              <a:gd name="connsiteX1597" fmla="*/ 8187215 w 10818821"/>
              <a:gd name="connsiteY1597" fmla="*/ 4227692 h 6687247"/>
              <a:gd name="connsiteX1598" fmla="*/ 8160544 w 10818821"/>
              <a:gd name="connsiteY1598" fmla="*/ 4244961 h 6687247"/>
              <a:gd name="connsiteX1599" fmla="*/ 8136505 w 10818821"/>
              <a:gd name="connsiteY1599" fmla="*/ 4262413 h 6687247"/>
              <a:gd name="connsiteX1600" fmla="*/ 8136444 w 10818821"/>
              <a:gd name="connsiteY1600" fmla="*/ 4262432 h 6687247"/>
              <a:gd name="connsiteX1601" fmla="*/ 8134599 w 10818821"/>
              <a:gd name="connsiteY1601" fmla="*/ 4263795 h 6687247"/>
              <a:gd name="connsiteX1602" fmla="*/ 8136505 w 10818821"/>
              <a:gd name="connsiteY1602" fmla="*/ 4262413 h 6687247"/>
              <a:gd name="connsiteX1603" fmla="*/ 8139694 w 10818821"/>
              <a:gd name="connsiteY1603" fmla="*/ 4261429 h 6687247"/>
              <a:gd name="connsiteX1604" fmla="*/ 8135569 w 10818821"/>
              <a:gd name="connsiteY1604" fmla="*/ 4265882 h 6687247"/>
              <a:gd name="connsiteX1605" fmla="*/ 8133724 w 10818821"/>
              <a:gd name="connsiteY1605" fmla="*/ 4267247 h 6687247"/>
              <a:gd name="connsiteX1606" fmla="*/ 8135131 w 10818821"/>
              <a:gd name="connsiteY1606" fmla="*/ 4267609 h 6687247"/>
              <a:gd name="connsiteX1607" fmla="*/ 8185027 w 10818821"/>
              <a:gd name="connsiteY1607" fmla="*/ 4236320 h 6687247"/>
              <a:gd name="connsiteX1608" fmla="*/ 8185122 w 10818821"/>
              <a:gd name="connsiteY1608" fmla="*/ 4241859 h 6687247"/>
              <a:gd name="connsiteX1609" fmla="*/ 8171241 w 10818821"/>
              <a:gd name="connsiteY1609" fmla="*/ 4249320 h 6687247"/>
              <a:gd name="connsiteX1610" fmla="*/ 8149982 w 10818821"/>
              <a:gd name="connsiteY1610" fmla="*/ 4262235 h 6687247"/>
              <a:gd name="connsiteX1611" fmla="*/ 8077420 w 10818821"/>
              <a:gd name="connsiteY1611" fmla="*/ 4306076 h 6687247"/>
              <a:gd name="connsiteX1612" fmla="*/ 8069509 w 10818821"/>
              <a:gd name="connsiteY1612" fmla="*/ 4307717 h 6687247"/>
              <a:gd name="connsiteX1613" fmla="*/ 8053364 w 10818821"/>
              <a:gd name="connsiteY1613" fmla="*/ 4315975 h 6687247"/>
              <a:gd name="connsiteX1614" fmla="*/ 8049613 w 10818821"/>
              <a:gd name="connsiteY1614" fmla="*/ 4317521 h 6687247"/>
              <a:gd name="connsiteX1615" fmla="*/ 8009110 w 10818821"/>
              <a:gd name="connsiteY1615" fmla="*/ 4351311 h 6687247"/>
              <a:gd name="connsiteX1616" fmla="*/ 7906389 w 10818821"/>
              <a:gd name="connsiteY1616" fmla="*/ 4394656 h 6687247"/>
              <a:gd name="connsiteX1617" fmla="*/ 7888864 w 10818821"/>
              <a:gd name="connsiteY1617" fmla="*/ 4444598 h 6687247"/>
              <a:gd name="connsiteX1618" fmla="*/ 7834454 w 10818821"/>
              <a:gd name="connsiteY1618" fmla="*/ 4468034 h 6687247"/>
              <a:gd name="connsiteX1619" fmla="*/ 7803116 w 10818821"/>
              <a:gd name="connsiteY1619" fmla="*/ 4518346 h 6687247"/>
              <a:gd name="connsiteX1620" fmla="*/ 7755782 w 10818821"/>
              <a:gd name="connsiteY1620" fmla="*/ 4521600 h 6687247"/>
              <a:gd name="connsiteX1621" fmla="*/ 7678723 w 10818821"/>
              <a:gd name="connsiteY1621" fmla="*/ 4570895 h 6687247"/>
              <a:gd name="connsiteX1622" fmla="*/ 7663276 w 10818821"/>
              <a:gd name="connsiteY1622" fmla="*/ 4577558 h 6687247"/>
              <a:gd name="connsiteX1623" fmla="*/ 7639897 w 10818821"/>
              <a:gd name="connsiteY1623" fmla="*/ 4594530 h 6687247"/>
              <a:gd name="connsiteX1624" fmla="*/ 7639836 w 10818821"/>
              <a:gd name="connsiteY1624" fmla="*/ 4594547 h 6687247"/>
              <a:gd name="connsiteX1625" fmla="*/ 7637991 w 10818821"/>
              <a:gd name="connsiteY1625" fmla="*/ 4595911 h 6687247"/>
              <a:gd name="connsiteX1626" fmla="*/ 7639897 w 10818821"/>
              <a:gd name="connsiteY1626" fmla="*/ 4594530 h 6687247"/>
              <a:gd name="connsiteX1627" fmla="*/ 7643089 w 10818821"/>
              <a:gd name="connsiteY1627" fmla="*/ 4593545 h 6687247"/>
              <a:gd name="connsiteX1628" fmla="*/ 7638960 w 10818821"/>
              <a:gd name="connsiteY1628" fmla="*/ 4597999 h 6687247"/>
              <a:gd name="connsiteX1629" fmla="*/ 7637116 w 10818821"/>
              <a:gd name="connsiteY1629" fmla="*/ 4599362 h 6687247"/>
              <a:gd name="connsiteX1630" fmla="*/ 7638523 w 10818821"/>
              <a:gd name="connsiteY1630" fmla="*/ 4599724 h 6687247"/>
              <a:gd name="connsiteX1631" fmla="*/ 7688421 w 10818821"/>
              <a:gd name="connsiteY1631" fmla="*/ 4568437 h 6687247"/>
              <a:gd name="connsiteX1632" fmla="*/ 7688513 w 10818821"/>
              <a:gd name="connsiteY1632" fmla="*/ 4573974 h 6687247"/>
              <a:gd name="connsiteX1633" fmla="*/ 7674634 w 10818821"/>
              <a:gd name="connsiteY1633" fmla="*/ 4581435 h 6687247"/>
              <a:gd name="connsiteX1634" fmla="*/ 7653373 w 10818821"/>
              <a:gd name="connsiteY1634" fmla="*/ 4594350 h 6687247"/>
              <a:gd name="connsiteX1635" fmla="*/ 7580811 w 10818821"/>
              <a:gd name="connsiteY1635" fmla="*/ 4638192 h 6687247"/>
              <a:gd name="connsiteX1636" fmla="*/ 7572900 w 10818821"/>
              <a:gd name="connsiteY1636" fmla="*/ 4639836 h 6687247"/>
              <a:gd name="connsiteX1637" fmla="*/ 7542324 w 10818821"/>
              <a:gd name="connsiteY1637" fmla="*/ 4654032 h 6687247"/>
              <a:gd name="connsiteX1638" fmla="*/ 7538198 w 10818821"/>
              <a:gd name="connsiteY1638" fmla="*/ 4658485 h 6687247"/>
              <a:gd name="connsiteX1639" fmla="*/ 7523346 w 10818821"/>
              <a:gd name="connsiteY1639" fmla="*/ 4663858 h 6687247"/>
              <a:gd name="connsiteX1640" fmla="*/ 7526162 w 10818821"/>
              <a:gd name="connsiteY1640" fmla="*/ 4664581 h 6687247"/>
              <a:gd name="connsiteX1641" fmla="*/ 7514825 w 10818821"/>
              <a:gd name="connsiteY1641" fmla="*/ 4668725 h 6687247"/>
              <a:gd name="connsiteX1642" fmla="*/ 7511216 w 10818821"/>
              <a:gd name="connsiteY1642" fmla="*/ 4664456 h 6687247"/>
              <a:gd name="connsiteX1643" fmla="*/ 7517719 w 10818821"/>
              <a:gd name="connsiteY1643" fmla="*/ 4662412 h 6687247"/>
              <a:gd name="connsiteX1644" fmla="*/ 7540483 w 10818821"/>
              <a:gd name="connsiteY1644" fmla="*/ 4648734 h 6687247"/>
              <a:gd name="connsiteX1645" fmla="*/ 7562595 w 10818821"/>
              <a:gd name="connsiteY1645" fmla="*/ 4636811 h 6687247"/>
              <a:gd name="connsiteX1646" fmla="*/ 7566304 w 10818821"/>
              <a:gd name="connsiteY1646" fmla="*/ 4636302 h 6687247"/>
              <a:gd name="connsiteX1647" fmla="*/ 7566741 w 10818821"/>
              <a:gd name="connsiteY1647" fmla="*/ 4634575 h 6687247"/>
              <a:gd name="connsiteX1648" fmla="*/ 7562595 w 10818821"/>
              <a:gd name="connsiteY1648" fmla="*/ 4636811 h 6687247"/>
              <a:gd name="connsiteX1649" fmla="*/ 7561645 w 10818821"/>
              <a:gd name="connsiteY1649" fmla="*/ 4636943 h 6687247"/>
              <a:gd name="connsiteX1650" fmla="*/ 7563928 w 10818821"/>
              <a:gd name="connsiteY1650" fmla="*/ 4633852 h 6687247"/>
              <a:gd name="connsiteX1651" fmla="*/ 7564365 w 10818821"/>
              <a:gd name="connsiteY1651" fmla="*/ 4632127 h 6687247"/>
              <a:gd name="connsiteX1652" fmla="*/ 7508745 w 10818821"/>
              <a:gd name="connsiteY1652" fmla="*/ 4656430 h 6687247"/>
              <a:gd name="connsiteX1653" fmla="*/ 7505145 w 10818821"/>
              <a:gd name="connsiteY1653" fmla="*/ 4657271 h 6687247"/>
              <a:gd name="connsiteX1654" fmla="*/ 7500176 w 10818821"/>
              <a:gd name="connsiteY1654" fmla="*/ 4651390 h 6687247"/>
              <a:gd name="connsiteX1655" fmla="*/ 7506335 w 10818821"/>
              <a:gd name="connsiteY1655" fmla="*/ 4648950 h 6687247"/>
              <a:gd name="connsiteX1656" fmla="*/ 7498335 w 10818821"/>
              <a:gd name="connsiteY1656" fmla="*/ 4638800 h 6687247"/>
              <a:gd name="connsiteX1657" fmla="*/ 7393668 w 10818821"/>
              <a:gd name="connsiteY1657" fmla="*/ 4715451 h 6687247"/>
              <a:gd name="connsiteX1658" fmla="*/ 7396592 w 10818821"/>
              <a:gd name="connsiteY1658" fmla="*/ 4745517 h 6687247"/>
              <a:gd name="connsiteX1659" fmla="*/ 7444903 w 10818821"/>
              <a:gd name="connsiteY1659" fmla="*/ 4725610 h 6687247"/>
              <a:gd name="connsiteX1660" fmla="*/ 7433356 w 10818821"/>
              <a:gd name="connsiteY1660" fmla="*/ 4771670 h 6687247"/>
              <a:gd name="connsiteX1661" fmla="*/ 7399733 w 10818821"/>
              <a:gd name="connsiteY1661" fmla="*/ 4815256 h 6687247"/>
              <a:gd name="connsiteX1662" fmla="*/ 7421374 w 10818821"/>
              <a:gd name="connsiteY1662" fmla="*/ 4818404 h 6687247"/>
              <a:gd name="connsiteX1663" fmla="*/ 7451857 w 10818821"/>
              <a:gd name="connsiteY1663" fmla="*/ 4785098 h 6687247"/>
              <a:gd name="connsiteX1664" fmla="*/ 7473499 w 10818821"/>
              <a:gd name="connsiteY1664" fmla="*/ 4788244 h 6687247"/>
              <a:gd name="connsiteX1665" fmla="*/ 7558808 w 10818821"/>
              <a:gd name="connsiteY1665" fmla="*/ 4715171 h 6687247"/>
              <a:gd name="connsiteX1666" fmla="*/ 7565545 w 10818821"/>
              <a:gd name="connsiteY1666" fmla="*/ 4734983 h 6687247"/>
              <a:gd name="connsiteX1667" fmla="*/ 7571644 w 10818821"/>
              <a:gd name="connsiteY1667" fmla="*/ 4731455 h 6687247"/>
              <a:gd name="connsiteX1668" fmla="*/ 7933119 w 10818821"/>
              <a:gd name="connsiteY1668" fmla="*/ 4514260 h 6687247"/>
              <a:gd name="connsiteX1669" fmla="*/ 8116312 w 10818821"/>
              <a:gd name="connsiteY1669" fmla="*/ 4432400 h 6687247"/>
              <a:gd name="connsiteX1670" fmla="*/ 7943251 w 10818821"/>
              <a:gd name="connsiteY1670" fmla="*/ 4561529 h 6687247"/>
              <a:gd name="connsiteX1671" fmla="*/ 7925626 w 10818821"/>
              <a:gd name="connsiteY1671" fmla="*/ 4572777 h 6687247"/>
              <a:gd name="connsiteX1672" fmla="*/ 7925628 w 10818821"/>
              <a:gd name="connsiteY1672" fmla="*/ 4572793 h 6687247"/>
              <a:gd name="connsiteX1673" fmla="*/ 7874709 w 10818821"/>
              <a:gd name="connsiteY1673" fmla="*/ 4618111 h 6687247"/>
              <a:gd name="connsiteX1674" fmla="*/ 7872880 w 10818821"/>
              <a:gd name="connsiteY1674" fmla="*/ 4616994 h 6687247"/>
              <a:gd name="connsiteX1675" fmla="*/ 7833271 w 10818821"/>
              <a:gd name="connsiteY1675" fmla="*/ 4649087 h 6687247"/>
              <a:gd name="connsiteX1676" fmla="*/ 7821236 w 10818821"/>
              <a:gd name="connsiteY1676" fmla="*/ 4655184 h 6687247"/>
              <a:gd name="connsiteX1677" fmla="*/ 7766337 w 10818821"/>
              <a:gd name="connsiteY1677" fmla="*/ 4694374 h 6687247"/>
              <a:gd name="connsiteX1678" fmla="*/ 7739665 w 10818821"/>
              <a:gd name="connsiteY1678" fmla="*/ 4711642 h 6687247"/>
              <a:gd name="connsiteX1679" fmla="*/ 7715624 w 10818821"/>
              <a:gd name="connsiteY1679" fmla="*/ 4729093 h 6687247"/>
              <a:gd name="connsiteX1680" fmla="*/ 7715564 w 10818821"/>
              <a:gd name="connsiteY1680" fmla="*/ 4729113 h 6687247"/>
              <a:gd name="connsiteX1681" fmla="*/ 7713721 w 10818821"/>
              <a:gd name="connsiteY1681" fmla="*/ 4730476 h 6687247"/>
              <a:gd name="connsiteX1682" fmla="*/ 7715624 w 10818821"/>
              <a:gd name="connsiteY1682" fmla="*/ 4729093 h 6687247"/>
              <a:gd name="connsiteX1683" fmla="*/ 7718816 w 10818821"/>
              <a:gd name="connsiteY1683" fmla="*/ 4728111 h 6687247"/>
              <a:gd name="connsiteX1684" fmla="*/ 7714690 w 10818821"/>
              <a:gd name="connsiteY1684" fmla="*/ 4732564 h 6687247"/>
              <a:gd name="connsiteX1685" fmla="*/ 7712844 w 10818821"/>
              <a:gd name="connsiteY1685" fmla="*/ 4733927 h 6687247"/>
              <a:gd name="connsiteX1686" fmla="*/ 7714250 w 10818821"/>
              <a:gd name="connsiteY1686" fmla="*/ 4734290 h 6687247"/>
              <a:gd name="connsiteX1687" fmla="*/ 7764149 w 10818821"/>
              <a:gd name="connsiteY1687" fmla="*/ 4703003 h 6687247"/>
              <a:gd name="connsiteX1688" fmla="*/ 7764242 w 10818821"/>
              <a:gd name="connsiteY1688" fmla="*/ 4708540 h 6687247"/>
              <a:gd name="connsiteX1689" fmla="*/ 7750361 w 10818821"/>
              <a:gd name="connsiteY1689" fmla="*/ 4716001 h 6687247"/>
              <a:gd name="connsiteX1690" fmla="*/ 7729102 w 10818821"/>
              <a:gd name="connsiteY1690" fmla="*/ 4728914 h 6687247"/>
              <a:gd name="connsiteX1691" fmla="*/ 7656540 w 10818821"/>
              <a:gd name="connsiteY1691" fmla="*/ 4772757 h 6687247"/>
              <a:gd name="connsiteX1692" fmla="*/ 7648630 w 10818821"/>
              <a:gd name="connsiteY1692" fmla="*/ 4774401 h 6687247"/>
              <a:gd name="connsiteX1693" fmla="*/ 7618053 w 10818821"/>
              <a:gd name="connsiteY1693" fmla="*/ 4788596 h 6687247"/>
              <a:gd name="connsiteX1694" fmla="*/ 7613928 w 10818821"/>
              <a:gd name="connsiteY1694" fmla="*/ 4793050 h 6687247"/>
              <a:gd name="connsiteX1695" fmla="*/ 7609447 w 10818821"/>
              <a:gd name="connsiteY1695" fmla="*/ 4794488 h 6687247"/>
              <a:gd name="connsiteX1696" fmla="*/ 7594575 w 10818821"/>
              <a:gd name="connsiteY1696" fmla="*/ 4805104 h 6687247"/>
              <a:gd name="connsiteX1697" fmla="*/ 7567903 w 10818821"/>
              <a:gd name="connsiteY1697" fmla="*/ 4822370 h 6687247"/>
              <a:gd name="connsiteX1698" fmla="*/ 7543863 w 10818821"/>
              <a:gd name="connsiteY1698" fmla="*/ 4839822 h 6687247"/>
              <a:gd name="connsiteX1699" fmla="*/ 7543803 w 10818821"/>
              <a:gd name="connsiteY1699" fmla="*/ 4839841 h 6687247"/>
              <a:gd name="connsiteX1700" fmla="*/ 7541958 w 10818821"/>
              <a:gd name="connsiteY1700" fmla="*/ 4841206 h 6687247"/>
              <a:gd name="connsiteX1701" fmla="*/ 7543863 w 10818821"/>
              <a:gd name="connsiteY1701" fmla="*/ 4839822 h 6687247"/>
              <a:gd name="connsiteX1702" fmla="*/ 7547055 w 10818821"/>
              <a:gd name="connsiteY1702" fmla="*/ 4838839 h 6687247"/>
              <a:gd name="connsiteX1703" fmla="*/ 7542927 w 10818821"/>
              <a:gd name="connsiteY1703" fmla="*/ 4843294 h 6687247"/>
              <a:gd name="connsiteX1704" fmla="*/ 7541081 w 10818821"/>
              <a:gd name="connsiteY1704" fmla="*/ 4844657 h 6687247"/>
              <a:gd name="connsiteX1705" fmla="*/ 7542490 w 10818821"/>
              <a:gd name="connsiteY1705" fmla="*/ 4845018 h 6687247"/>
              <a:gd name="connsiteX1706" fmla="*/ 7592387 w 10818821"/>
              <a:gd name="connsiteY1706" fmla="*/ 4813732 h 6687247"/>
              <a:gd name="connsiteX1707" fmla="*/ 7592479 w 10818821"/>
              <a:gd name="connsiteY1707" fmla="*/ 4819270 h 6687247"/>
              <a:gd name="connsiteX1708" fmla="*/ 7578601 w 10818821"/>
              <a:gd name="connsiteY1708" fmla="*/ 4826731 h 6687247"/>
              <a:gd name="connsiteX1709" fmla="*/ 7557341 w 10818821"/>
              <a:gd name="connsiteY1709" fmla="*/ 4839645 h 6687247"/>
              <a:gd name="connsiteX1710" fmla="*/ 7484778 w 10818821"/>
              <a:gd name="connsiteY1710" fmla="*/ 4883485 h 6687247"/>
              <a:gd name="connsiteX1711" fmla="*/ 7476870 w 10818821"/>
              <a:gd name="connsiteY1711" fmla="*/ 4885126 h 6687247"/>
              <a:gd name="connsiteX1712" fmla="*/ 7468723 w 10818821"/>
              <a:gd name="connsiteY1712" fmla="*/ 4889294 h 6687247"/>
              <a:gd name="connsiteX1713" fmla="*/ 7416647 w 10818821"/>
              <a:gd name="connsiteY1713" fmla="*/ 4945516 h 6687247"/>
              <a:gd name="connsiteX1714" fmla="*/ 7331155 w 10818821"/>
              <a:gd name="connsiteY1714" fmla="*/ 4998054 h 6687247"/>
              <a:gd name="connsiteX1715" fmla="*/ 7176091 w 10818821"/>
              <a:gd name="connsiteY1715" fmla="*/ 5031880 h 6687247"/>
              <a:gd name="connsiteX1716" fmla="*/ 7153019 w 10818821"/>
              <a:gd name="connsiteY1716" fmla="*/ 5085031 h 6687247"/>
              <a:gd name="connsiteX1717" fmla="*/ 7085993 w 10818821"/>
              <a:gd name="connsiteY1717" fmla="*/ 5131859 h 6687247"/>
              <a:gd name="connsiteX1718" fmla="*/ 7014730 w 10818821"/>
              <a:gd name="connsiteY1718" fmla="*/ 5125246 h 6687247"/>
              <a:gd name="connsiteX1719" fmla="*/ 7007100 w 10818821"/>
              <a:gd name="connsiteY1719" fmla="*/ 5145749 h 6687247"/>
              <a:gd name="connsiteX1720" fmla="*/ 6971867 w 10818821"/>
              <a:gd name="connsiteY1720" fmla="*/ 5102623 h 6687247"/>
              <a:gd name="connsiteX1721" fmla="*/ 6979915 w 10818821"/>
              <a:gd name="connsiteY1721" fmla="*/ 5065787 h 6687247"/>
              <a:gd name="connsiteX1722" fmla="*/ 6968726 w 10818821"/>
              <a:gd name="connsiteY1722" fmla="*/ 5032883 h 6687247"/>
              <a:gd name="connsiteX1723" fmla="*/ 6932058 w 10818821"/>
              <a:gd name="connsiteY1723" fmla="*/ 5046053 h 6687247"/>
              <a:gd name="connsiteX1724" fmla="*/ 6922166 w 10818821"/>
              <a:gd name="connsiteY1724" fmla="*/ 5035739 h 6687247"/>
              <a:gd name="connsiteX1725" fmla="*/ 6917433 w 10818821"/>
              <a:gd name="connsiteY1725" fmla="*/ 5024246 h 6687247"/>
              <a:gd name="connsiteX1726" fmla="*/ 6902227 w 10818821"/>
              <a:gd name="connsiteY1726" fmla="*/ 5030141 h 6687247"/>
              <a:gd name="connsiteX1727" fmla="*/ 6872190 w 10818821"/>
              <a:gd name="connsiteY1727" fmla="*/ 5032753 h 6687247"/>
              <a:gd name="connsiteX1728" fmla="*/ 6871802 w 10818821"/>
              <a:gd name="connsiteY1728" fmla="*/ 5033453 h 6687247"/>
              <a:gd name="connsiteX1729" fmla="*/ 6872017 w 10818821"/>
              <a:gd name="connsiteY1729" fmla="*/ 5032769 h 6687247"/>
              <a:gd name="connsiteX1730" fmla="*/ 6869427 w 10818821"/>
              <a:gd name="connsiteY1730" fmla="*/ 5032994 h 6687247"/>
              <a:gd name="connsiteX1731" fmla="*/ 6820070 w 10818821"/>
              <a:gd name="connsiteY1731" fmla="*/ 5054026 h 6687247"/>
              <a:gd name="connsiteX1732" fmla="*/ 6774255 w 10818821"/>
              <a:gd name="connsiteY1732" fmla="*/ 5066831 h 6687247"/>
              <a:gd name="connsiteX1733" fmla="*/ 6666158 w 10818821"/>
              <a:gd name="connsiteY1733" fmla="*/ 5043317 h 6687247"/>
              <a:gd name="connsiteX1734" fmla="*/ 6476399 w 10818821"/>
              <a:gd name="connsiteY1734" fmla="*/ 5003540 h 6687247"/>
              <a:gd name="connsiteX1735" fmla="*/ 6570985 w 10818821"/>
              <a:gd name="connsiteY1735" fmla="*/ 5077153 h 6687247"/>
              <a:gd name="connsiteX1736" fmla="*/ 6679256 w 10818821"/>
              <a:gd name="connsiteY1736" fmla="*/ 5094024 h 6687247"/>
              <a:gd name="connsiteX1737" fmla="*/ 6700965 w 10818821"/>
              <a:gd name="connsiteY1737" fmla="*/ 5112246 h 6687247"/>
              <a:gd name="connsiteX1738" fmla="*/ 6590161 w 10818821"/>
              <a:gd name="connsiteY1738" fmla="*/ 5107504 h 6687247"/>
              <a:gd name="connsiteX1739" fmla="*/ 6626008 w 10818821"/>
              <a:gd name="connsiteY1739" fmla="*/ 5136571 h 6687247"/>
              <a:gd name="connsiteX1740" fmla="*/ 6658173 w 10818821"/>
              <a:gd name="connsiteY1740" fmla="*/ 5136751 h 6687247"/>
              <a:gd name="connsiteX1741" fmla="*/ 6676687 w 10818821"/>
              <a:gd name="connsiteY1741" fmla="*/ 5149913 h 6687247"/>
              <a:gd name="connsiteX1742" fmla="*/ 6660675 w 10818821"/>
              <a:gd name="connsiteY1742" fmla="*/ 5168383 h 6687247"/>
              <a:gd name="connsiteX1743" fmla="*/ 6632539 w 10818821"/>
              <a:gd name="connsiteY1743" fmla="*/ 5183804 h 6687247"/>
              <a:gd name="connsiteX1744" fmla="*/ 6777839 w 10818821"/>
              <a:gd name="connsiteY1744" fmla="*/ 5227000 h 6687247"/>
              <a:gd name="connsiteX1745" fmla="*/ 6904762 w 10818821"/>
              <a:gd name="connsiteY1745" fmla="*/ 5294151 h 6687247"/>
              <a:gd name="connsiteX1746" fmla="*/ 6891063 w 10818821"/>
              <a:gd name="connsiteY1746" fmla="*/ 5293611 h 6687247"/>
              <a:gd name="connsiteX1747" fmla="*/ 6891300 w 10818821"/>
              <a:gd name="connsiteY1747" fmla="*/ 5297495 h 6687247"/>
              <a:gd name="connsiteX1748" fmla="*/ 6870447 w 10818821"/>
              <a:gd name="connsiteY1748" fmla="*/ 5297653 h 6687247"/>
              <a:gd name="connsiteX1749" fmla="*/ 6864839 w 10818821"/>
              <a:gd name="connsiteY1749" fmla="*/ 5299390 h 6687247"/>
              <a:gd name="connsiteX1750" fmla="*/ 6860218 w 10818821"/>
              <a:gd name="connsiteY1750" fmla="*/ 5299925 h 6687247"/>
              <a:gd name="connsiteX1751" fmla="*/ 6860088 w 10818821"/>
              <a:gd name="connsiteY1751" fmla="*/ 5299804 h 6687247"/>
              <a:gd name="connsiteX1752" fmla="*/ 6858608 w 10818821"/>
              <a:gd name="connsiteY1752" fmla="*/ 5300111 h 6687247"/>
              <a:gd name="connsiteX1753" fmla="*/ 6860218 w 10818821"/>
              <a:gd name="connsiteY1753" fmla="*/ 5299925 h 6687247"/>
              <a:gd name="connsiteX1754" fmla="*/ 6860656 w 10818821"/>
              <a:gd name="connsiteY1754" fmla="*/ 5300342 h 6687247"/>
              <a:gd name="connsiteX1755" fmla="*/ 6861984 w 10818821"/>
              <a:gd name="connsiteY1755" fmla="*/ 5300174 h 6687247"/>
              <a:gd name="connsiteX1756" fmla="*/ 6861769 w 10818821"/>
              <a:gd name="connsiteY1756" fmla="*/ 5300835 h 6687247"/>
              <a:gd name="connsiteX1757" fmla="*/ 6801263 w 10818821"/>
              <a:gd name="connsiteY1757" fmla="*/ 5300940 h 6687247"/>
              <a:gd name="connsiteX1758" fmla="*/ 6800525 w 10818821"/>
              <a:gd name="connsiteY1758" fmla="*/ 5298629 h 6687247"/>
              <a:gd name="connsiteX1759" fmla="*/ 6755108 w 10818821"/>
              <a:gd name="connsiteY1759" fmla="*/ 5296050 h 6687247"/>
              <a:gd name="connsiteX1760" fmla="*/ 6743216 w 10818821"/>
              <a:gd name="connsiteY1760" fmla="*/ 5292186 h 6687247"/>
              <a:gd name="connsiteX1761" fmla="*/ 6683032 w 10818821"/>
              <a:gd name="connsiteY1761" fmla="*/ 5284153 h 6687247"/>
              <a:gd name="connsiteX1762" fmla="*/ 6654717 w 10818821"/>
              <a:gd name="connsiteY1762" fmla="*/ 5278756 h 6687247"/>
              <a:gd name="connsiteX1763" fmla="*/ 6628211 w 10818821"/>
              <a:gd name="connsiteY1763" fmla="*/ 5275483 h 6687247"/>
              <a:gd name="connsiteX1764" fmla="*/ 6628157 w 10818821"/>
              <a:gd name="connsiteY1764" fmla="*/ 5275452 h 6687247"/>
              <a:gd name="connsiteX1765" fmla="*/ 6626111 w 10818821"/>
              <a:gd name="connsiteY1765" fmla="*/ 5275222 h 6687247"/>
              <a:gd name="connsiteX1766" fmla="*/ 6628211 w 10818821"/>
              <a:gd name="connsiteY1766" fmla="*/ 5275483 h 6687247"/>
              <a:gd name="connsiteX1767" fmla="*/ 6631035 w 10818821"/>
              <a:gd name="connsiteY1767" fmla="*/ 5277040 h 6687247"/>
              <a:gd name="connsiteX1768" fmla="*/ 6625722 w 10818821"/>
              <a:gd name="connsiteY1768" fmla="*/ 5277706 h 6687247"/>
              <a:gd name="connsiteX1769" fmla="*/ 6623676 w 10818821"/>
              <a:gd name="connsiteY1769" fmla="*/ 5277475 h 6687247"/>
              <a:gd name="connsiteX1770" fmla="*/ 6624506 w 10818821"/>
              <a:gd name="connsiteY1770" fmla="*/ 5278832 h 6687247"/>
              <a:gd name="connsiteX1771" fmla="*/ 6676948 w 10818821"/>
              <a:gd name="connsiteY1771" fmla="*/ 5289784 h 6687247"/>
              <a:gd name="connsiteX1772" fmla="*/ 6674122 w 10818821"/>
              <a:gd name="connsiteY1772" fmla="*/ 5294521 h 6687247"/>
              <a:gd name="connsiteX1773" fmla="*/ 6660183 w 10818821"/>
              <a:gd name="connsiteY1773" fmla="*/ 5290426 h 6687247"/>
              <a:gd name="connsiteX1774" fmla="*/ 6638058 w 10818821"/>
              <a:gd name="connsiteY1774" fmla="*/ 5285410 h 6687247"/>
              <a:gd name="connsiteX1775" fmla="*/ 6562662 w 10818821"/>
              <a:gd name="connsiteY1775" fmla="*/ 5268085 h 6687247"/>
              <a:gd name="connsiteX1776" fmla="*/ 6556079 w 10818821"/>
              <a:gd name="connsiteY1776" fmla="*/ 5263554 h 6687247"/>
              <a:gd name="connsiteX1777" fmla="*/ 6526544 w 10818821"/>
              <a:gd name="connsiteY1777" fmla="*/ 5252651 h 6687247"/>
              <a:gd name="connsiteX1778" fmla="*/ 6521231 w 10818821"/>
              <a:gd name="connsiteY1778" fmla="*/ 5253317 h 6687247"/>
              <a:gd name="connsiteX1779" fmla="*/ 6507680 w 10818821"/>
              <a:gd name="connsiteY1779" fmla="*/ 5246738 h 6687247"/>
              <a:gd name="connsiteX1780" fmla="*/ 6509340 w 10818821"/>
              <a:gd name="connsiteY1780" fmla="*/ 5249452 h 6687247"/>
              <a:gd name="connsiteX1781" fmla="*/ 6498973 w 10818821"/>
              <a:gd name="connsiteY1781" fmla="*/ 5244468 h 6687247"/>
              <a:gd name="connsiteX1782" fmla="*/ 6498928 w 10818821"/>
              <a:gd name="connsiteY1782" fmla="*/ 5243742 h 6687247"/>
              <a:gd name="connsiteX1783" fmla="*/ 6448231 w 10818821"/>
              <a:gd name="connsiteY1783" fmla="*/ 5236163 h 6687247"/>
              <a:gd name="connsiteX1784" fmla="*/ 6448735 w 10818821"/>
              <a:gd name="connsiteY1784" fmla="*/ 5237753 h 6687247"/>
              <a:gd name="connsiteX1785" fmla="*/ 6451126 w 10818821"/>
              <a:gd name="connsiteY1785" fmla="*/ 5240179 h 6687247"/>
              <a:gd name="connsiteX1786" fmla="*/ 6450177 w 10818821"/>
              <a:gd name="connsiteY1786" fmla="*/ 5240316 h 6687247"/>
              <a:gd name="connsiteX1787" fmla="*/ 6445963 w 10818821"/>
              <a:gd name="connsiteY1787" fmla="*/ 5239268 h 6687247"/>
              <a:gd name="connsiteX1788" fmla="*/ 6446469 w 10818821"/>
              <a:gd name="connsiteY1788" fmla="*/ 5240863 h 6687247"/>
              <a:gd name="connsiteX1789" fmla="*/ 6450177 w 10818821"/>
              <a:gd name="connsiteY1789" fmla="*/ 5240316 h 6687247"/>
              <a:gd name="connsiteX1790" fmla="*/ 6472637 w 10818821"/>
              <a:gd name="connsiteY1790" fmla="*/ 5245911 h 6687247"/>
              <a:gd name="connsiteX1791" fmla="*/ 6495817 w 10818821"/>
              <a:gd name="connsiteY1791" fmla="*/ 5253067 h 6687247"/>
              <a:gd name="connsiteX1792" fmla="*/ 6502363 w 10818821"/>
              <a:gd name="connsiteY1792" fmla="*/ 5253256 h 6687247"/>
              <a:gd name="connsiteX1793" fmla="*/ 6498943 w 10818821"/>
              <a:gd name="connsiteY1793" fmla="*/ 5258524 h 6687247"/>
              <a:gd name="connsiteX1794" fmla="*/ 6487507 w 10818821"/>
              <a:gd name="connsiteY1794" fmla="*/ 5257613 h 6687247"/>
              <a:gd name="connsiteX1795" fmla="*/ 6490277 w 10818821"/>
              <a:gd name="connsiteY1795" fmla="*/ 5256099 h 6687247"/>
              <a:gd name="connsiteX1796" fmla="*/ 6475296 w 10818821"/>
              <a:gd name="connsiteY1796" fmla="*/ 5254960 h 6687247"/>
              <a:gd name="connsiteX1797" fmla="*/ 6471017 w 10818821"/>
              <a:gd name="connsiteY1797" fmla="*/ 5251702 h 6687247"/>
              <a:gd name="connsiteX1798" fmla="*/ 6440049 w 10818821"/>
              <a:gd name="connsiteY1798" fmla="*/ 5246242 h 6687247"/>
              <a:gd name="connsiteX1799" fmla="*/ 6432118 w 10818821"/>
              <a:gd name="connsiteY1799" fmla="*/ 5246849 h 6687247"/>
              <a:gd name="connsiteX1800" fmla="*/ 6358226 w 10818821"/>
              <a:gd name="connsiteY1800" fmla="*/ 5223804 h 6687247"/>
              <a:gd name="connsiteX1801" fmla="*/ 6336573 w 10818821"/>
              <a:gd name="connsiteY1801" fmla="*/ 5216982 h 6687247"/>
              <a:gd name="connsiteX1802" fmla="*/ 6322474 w 10818821"/>
              <a:gd name="connsiteY1802" fmla="*/ 5213492 h 6687247"/>
              <a:gd name="connsiteX1803" fmla="*/ 6322348 w 10818821"/>
              <a:gd name="connsiteY1803" fmla="*/ 5207961 h 6687247"/>
              <a:gd name="connsiteX1804" fmla="*/ 6338385 w 10818821"/>
              <a:gd name="connsiteY1804" fmla="*/ 5213087 h 6687247"/>
              <a:gd name="connsiteX1805" fmla="*/ 6315978 w 10818821"/>
              <a:gd name="connsiteY1805" fmla="*/ 5198393 h 6687247"/>
              <a:gd name="connsiteX1806" fmla="*/ 6263685 w 10818821"/>
              <a:gd name="connsiteY1806" fmla="*/ 5176577 h 6687247"/>
              <a:gd name="connsiteX1807" fmla="*/ 6251474 w 10818821"/>
              <a:gd name="connsiteY1807" fmla="*/ 5173924 h 6687247"/>
              <a:gd name="connsiteX1808" fmla="*/ 6231143 w 10818821"/>
              <a:gd name="connsiteY1808" fmla="*/ 5163576 h 6687247"/>
              <a:gd name="connsiteX1809" fmla="*/ 6219649 w 10818821"/>
              <a:gd name="connsiteY1809" fmla="*/ 5157728 h 6687247"/>
              <a:gd name="connsiteX1810" fmla="*/ 6208353 w 10818821"/>
              <a:gd name="connsiteY1810" fmla="*/ 5158072 h 6687247"/>
              <a:gd name="connsiteX1811" fmla="*/ 6128706 w 10818821"/>
              <a:gd name="connsiteY1811" fmla="*/ 5149609 h 6687247"/>
              <a:gd name="connsiteX1812" fmla="*/ 6101753 w 10818821"/>
              <a:gd name="connsiteY1812" fmla="*/ 5162289 h 6687247"/>
              <a:gd name="connsiteX1813" fmla="*/ 6113495 w 10818821"/>
              <a:gd name="connsiteY1813" fmla="*/ 5222383 h 6687247"/>
              <a:gd name="connsiteX1814" fmla="*/ 6143125 w 10818821"/>
              <a:gd name="connsiteY1814" fmla="*/ 5234690 h 6687247"/>
              <a:gd name="connsiteX1815" fmla="*/ 6200163 w 10818821"/>
              <a:gd name="connsiteY1815" fmla="*/ 5301909 h 6687247"/>
              <a:gd name="connsiteX1816" fmla="*/ 6256136 w 10818821"/>
              <a:gd name="connsiteY1816" fmla="*/ 5314947 h 6687247"/>
              <a:gd name="connsiteX1817" fmla="*/ 6269876 w 10818821"/>
              <a:gd name="connsiteY1817" fmla="*/ 5324789 h 6687247"/>
              <a:gd name="connsiteX1818" fmla="*/ 6280745 w 10818821"/>
              <a:gd name="connsiteY1818" fmla="*/ 5326122 h 6687247"/>
              <a:gd name="connsiteX1819" fmla="*/ 6312276 w 10818821"/>
              <a:gd name="connsiteY1819" fmla="*/ 5330934 h 6687247"/>
              <a:gd name="connsiteX1820" fmla="*/ 6302431 w 10818821"/>
              <a:gd name="connsiteY1820" fmla="*/ 5327299 h 6687247"/>
              <a:gd name="connsiteX1821" fmla="*/ 6306082 w 10818821"/>
              <a:gd name="connsiteY1821" fmla="*/ 5323920 h 6687247"/>
              <a:gd name="connsiteX1822" fmla="*/ 6329811 w 10818821"/>
              <a:gd name="connsiteY1822" fmla="*/ 5325326 h 6687247"/>
              <a:gd name="connsiteX1823" fmla="*/ 6333519 w 10818821"/>
              <a:gd name="connsiteY1823" fmla="*/ 5328269 h 6687247"/>
              <a:gd name="connsiteX1824" fmla="*/ 6330310 w 10818821"/>
              <a:gd name="connsiteY1824" fmla="*/ 5335489 h 6687247"/>
              <a:gd name="connsiteX1825" fmla="*/ 6359351 w 10818821"/>
              <a:gd name="connsiteY1825" fmla="*/ 5336229 h 6687247"/>
              <a:gd name="connsiteX1826" fmla="*/ 6392099 w 10818821"/>
              <a:gd name="connsiteY1826" fmla="*/ 5339912 h 6687247"/>
              <a:gd name="connsiteX1827" fmla="*/ 6393759 w 10818821"/>
              <a:gd name="connsiteY1827" fmla="*/ 5342627 h 6687247"/>
              <a:gd name="connsiteX1828" fmla="*/ 6413782 w 10818821"/>
              <a:gd name="connsiteY1828" fmla="*/ 5341088 h 6687247"/>
              <a:gd name="connsiteX1829" fmla="*/ 6428111 w 10818821"/>
              <a:gd name="connsiteY1829" fmla="*/ 5342698 h 6687247"/>
              <a:gd name="connsiteX1830" fmla="*/ 6465707 w 10818821"/>
              <a:gd name="connsiteY1830" fmla="*/ 5339505 h 6687247"/>
              <a:gd name="connsiteX1831" fmla="*/ 6482959 w 10818821"/>
              <a:gd name="connsiteY1831" fmla="*/ 5338742 h 6687247"/>
              <a:gd name="connsiteX1832" fmla="*/ 6483812 w 10818821"/>
              <a:gd name="connsiteY1832" fmla="*/ 5352779 h 6687247"/>
              <a:gd name="connsiteX1833" fmla="*/ 6462960 w 10818821"/>
              <a:gd name="connsiteY1833" fmla="*/ 5352936 h 6687247"/>
              <a:gd name="connsiteX1834" fmla="*/ 6457352 w 10818821"/>
              <a:gd name="connsiteY1834" fmla="*/ 5354676 h 6687247"/>
              <a:gd name="connsiteX1835" fmla="*/ 6452730 w 10818821"/>
              <a:gd name="connsiteY1835" fmla="*/ 5355209 h 6687247"/>
              <a:gd name="connsiteX1836" fmla="*/ 6452602 w 10818821"/>
              <a:gd name="connsiteY1836" fmla="*/ 5355087 h 6687247"/>
              <a:gd name="connsiteX1837" fmla="*/ 6451122 w 10818821"/>
              <a:gd name="connsiteY1837" fmla="*/ 5355395 h 6687247"/>
              <a:gd name="connsiteX1838" fmla="*/ 6452730 w 10818821"/>
              <a:gd name="connsiteY1838" fmla="*/ 5355209 h 6687247"/>
              <a:gd name="connsiteX1839" fmla="*/ 6453168 w 10818821"/>
              <a:gd name="connsiteY1839" fmla="*/ 5355625 h 6687247"/>
              <a:gd name="connsiteX1840" fmla="*/ 6454496 w 10818821"/>
              <a:gd name="connsiteY1840" fmla="*/ 5355458 h 6687247"/>
              <a:gd name="connsiteX1841" fmla="*/ 6454280 w 10818821"/>
              <a:gd name="connsiteY1841" fmla="*/ 5356119 h 6687247"/>
              <a:gd name="connsiteX1842" fmla="*/ 6393777 w 10818821"/>
              <a:gd name="connsiteY1842" fmla="*/ 5356225 h 6687247"/>
              <a:gd name="connsiteX1843" fmla="*/ 6393039 w 10818821"/>
              <a:gd name="connsiteY1843" fmla="*/ 5353914 h 6687247"/>
              <a:gd name="connsiteX1844" fmla="*/ 6347623 w 10818821"/>
              <a:gd name="connsiteY1844" fmla="*/ 5351334 h 6687247"/>
              <a:gd name="connsiteX1845" fmla="*/ 6335730 w 10818821"/>
              <a:gd name="connsiteY1845" fmla="*/ 5347469 h 6687247"/>
              <a:gd name="connsiteX1846" fmla="*/ 6275545 w 10818821"/>
              <a:gd name="connsiteY1846" fmla="*/ 5339437 h 6687247"/>
              <a:gd name="connsiteX1847" fmla="*/ 6266098 w 10818821"/>
              <a:gd name="connsiteY1847" fmla="*/ 5337636 h 6687247"/>
              <a:gd name="connsiteX1848" fmla="*/ 6256887 w 10818821"/>
              <a:gd name="connsiteY1848" fmla="*/ 5338654 h 6687247"/>
              <a:gd name="connsiteX1849" fmla="*/ 6216758 w 10818821"/>
              <a:gd name="connsiteY1849" fmla="*/ 5333688 h 6687247"/>
              <a:gd name="connsiteX1850" fmla="*/ 6217020 w 10818821"/>
              <a:gd name="connsiteY1850" fmla="*/ 5334116 h 6687247"/>
              <a:gd name="connsiteX1851" fmla="*/ 6269459 w 10818821"/>
              <a:gd name="connsiteY1851" fmla="*/ 5345068 h 6687247"/>
              <a:gd name="connsiteX1852" fmla="*/ 6266636 w 10818821"/>
              <a:gd name="connsiteY1852" fmla="*/ 5349804 h 6687247"/>
              <a:gd name="connsiteX1853" fmla="*/ 6252698 w 10818821"/>
              <a:gd name="connsiteY1853" fmla="*/ 5345711 h 6687247"/>
              <a:gd name="connsiteX1854" fmla="*/ 6230572 w 10818821"/>
              <a:gd name="connsiteY1854" fmla="*/ 5340695 h 6687247"/>
              <a:gd name="connsiteX1855" fmla="*/ 6181881 w 10818821"/>
              <a:gd name="connsiteY1855" fmla="*/ 5329506 h 6687247"/>
              <a:gd name="connsiteX1856" fmla="*/ 6109713 w 10818821"/>
              <a:gd name="connsiteY1856" fmla="*/ 5324775 h 6687247"/>
              <a:gd name="connsiteX1857" fmla="*/ 6082965 w 10818821"/>
              <a:gd name="connsiteY1857" fmla="*/ 5287052 h 6687247"/>
              <a:gd name="connsiteX1858" fmla="*/ 6056393 w 10818821"/>
              <a:gd name="connsiteY1858" fmla="*/ 5242684 h 6687247"/>
              <a:gd name="connsiteX1859" fmla="*/ 6032145 w 10818821"/>
              <a:gd name="connsiteY1859" fmla="*/ 5236593 h 6687247"/>
              <a:gd name="connsiteX1860" fmla="*/ 6022052 w 10818821"/>
              <a:gd name="connsiteY1860" fmla="*/ 5221895 h 6687247"/>
              <a:gd name="connsiteX1861" fmla="*/ 5968029 w 10818821"/>
              <a:gd name="connsiteY1861" fmla="*/ 5228737 h 6687247"/>
              <a:gd name="connsiteX1862" fmla="*/ 5891691 w 10818821"/>
              <a:gd name="connsiteY1862" fmla="*/ 5218070 h 6687247"/>
              <a:gd name="connsiteX1863" fmla="*/ 5852307 w 10818821"/>
              <a:gd name="connsiteY1863" fmla="*/ 5211397 h 6687247"/>
              <a:gd name="connsiteX1864" fmla="*/ 5818295 w 10818821"/>
              <a:gd name="connsiteY1864" fmla="*/ 5219825 h 6687247"/>
              <a:gd name="connsiteX1865" fmla="*/ 5807928 w 10818821"/>
              <a:gd name="connsiteY1865" fmla="*/ 5226149 h 6687247"/>
              <a:gd name="connsiteX1866" fmla="*/ 5697162 w 10818821"/>
              <a:gd name="connsiteY1866" fmla="*/ 5278257 h 6687247"/>
              <a:gd name="connsiteX1867" fmla="*/ 5653611 w 10818821"/>
              <a:gd name="connsiteY1867" fmla="*/ 5305308 h 6687247"/>
              <a:gd name="connsiteX1868" fmla="*/ 5636974 w 10818821"/>
              <a:gd name="connsiteY1868" fmla="*/ 5311002 h 6687247"/>
              <a:gd name="connsiteX1869" fmla="*/ 5656222 w 10818821"/>
              <a:gd name="connsiteY1869" fmla="*/ 5316819 h 6687247"/>
              <a:gd name="connsiteX1870" fmla="*/ 5833560 w 10818821"/>
              <a:gd name="connsiteY1870" fmla="*/ 5307390 h 6687247"/>
              <a:gd name="connsiteX1871" fmla="*/ 5842528 w 10818821"/>
              <a:gd name="connsiteY1871" fmla="*/ 5306289 h 6687247"/>
              <a:gd name="connsiteX1872" fmla="*/ 5879253 w 10818821"/>
              <a:gd name="connsiteY1872" fmla="*/ 5329726 h 6687247"/>
              <a:gd name="connsiteX1873" fmla="*/ 5876171 w 10818821"/>
              <a:gd name="connsiteY1873" fmla="*/ 5346208 h 6687247"/>
              <a:gd name="connsiteX1874" fmla="*/ 5872304 w 10818821"/>
              <a:gd name="connsiteY1874" fmla="*/ 5350462 h 6687247"/>
              <a:gd name="connsiteX1875" fmla="*/ 5877452 w 10818821"/>
              <a:gd name="connsiteY1875" fmla="*/ 5348839 h 6687247"/>
              <a:gd name="connsiteX1876" fmla="*/ 5874981 w 10818821"/>
              <a:gd name="connsiteY1876" fmla="*/ 5357366 h 6687247"/>
              <a:gd name="connsiteX1877" fmla="*/ 5871526 w 10818821"/>
              <a:gd name="connsiteY1877" fmla="*/ 5359032 h 6687247"/>
              <a:gd name="connsiteX1878" fmla="*/ 5837124 w 10818821"/>
              <a:gd name="connsiteY1878" fmla="*/ 5368529 h 6687247"/>
              <a:gd name="connsiteX1879" fmla="*/ 5816023 w 10818821"/>
              <a:gd name="connsiteY1879" fmla="*/ 5376284 h 6687247"/>
              <a:gd name="connsiteX1880" fmla="*/ 5818402 w 10818821"/>
              <a:gd name="connsiteY1880" fmla="*/ 5377229 h 6687247"/>
              <a:gd name="connsiteX1881" fmla="*/ 5817521 w 10818821"/>
              <a:gd name="connsiteY1881" fmla="*/ 5377750 h 6687247"/>
              <a:gd name="connsiteX1882" fmla="*/ 5813125 w 10818821"/>
              <a:gd name="connsiteY1882" fmla="*/ 5378551 h 6687247"/>
              <a:gd name="connsiteX1883" fmla="*/ 5814075 w 10818821"/>
              <a:gd name="connsiteY1883" fmla="*/ 5379783 h 6687247"/>
              <a:gd name="connsiteX1884" fmla="*/ 5817521 w 10818821"/>
              <a:gd name="connsiteY1884" fmla="*/ 5377750 h 6687247"/>
              <a:gd name="connsiteX1885" fmla="*/ 5840960 w 10818821"/>
              <a:gd name="connsiteY1885" fmla="*/ 5373481 h 6687247"/>
              <a:gd name="connsiteX1886" fmla="*/ 5865550 w 10818821"/>
              <a:gd name="connsiteY1886" fmla="*/ 5370328 h 6687247"/>
              <a:gd name="connsiteX1887" fmla="*/ 5871964 w 10818821"/>
              <a:gd name="connsiteY1887" fmla="*/ 5367779 h 6687247"/>
              <a:gd name="connsiteX1888" fmla="*/ 5870172 w 10818821"/>
              <a:gd name="connsiteY1888" fmla="*/ 5373969 h 6687247"/>
              <a:gd name="connsiteX1889" fmla="*/ 5858798 w 10818821"/>
              <a:gd name="connsiteY1889" fmla="*/ 5377897 h 6687247"/>
              <a:gd name="connsiteX1890" fmla="*/ 5861049 w 10818821"/>
              <a:gd name="connsiteY1890" fmla="*/ 5375375 h 6687247"/>
              <a:gd name="connsiteX1891" fmla="*/ 5846167 w 10818821"/>
              <a:gd name="connsiteY1891" fmla="*/ 5380569 h 6687247"/>
              <a:gd name="connsiteX1892" fmla="*/ 5841064 w 10818821"/>
              <a:gd name="connsiteY1892" fmla="*/ 5379397 h 6687247"/>
              <a:gd name="connsiteX1893" fmla="*/ 5809399 w 10818821"/>
              <a:gd name="connsiteY1893" fmla="*/ 5387321 h 6687247"/>
              <a:gd name="connsiteX1894" fmla="*/ 5801873 w 10818821"/>
              <a:gd name="connsiteY1894" fmla="*/ 5391167 h 6687247"/>
              <a:gd name="connsiteX1895" fmla="*/ 5723409 w 10818821"/>
              <a:gd name="connsiteY1895" fmla="*/ 5401008 h 6687247"/>
              <a:gd name="connsiteX1896" fmla="*/ 5700397 w 10818821"/>
              <a:gd name="connsiteY1896" fmla="*/ 5403828 h 6687247"/>
              <a:gd name="connsiteX1897" fmla="*/ 5685691 w 10818821"/>
              <a:gd name="connsiteY1897" fmla="*/ 5406530 h 6687247"/>
              <a:gd name="connsiteX1898" fmla="*/ 5683964 w 10818821"/>
              <a:gd name="connsiteY1898" fmla="*/ 5401573 h 6687247"/>
              <a:gd name="connsiteX1899" fmla="*/ 5738291 w 10818821"/>
              <a:gd name="connsiteY1899" fmla="*/ 5395814 h 6687247"/>
              <a:gd name="connsiteX1900" fmla="*/ 5739415 w 10818821"/>
              <a:gd name="connsiteY1900" fmla="*/ 5394552 h 6687247"/>
              <a:gd name="connsiteX1901" fmla="*/ 5737340 w 10818821"/>
              <a:gd name="connsiteY1901" fmla="*/ 5394582 h 6687247"/>
              <a:gd name="connsiteX1902" fmla="*/ 5732237 w 10818821"/>
              <a:gd name="connsiteY1902" fmla="*/ 5393410 h 6687247"/>
              <a:gd name="connsiteX1903" fmla="*/ 5735380 w 10818821"/>
              <a:gd name="connsiteY1903" fmla="*/ 5392141 h 6687247"/>
              <a:gd name="connsiteX1904" fmla="*/ 5737514 w 10818821"/>
              <a:gd name="connsiteY1904" fmla="*/ 5392089 h 6687247"/>
              <a:gd name="connsiteX1905" fmla="*/ 5735437 w 10818821"/>
              <a:gd name="connsiteY1905" fmla="*/ 5392116 h 6687247"/>
              <a:gd name="connsiteX1906" fmla="*/ 5735380 w 10818821"/>
              <a:gd name="connsiteY1906" fmla="*/ 5392141 h 6687247"/>
              <a:gd name="connsiteX1907" fmla="*/ 5708427 w 10818821"/>
              <a:gd name="connsiteY1907" fmla="*/ 5392815 h 6687247"/>
              <a:gd name="connsiteX1908" fmla="*/ 5679210 w 10818821"/>
              <a:gd name="connsiteY1908" fmla="*/ 5395413 h 6687247"/>
              <a:gd name="connsiteX1909" fmla="*/ 5617879 w 10818821"/>
              <a:gd name="connsiteY1909" fmla="*/ 5397535 h 6687247"/>
              <a:gd name="connsiteX1910" fmla="*/ 5616457 w 10818821"/>
              <a:gd name="connsiteY1910" fmla="*/ 5397837 h 6687247"/>
              <a:gd name="connsiteX1911" fmla="*/ 5610398 w 10818821"/>
              <a:gd name="connsiteY1911" fmla="*/ 5400455 h 6687247"/>
              <a:gd name="connsiteX1912" fmla="*/ 5580289 w 10818821"/>
              <a:gd name="connsiteY1912" fmla="*/ 5429692 h 6687247"/>
              <a:gd name="connsiteX1913" fmla="*/ 5559891 w 10818821"/>
              <a:gd name="connsiteY1913" fmla="*/ 5480683 h 6687247"/>
              <a:gd name="connsiteX1914" fmla="*/ 5535908 w 10818821"/>
              <a:gd name="connsiteY1914" fmla="*/ 5509927 h 6687247"/>
              <a:gd name="connsiteX1915" fmla="*/ 5517181 w 10818821"/>
              <a:gd name="connsiteY1915" fmla="*/ 5494965 h 6687247"/>
              <a:gd name="connsiteX1916" fmla="*/ 5506690 w 10818821"/>
              <a:gd name="connsiteY1916" fmla="*/ 5472417 h 6687247"/>
              <a:gd name="connsiteX1917" fmla="*/ 5505362 w 10818821"/>
              <a:gd name="connsiteY1917" fmla="*/ 5480800 h 6687247"/>
              <a:gd name="connsiteX1918" fmla="*/ 5444913 w 10818821"/>
              <a:gd name="connsiteY1918" fmla="*/ 5529310 h 6687247"/>
              <a:gd name="connsiteX1919" fmla="*/ 5409582 w 10818821"/>
              <a:gd name="connsiteY1919" fmla="*/ 5508167 h 6687247"/>
              <a:gd name="connsiteX1920" fmla="*/ 5327082 w 10818821"/>
              <a:gd name="connsiteY1920" fmla="*/ 5562669 h 6687247"/>
              <a:gd name="connsiteX1921" fmla="*/ 5298919 w 10818821"/>
              <a:gd name="connsiteY1921" fmla="*/ 5585029 h 6687247"/>
              <a:gd name="connsiteX1922" fmla="*/ 5285297 w 10818821"/>
              <a:gd name="connsiteY1922" fmla="*/ 5615466 h 6687247"/>
              <a:gd name="connsiteX1923" fmla="*/ 5343280 w 10818821"/>
              <a:gd name="connsiteY1923" fmla="*/ 5615747 h 6687247"/>
              <a:gd name="connsiteX1924" fmla="*/ 5370780 w 10818821"/>
              <a:gd name="connsiteY1924" fmla="*/ 5597580 h 6687247"/>
              <a:gd name="connsiteX1925" fmla="*/ 5401004 w 10818821"/>
              <a:gd name="connsiteY1925" fmla="*/ 5573325 h 6687247"/>
              <a:gd name="connsiteX1926" fmla="*/ 5411300 w 10818821"/>
              <a:gd name="connsiteY1926" fmla="*/ 5563843 h 6687247"/>
              <a:gd name="connsiteX1927" fmla="*/ 5432346 w 10818821"/>
              <a:gd name="connsiteY1927" fmla="*/ 5619614 h 6687247"/>
              <a:gd name="connsiteX1928" fmla="*/ 5413812 w 10818821"/>
              <a:gd name="connsiteY1928" fmla="*/ 5636681 h 6687247"/>
              <a:gd name="connsiteX1929" fmla="*/ 5357416 w 10818821"/>
              <a:gd name="connsiteY1929" fmla="*/ 5670722 h 6687247"/>
              <a:gd name="connsiteX1930" fmla="*/ 5347787 w 10818821"/>
              <a:gd name="connsiteY1930" fmla="*/ 5676012 h 6687247"/>
              <a:gd name="connsiteX1931" fmla="*/ 5218928 w 10818821"/>
              <a:gd name="connsiteY1931" fmla="*/ 5712369 h 6687247"/>
              <a:gd name="connsiteX1932" fmla="*/ 5188576 w 10818821"/>
              <a:gd name="connsiteY1932" fmla="*/ 5715272 h 6687247"/>
              <a:gd name="connsiteX1933" fmla="*/ 5100968 w 10818821"/>
              <a:gd name="connsiteY1933" fmla="*/ 5724378 h 6687247"/>
              <a:gd name="connsiteX1934" fmla="*/ 5078916 w 10818821"/>
              <a:gd name="connsiteY1934" fmla="*/ 5730371 h 6687247"/>
              <a:gd name="connsiteX1935" fmla="*/ 5030694 w 10818821"/>
              <a:gd name="connsiteY1935" fmla="*/ 5746151 h 6687247"/>
              <a:gd name="connsiteX1936" fmla="*/ 5002123 w 10818821"/>
              <a:gd name="connsiteY1936" fmla="*/ 5815404 h 6687247"/>
              <a:gd name="connsiteX1937" fmla="*/ 4943864 w 10818821"/>
              <a:gd name="connsiteY1937" fmla="*/ 5883370 h 6687247"/>
              <a:gd name="connsiteX1938" fmla="*/ 4677588 w 10818821"/>
              <a:gd name="connsiteY1938" fmla="*/ 5910288 h 6687247"/>
              <a:gd name="connsiteX1939" fmla="*/ 4586464 w 10818821"/>
              <a:gd name="connsiteY1939" fmla="*/ 5908319 h 6687247"/>
              <a:gd name="connsiteX1940" fmla="*/ 4517991 w 10818821"/>
              <a:gd name="connsiteY1940" fmla="*/ 5885491 h 6687247"/>
              <a:gd name="connsiteX1941" fmla="*/ 4486243 w 10818821"/>
              <a:gd name="connsiteY1941" fmla="*/ 5886097 h 6687247"/>
              <a:gd name="connsiteX1942" fmla="*/ 4340116 w 10818821"/>
              <a:gd name="connsiteY1942" fmla="*/ 5920465 h 6687247"/>
              <a:gd name="connsiteX1943" fmla="*/ 4362557 w 10818821"/>
              <a:gd name="connsiteY1943" fmla="*/ 5978529 h 6687247"/>
              <a:gd name="connsiteX1944" fmla="*/ 4381284 w 10818821"/>
              <a:gd name="connsiteY1944" fmla="*/ 5993491 h 6687247"/>
              <a:gd name="connsiteX1945" fmla="*/ 4501904 w 10818821"/>
              <a:gd name="connsiteY1945" fmla="*/ 5964719 h 6687247"/>
              <a:gd name="connsiteX1946" fmla="*/ 4586186 w 10818821"/>
              <a:gd name="connsiteY1946" fmla="*/ 5976569 h 6687247"/>
              <a:gd name="connsiteX1947" fmla="*/ 4629690 w 10818821"/>
              <a:gd name="connsiteY1947" fmla="*/ 5979448 h 6687247"/>
              <a:gd name="connsiteX1948" fmla="*/ 4806834 w 10818821"/>
              <a:gd name="connsiteY1948" fmla="*/ 5937989 h 6687247"/>
              <a:gd name="connsiteX1949" fmla="*/ 4851068 w 10818821"/>
              <a:gd name="connsiteY1949" fmla="*/ 5947355 h 6687247"/>
              <a:gd name="connsiteX1950" fmla="*/ 4773415 w 10818821"/>
              <a:gd name="connsiteY1950" fmla="*/ 6004552 h 6687247"/>
              <a:gd name="connsiteX1951" fmla="*/ 4712290 w 10818821"/>
              <a:gd name="connsiteY1951" fmla="*/ 6026846 h 6687247"/>
              <a:gd name="connsiteX1952" fmla="*/ 4701507 w 10818821"/>
              <a:gd name="connsiteY1952" fmla="*/ 6032597 h 6687247"/>
              <a:gd name="connsiteX1953" fmla="*/ 4722403 w 10818821"/>
              <a:gd name="connsiteY1953" fmla="*/ 6029916 h 6687247"/>
              <a:gd name="connsiteX1954" fmla="*/ 4732589 w 10818821"/>
              <a:gd name="connsiteY1954" fmla="*/ 6025870 h 6687247"/>
              <a:gd name="connsiteX1955" fmla="*/ 4729741 w 10818821"/>
              <a:gd name="connsiteY1955" fmla="*/ 6035702 h 6687247"/>
              <a:gd name="connsiteX1956" fmla="*/ 4711678 w 10818821"/>
              <a:gd name="connsiteY1956" fmla="*/ 6041941 h 6687247"/>
              <a:gd name="connsiteX1957" fmla="*/ 4715252 w 10818821"/>
              <a:gd name="connsiteY1957" fmla="*/ 6037931 h 6687247"/>
              <a:gd name="connsiteX1958" fmla="*/ 4691618 w 10818821"/>
              <a:gd name="connsiteY1958" fmla="*/ 6046184 h 6687247"/>
              <a:gd name="connsiteX1959" fmla="*/ 4683511 w 10818821"/>
              <a:gd name="connsiteY1959" fmla="*/ 6044320 h 6687247"/>
              <a:gd name="connsiteX1960" fmla="*/ 4674400 w 10818821"/>
              <a:gd name="connsiteY1960" fmla="*/ 6047057 h 6687247"/>
              <a:gd name="connsiteX1961" fmla="*/ 4652259 w 10818821"/>
              <a:gd name="connsiteY1961" fmla="*/ 6058866 h 6687247"/>
              <a:gd name="connsiteX1962" fmla="*/ 4610505 w 10818821"/>
              <a:gd name="connsiteY1962" fmla="*/ 6074056 h 6687247"/>
              <a:gd name="connsiteX1963" fmla="*/ 4578727 w 10818821"/>
              <a:gd name="connsiteY1963" fmla="*/ 6069794 h 6687247"/>
              <a:gd name="connsiteX1964" fmla="*/ 4558180 w 10818821"/>
              <a:gd name="connsiteY1964" fmla="*/ 6073067 h 6687247"/>
              <a:gd name="connsiteX1965" fmla="*/ 4496640 w 10818821"/>
              <a:gd name="connsiteY1965" fmla="*/ 6078647 h 6687247"/>
              <a:gd name="connsiteX1966" fmla="*/ 4460092 w 10818821"/>
              <a:gd name="connsiteY1966" fmla="*/ 6083126 h 6687247"/>
              <a:gd name="connsiteX1967" fmla="*/ 4436734 w 10818821"/>
              <a:gd name="connsiteY1967" fmla="*/ 6087415 h 6687247"/>
              <a:gd name="connsiteX1968" fmla="*/ 4433991 w 10818821"/>
              <a:gd name="connsiteY1968" fmla="*/ 6079542 h 6687247"/>
              <a:gd name="connsiteX1969" fmla="*/ 4520277 w 10818821"/>
              <a:gd name="connsiteY1969" fmla="*/ 6070395 h 6687247"/>
              <a:gd name="connsiteX1970" fmla="*/ 4522064 w 10818821"/>
              <a:gd name="connsiteY1970" fmla="*/ 6068392 h 6687247"/>
              <a:gd name="connsiteX1971" fmla="*/ 4518766 w 10818821"/>
              <a:gd name="connsiteY1971" fmla="*/ 6068438 h 6687247"/>
              <a:gd name="connsiteX1972" fmla="*/ 4510661 w 10818821"/>
              <a:gd name="connsiteY1972" fmla="*/ 6066575 h 6687247"/>
              <a:gd name="connsiteX1973" fmla="*/ 4514920 w 10818821"/>
              <a:gd name="connsiteY1973" fmla="*/ 6064858 h 6687247"/>
              <a:gd name="connsiteX1974" fmla="*/ 4507691 w 10818821"/>
              <a:gd name="connsiteY1974" fmla="*/ 6065405 h 6687247"/>
              <a:gd name="connsiteX1975" fmla="*/ 4476284 w 10818821"/>
              <a:gd name="connsiteY1975" fmla="*/ 6068889 h 6687247"/>
              <a:gd name="connsiteX1976" fmla="*/ 4452456 w 10818821"/>
              <a:gd name="connsiteY1976" fmla="*/ 6067445 h 6687247"/>
              <a:gd name="connsiteX1977" fmla="*/ 4439332 w 10818821"/>
              <a:gd name="connsiteY1977" fmla="*/ 6068612 h 6687247"/>
              <a:gd name="connsiteX1978" fmla="*/ 4436275 w 10818821"/>
              <a:gd name="connsiteY1978" fmla="*/ 6069443 h 6687247"/>
              <a:gd name="connsiteX1979" fmla="*/ 4434866 w 10818821"/>
              <a:gd name="connsiteY1979" fmla="*/ 6069010 h 6687247"/>
              <a:gd name="connsiteX1980" fmla="*/ 4426439 w 10818821"/>
              <a:gd name="connsiteY1980" fmla="*/ 6069759 h 6687247"/>
              <a:gd name="connsiteX1981" fmla="*/ 4329027 w 10818821"/>
              <a:gd name="connsiteY1981" fmla="*/ 6073130 h 6687247"/>
              <a:gd name="connsiteX1982" fmla="*/ 4308966 w 10818821"/>
              <a:gd name="connsiteY1982" fmla="*/ 6077374 h 6687247"/>
              <a:gd name="connsiteX1983" fmla="*/ 4236702 w 10818821"/>
              <a:gd name="connsiteY1983" fmla="*/ 6074450 h 6687247"/>
              <a:gd name="connsiteX1984" fmla="*/ 4234716 w 10818821"/>
              <a:gd name="connsiteY1984" fmla="*/ 6077962 h 6687247"/>
              <a:gd name="connsiteX1985" fmla="*/ 4139707 w 10818821"/>
              <a:gd name="connsiteY1985" fmla="*/ 6068501 h 6687247"/>
              <a:gd name="connsiteX1986" fmla="*/ 4139605 w 10818821"/>
              <a:gd name="connsiteY1986" fmla="*/ 6067431 h 6687247"/>
              <a:gd name="connsiteX1987" fmla="*/ 4141631 w 10818821"/>
              <a:gd name="connsiteY1987" fmla="*/ 6067898 h 6687247"/>
              <a:gd name="connsiteX1988" fmla="*/ 4142470 w 10818821"/>
              <a:gd name="connsiteY1988" fmla="*/ 6067312 h 6687247"/>
              <a:gd name="connsiteX1989" fmla="*/ 4144927 w 10818821"/>
              <a:gd name="connsiteY1989" fmla="*/ 6067849 h 6687247"/>
              <a:gd name="connsiteX1990" fmla="*/ 4142711 w 10818821"/>
              <a:gd name="connsiteY1990" fmla="*/ 6067139 h 6687247"/>
              <a:gd name="connsiteX1991" fmla="*/ 4142470 w 10818821"/>
              <a:gd name="connsiteY1991" fmla="*/ 6067312 h 6687247"/>
              <a:gd name="connsiteX1992" fmla="*/ 4135397 w 10818821"/>
              <a:gd name="connsiteY1992" fmla="*/ 6065761 h 6687247"/>
              <a:gd name="connsiteX1993" fmla="*/ 4127210 w 10818821"/>
              <a:gd name="connsiteY1993" fmla="*/ 6062169 h 6687247"/>
              <a:gd name="connsiteX1994" fmla="*/ 4094505 w 10818821"/>
              <a:gd name="connsiteY1994" fmla="*/ 6058714 h 6687247"/>
              <a:gd name="connsiteX1995" fmla="*/ 4100855 w 10818821"/>
              <a:gd name="connsiteY1995" fmla="*/ 6036794 h 6687247"/>
              <a:gd name="connsiteX1996" fmla="*/ 4127683 w 10818821"/>
              <a:gd name="connsiteY1996" fmla="*/ 6040646 h 6687247"/>
              <a:gd name="connsiteX1997" fmla="*/ 4185605 w 10818821"/>
              <a:gd name="connsiteY1997" fmla="*/ 6051441 h 6687247"/>
              <a:gd name="connsiteX1998" fmla="*/ 4208686 w 10818821"/>
              <a:gd name="connsiteY1998" fmla="*/ 6051111 h 6687247"/>
              <a:gd name="connsiteX1999" fmla="*/ 4222904 w 10818821"/>
              <a:gd name="connsiteY1999" fmla="*/ 6053876 h 6687247"/>
              <a:gd name="connsiteX2000" fmla="*/ 4236114 w 10818821"/>
              <a:gd name="connsiteY2000" fmla="*/ 6056035 h 6687247"/>
              <a:gd name="connsiteX2001" fmla="*/ 4236017 w 10818821"/>
              <a:gd name="connsiteY2001" fmla="*/ 6055694 h 6687247"/>
              <a:gd name="connsiteX2002" fmla="*/ 4217891 w 10818821"/>
              <a:gd name="connsiteY2002" fmla="*/ 6025866 h 6687247"/>
              <a:gd name="connsiteX2003" fmla="*/ 4149481 w 10818821"/>
              <a:gd name="connsiteY2003" fmla="*/ 6013714 h 6687247"/>
              <a:gd name="connsiteX2004" fmla="*/ 4128824 w 10818821"/>
              <a:gd name="connsiteY2004" fmla="*/ 6022002 h 6687247"/>
              <a:gd name="connsiteX2005" fmla="*/ 4087445 w 10818821"/>
              <a:gd name="connsiteY2005" fmla="*/ 6027901 h 6687247"/>
              <a:gd name="connsiteX2006" fmla="*/ 4046664 w 10818821"/>
              <a:gd name="connsiteY2006" fmla="*/ 6018933 h 6687247"/>
              <a:gd name="connsiteX2007" fmla="*/ 4009598 w 10818821"/>
              <a:gd name="connsiteY2007" fmla="*/ 6053066 h 6687247"/>
              <a:gd name="connsiteX2008" fmla="*/ 3988941 w 10818821"/>
              <a:gd name="connsiteY2008" fmla="*/ 6061355 h 6687247"/>
              <a:gd name="connsiteX2009" fmla="*/ 3931624 w 10818821"/>
              <a:gd name="connsiteY2009" fmla="*/ 6056882 h 6687247"/>
              <a:gd name="connsiteX2010" fmla="*/ 3920468 w 10818821"/>
              <a:gd name="connsiteY2010" fmla="*/ 6038525 h 6687247"/>
              <a:gd name="connsiteX2011" fmla="*/ 3920681 w 10818821"/>
              <a:gd name="connsiteY2011" fmla="*/ 5959600 h 6687247"/>
              <a:gd name="connsiteX2012" fmla="*/ 3912185 w 10818821"/>
              <a:gd name="connsiteY2012" fmla="*/ 5924481 h 6687247"/>
              <a:gd name="connsiteX2013" fmla="*/ 3886014 w 10818821"/>
              <a:gd name="connsiteY2013" fmla="*/ 5934266 h 6687247"/>
              <a:gd name="connsiteX2014" fmla="*/ 3850147 w 10818821"/>
              <a:gd name="connsiteY2014" fmla="*/ 5938667 h 6687247"/>
              <a:gd name="connsiteX2015" fmla="*/ 3844893 w 10818821"/>
              <a:gd name="connsiteY2015" fmla="*/ 5936891 h 6687247"/>
              <a:gd name="connsiteX2016" fmla="*/ 3842536 w 10818821"/>
              <a:gd name="connsiteY2016" fmla="*/ 5941629 h 6687247"/>
              <a:gd name="connsiteX2017" fmla="*/ 3820786 w 10818821"/>
              <a:gd name="connsiteY2017" fmla="*/ 5943420 h 6687247"/>
              <a:gd name="connsiteX2018" fmla="*/ 3825687 w 10818821"/>
              <a:gd name="connsiteY2018" fmla="*/ 5939798 h 6687247"/>
              <a:gd name="connsiteX2019" fmla="*/ 3797208 w 10818821"/>
              <a:gd name="connsiteY2019" fmla="*/ 5942247 h 6687247"/>
              <a:gd name="connsiteX2020" fmla="*/ 3788449 w 10818821"/>
              <a:gd name="connsiteY2020" fmla="*/ 5937555 h 6687247"/>
              <a:gd name="connsiteX2021" fmla="*/ 3728920 w 10818821"/>
              <a:gd name="connsiteY2021" fmla="*/ 5936913 h 6687247"/>
              <a:gd name="connsiteX2022" fmla="*/ 3714100 w 10818821"/>
              <a:gd name="connsiteY2022" fmla="*/ 5940428 h 6687247"/>
              <a:gd name="connsiteX2023" fmla="*/ 3569931 w 10818821"/>
              <a:gd name="connsiteY2023" fmla="*/ 5920486 h 6687247"/>
              <a:gd name="connsiteX2024" fmla="*/ 3527675 w 10818821"/>
              <a:gd name="connsiteY2024" fmla="*/ 5914515 h 6687247"/>
              <a:gd name="connsiteX2025" fmla="*/ 3500361 w 10818821"/>
              <a:gd name="connsiteY2025" fmla="*/ 5912381 h 6687247"/>
              <a:gd name="connsiteX2026" fmla="*/ 3498951 w 10818821"/>
              <a:gd name="connsiteY2026" fmla="*/ 5902256 h 6687247"/>
              <a:gd name="connsiteX2027" fmla="*/ 3598412 w 10818821"/>
              <a:gd name="connsiteY2027" fmla="*/ 5918036 h 6687247"/>
              <a:gd name="connsiteX2028" fmla="*/ 3600860 w 10818821"/>
              <a:gd name="connsiteY2028" fmla="*/ 5916225 h 6687247"/>
              <a:gd name="connsiteX2029" fmla="*/ 3597124 w 10818821"/>
              <a:gd name="connsiteY2029" fmla="*/ 5915266 h 6687247"/>
              <a:gd name="connsiteX2030" fmla="*/ 3588368 w 10818821"/>
              <a:gd name="connsiteY2030" fmla="*/ 5910574 h 6687247"/>
              <a:gd name="connsiteX2031" fmla="*/ 3593764 w 10818821"/>
              <a:gd name="connsiteY2031" fmla="*/ 5909832 h 6687247"/>
              <a:gd name="connsiteX2032" fmla="*/ 3590395 w 10818821"/>
              <a:gd name="connsiteY2032" fmla="*/ 5908747 h 6687247"/>
              <a:gd name="connsiteX2033" fmla="*/ 3545842 w 10818821"/>
              <a:gd name="connsiteY2033" fmla="*/ 5897820 h 6687247"/>
              <a:gd name="connsiteX2034" fmla="*/ 3492522 w 10818821"/>
              <a:gd name="connsiteY2034" fmla="*/ 5888398 h 6687247"/>
              <a:gd name="connsiteX2035" fmla="*/ 3486793 w 10818821"/>
              <a:gd name="connsiteY2035" fmla="*/ 5887051 h 6687247"/>
              <a:gd name="connsiteX2036" fmla="*/ 3477023 w 10818821"/>
              <a:gd name="connsiteY2036" fmla="*/ 5895702 h 6687247"/>
              <a:gd name="connsiteX2037" fmla="*/ 3238569 w 10818821"/>
              <a:gd name="connsiteY2037" fmla="*/ 6021973 h 6687247"/>
              <a:gd name="connsiteX2038" fmla="*/ 3105206 w 10818821"/>
              <a:gd name="connsiteY2038" fmla="*/ 6098445 h 6687247"/>
              <a:gd name="connsiteX2039" fmla="*/ 3074658 w 10818821"/>
              <a:gd name="connsiteY2039" fmla="*/ 6135226 h 6687247"/>
              <a:gd name="connsiteX2040" fmla="*/ 3081120 w 10818821"/>
              <a:gd name="connsiteY2040" fmla="*/ 6141465 h 6687247"/>
              <a:gd name="connsiteX2041" fmla="*/ 3101608 w 10818821"/>
              <a:gd name="connsiteY2041" fmla="*/ 6159509 h 6687247"/>
              <a:gd name="connsiteX2042" fmla="*/ 3106991 w 10818821"/>
              <a:gd name="connsiteY2042" fmla="*/ 6157364 h 6687247"/>
              <a:gd name="connsiteX2043" fmla="*/ 3160336 w 10818821"/>
              <a:gd name="connsiteY2043" fmla="*/ 6190321 h 6687247"/>
              <a:gd name="connsiteX2044" fmla="*/ 3182411 w 10818821"/>
              <a:gd name="connsiteY2044" fmla="*/ 6205667 h 6687247"/>
              <a:gd name="connsiteX2045" fmla="*/ 3200861 w 10818821"/>
              <a:gd name="connsiteY2045" fmla="*/ 6220142 h 6687247"/>
              <a:gd name="connsiteX2046" fmla="*/ 3205571 w 10818821"/>
              <a:gd name="connsiteY2046" fmla="*/ 6222691 h 6687247"/>
              <a:gd name="connsiteX2047" fmla="*/ 3209114 w 10818821"/>
              <a:gd name="connsiteY2047" fmla="*/ 6218745 h 6687247"/>
              <a:gd name="connsiteX2048" fmla="*/ 3207778 w 10818821"/>
              <a:gd name="connsiteY2048" fmla="*/ 6208689 h 6687247"/>
              <a:gd name="connsiteX2049" fmla="*/ 3216495 w 10818821"/>
              <a:gd name="connsiteY2049" fmla="*/ 6208604 h 6687247"/>
              <a:gd name="connsiteX2050" fmla="*/ 3234145 w 10818821"/>
              <a:gd name="connsiteY2050" fmla="*/ 6221900 h 6687247"/>
              <a:gd name="connsiteX2051" fmla="*/ 3242227 w 10818821"/>
              <a:gd name="connsiteY2051" fmla="*/ 6227034 h 6687247"/>
              <a:gd name="connsiteX2052" fmla="*/ 3253174 w 10818821"/>
              <a:gd name="connsiteY2052" fmla="*/ 6222193 h 6687247"/>
              <a:gd name="connsiteX2053" fmla="*/ 3309265 w 10818821"/>
              <a:gd name="connsiteY2053" fmla="*/ 6259652 h 6687247"/>
              <a:gd name="connsiteX2054" fmla="*/ 3578800 w 10818821"/>
              <a:gd name="connsiteY2054" fmla="*/ 6368180 h 6687247"/>
              <a:gd name="connsiteX2055" fmla="*/ 3618025 w 10818821"/>
              <a:gd name="connsiteY2055" fmla="*/ 6385915 h 6687247"/>
              <a:gd name="connsiteX2056" fmla="*/ 3635116 w 10818821"/>
              <a:gd name="connsiteY2056" fmla="*/ 6415435 h 6687247"/>
              <a:gd name="connsiteX2057" fmla="*/ 3626316 w 10818821"/>
              <a:gd name="connsiteY2057" fmla="*/ 6421758 h 6687247"/>
              <a:gd name="connsiteX2058" fmla="*/ 3622889 w 10818821"/>
              <a:gd name="connsiteY2058" fmla="*/ 6426035 h 6687247"/>
              <a:gd name="connsiteX2059" fmla="*/ 3616189 w 10818821"/>
              <a:gd name="connsiteY2059" fmla="*/ 6425447 h 6687247"/>
              <a:gd name="connsiteX2060" fmla="*/ 3607314 w 10818821"/>
              <a:gd name="connsiteY2060" fmla="*/ 6422361 h 6687247"/>
              <a:gd name="connsiteX2061" fmla="*/ 3607153 w 10818821"/>
              <a:gd name="connsiteY2061" fmla="*/ 6422331 h 6687247"/>
              <a:gd name="connsiteX2062" fmla="*/ 3515712 w 10818821"/>
              <a:gd name="connsiteY2062" fmla="*/ 6399752 h 6687247"/>
              <a:gd name="connsiteX2063" fmla="*/ 3518496 w 10818821"/>
              <a:gd name="connsiteY2063" fmla="*/ 6403386 h 6687247"/>
              <a:gd name="connsiteX2064" fmla="*/ 3516718 w 10818821"/>
              <a:gd name="connsiteY2064" fmla="*/ 6403402 h 6687247"/>
              <a:gd name="connsiteX2065" fmla="*/ 3509134 w 10818821"/>
              <a:gd name="connsiteY2065" fmla="*/ 6400337 h 6687247"/>
              <a:gd name="connsiteX2066" fmla="*/ 3509778 w 10818821"/>
              <a:gd name="connsiteY2066" fmla="*/ 6403472 h 6687247"/>
              <a:gd name="connsiteX2067" fmla="*/ 3516718 w 10818821"/>
              <a:gd name="connsiteY2067" fmla="*/ 6403402 h 6687247"/>
              <a:gd name="connsiteX2068" fmla="*/ 3557153 w 10818821"/>
              <a:gd name="connsiteY2068" fmla="*/ 6419746 h 6687247"/>
              <a:gd name="connsiteX2069" fmla="*/ 3598635 w 10818821"/>
              <a:gd name="connsiteY2069" fmla="*/ 6439220 h 6687247"/>
              <a:gd name="connsiteX2070" fmla="*/ 3610680 w 10818821"/>
              <a:gd name="connsiteY2070" fmla="*/ 6441266 h 6687247"/>
              <a:gd name="connsiteX2071" fmla="*/ 3603425 w 10818821"/>
              <a:gd name="connsiteY2071" fmla="*/ 6450322 h 6687247"/>
              <a:gd name="connsiteX2072" fmla="*/ 3582487 w 10818821"/>
              <a:gd name="connsiteY2072" fmla="*/ 6445656 h 6687247"/>
              <a:gd name="connsiteX2073" fmla="*/ 3587870 w 10818821"/>
              <a:gd name="connsiteY2073" fmla="*/ 6443511 h 6687247"/>
              <a:gd name="connsiteX2074" fmla="*/ 3560433 w 10818821"/>
              <a:gd name="connsiteY2074" fmla="*/ 6437500 h 6687247"/>
              <a:gd name="connsiteX2075" fmla="*/ 3553121 w 10818821"/>
              <a:gd name="connsiteY2075" fmla="*/ 6430247 h 6687247"/>
              <a:gd name="connsiteX2076" fmla="*/ 3496964 w 10818821"/>
              <a:gd name="connsiteY2076" fmla="*/ 6411966 h 6687247"/>
              <a:gd name="connsiteX2077" fmla="*/ 3482221 w 10818821"/>
              <a:gd name="connsiteY2077" fmla="*/ 6411064 h 6687247"/>
              <a:gd name="connsiteX2078" fmla="*/ 3414345 w 10818821"/>
              <a:gd name="connsiteY2078" fmla="*/ 6381780 h 6687247"/>
              <a:gd name="connsiteX2079" fmla="*/ 3377174 w 10818821"/>
              <a:gd name="connsiteY2079" fmla="*/ 6362567 h 6687247"/>
              <a:gd name="connsiteX2080" fmla="*/ 3280919 w 10818821"/>
              <a:gd name="connsiteY2080" fmla="*/ 6331211 h 6687247"/>
              <a:gd name="connsiteX2081" fmla="*/ 3150424 w 10818821"/>
              <a:gd name="connsiteY2081" fmla="*/ 6281956 h 6687247"/>
              <a:gd name="connsiteX2082" fmla="*/ 3129840 w 10818821"/>
              <a:gd name="connsiteY2082" fmla="*/ 6272274 h 6687247"/>
              <a:gd name="connsiteX2083" fmla="*/ 3116247 w 10818821"/>
              <a:gd name="connsiteY2083" fmla="*/ 6279842 h 6687247"/>
              <a:gd name="connsiteX2084" fmla="*/ 3121297 w 10818821"/>
              <a:gd name="connsiteY2084" fmla="*/ 6295463 h 6687247"/>
              <a:gd name="connsiteX2085" fmla="*/ 3280146 w 10818821"/>
              <a:gd name="connsiteY2085" fmla="*/ 6387011 h 6687247"/>
              <a:gd name="connsiteX2086" fmla="*/ 3290243 w 10818821"/>
              <a:gd name="connsiteY2086" fmla="*/ 6399280 h 6687247"/>
              <a:gd name="connsiteX2087" fmla="*/ 3279371 w 10818821"/>
              <a:gd name="connsiteY2087" fmla="*/ 6416720 h 6687247"/>
              <a:gd name="connsiteX2088" fmla="*/ 3213346 w 10818821"/>
              <a:gd name="connsiteY2088" fmla="*/ 6418242 h 6687247"/>
              <a:gd name="connsiteX2089" fmla="*/ 3162472 w 10818821"/>
              <a:gd name="connsiteY2089" fmla="*/ 6428680 h 6687247"/>
              <a:gd name="connsiteX2090" fmla="*/ 3116257 w 10818821"/>
              <a:gd name="connsiteY2090" fmla="*/ 6431644 h 6687247"/>
              <a:gd name="connsiteX2091" fmla="*/ 3015278 w 10818821"/>
              <a:gd name="connsiteY2091" fmla="*/ 6384861 h 6687247"/>
              <a:gd name="connsiteX2092" fmla="*/ 2837789 w 10818821"/>
              <a:gd name="connsiteY2092" fmla="*/ 6304236 h 6687247"/>
              <a:gd name="connsiteX2093" fmla="*/ 2918186 w 10818821"/>
              <a:gd name="connsiteY2093" fmla="*/ 6398261 h 6687247"/>
              <a:gd name="connsiteX2094" fmla="*/ 3020329 w 10818821"/>
              <a:gd name="connsiteY2094" fmla="*/ 6438432 h 6687247"/>
              <a:gd name="connsiteX2095" fmla="*/ 3038584 w 10818821"/>
              <a:gd name="connsiteY2095" fmla="*/ 6461340 h 6687247"/>
              <a:gd name="connsiteX2096" fmla="*/ 2932169 w 10818821"/>
              <a:gd name="connsiteY2096" fmla="*/ 6432764 h 6687247"/>
              <a:gd name="connsiteX2097" fmla="*/ 2962463 w 10818821"/>
              <a:gd name="connsiteY2097" fmla="*/ 6469569 h 6687247"/>
              <a:gd name="connsiteX2098" fmla="*/ 2993533 w 10818821"/>
              <a:gd name="connsiteY2098" fmla="*/ 6476665 h 6687247"/>
              <a:gd name="connsiteX2099" fmla="*/ 3009459 w 10818821"/>
              <a:gd name="connsiteY2099" fmla="*/ 6493822 h 6687247"/>
              <a:gd name="connsiteX2100" fmla="*/ 2991205 w 10818821"/>
              <a:gd name="connsiteY2100" fmla="*/ 6508865 h 6687247"/>
              <a:gd name="connsiteX2101" fmla="*/ 2961691 w 10818821"/>
              <a:gd name="connsiteY2101" fmla="*/ 6518252 h 6687247"/>
              <a:gd name="connsiteX2102" fmla="*/ 3095681 w 10818821"/>
              <a:gd name="connsiteY2102" fmla="*/ 6592736 h 6687247"/>
              <a:gd name="connsiteX2103" fmla="*/ 3208313 w 10818821"/>
              <a:gd name="connsiteY2103" fmla="*/ 6687247 h 6687247"/>
              <a:gd name="connsiteX2104" fmla="*/ 2891008 w 10818821"/>
              <a:gd name="connsiteY2104" fmla="*/ 6546226 h 6687247"/>
              <a:gd name="connsiteX2105" fmla="*/ 2902661 w 10818821"/>
              <a:gd name="connsiteY2105" fmla="*/ 6574976 h 6687247"/>
              <a:gd name="connsiteX2106" fmla="*/ 2871979 w 10818821"/>
              <a:gd name="connsiteY2106" fmla="*/ 6572001 h 6687247"/>
              <a:gd name="connsiteX2107" fmla="*/ 2729056 w 10818821"/>
              <a:gd name="connsiteY2107" fmla="*/ 6516585 h 6687247"/>
              <a:gd name="connsiteX2108" fmla="*/ 2628855 w 10818821"/>
              <a:gd name="connsiteY2108" fmla="*/ 6440095 h 6687247"/>
              <a:gd name="connsiteX2109" fmla="*/ 2555450 w 10818821"/>
              <a:gd name="connsiteY2109" fmla="*/ 6401271 h 6687247"/>
              <a:gd name="connsiteX2110" fmla="*/ 2479716 w 10818821"/>
              <a:gd name="connsiteY2110" fmla="*/ 6375670 h 6687247"/>
              <a:gd name="connsiteX2111" fmla="*/ 2451754 w 10818821"/>
              <a:gd name="connsiteY2111" fmla="*/ 6382565 h 6687247"/>
              <a:gd name="connsiteX2112" fmla="*/ 2454088 w 10818821"/>
              <a:gd name="connsiteY2112" fmla="*/ 6445241 h 6687247"/>
              <a:gd name="connsiteX2113" fmla="*/ 2480887 w 10818821"/>
              <a:gd name="connsiteY2113" fmla="*/ 6463933 h 6687247"/>
              <a:gd name="connsiteX2114" fmla="*/ 2525942 w 10818821"/>
              <a:gd name="connsiteY2114" fmla="*/ 6543482 h 6687247"/>
              <a:gd name="connsiteX2115" fmla="*/ 2592355 w 10818821"/>
              <a:gd name="connsiteY2115" fmla="*/ 6584032 h 6687247"/>
              <a:gd name="connsiteX2116" fmla="*/ 2575268 w 10818821"/>
              <a:gd name="connsiteY2116" fmla="*/ 6592461 h 6687247"/>
              <a:gd name="connsiteX2117" fmla="*/ 2435064 w 10818821"/>
              <a:gd name="connsiteY2117" fmla="*/ 6546918 h 6687247"/>
              <a:gd name="connsiteX2118" fmla="*/ 2414867 w 10818821"/>
              <a:gd name="connsiteY2118" fmla="*/ 6503407 h 6687247"/>
              <a:gd name="connsiteX2119" fmla="*/ 2395833 w 10818821"/>
              <a:gd name="connsiteY2119" fmla="*/ 6453282 h 6687247"/>
              <a:gd name="connsiteX2120" fmla="*/ 2373308 w 10818821"/>
              <a:gd name="connsiteY2120" fmla="*/ 6441970 h 6687247"/>
              <a:gd name="connsiteX2121" fmla="*/ 2359714 w 10818821"/>
              <a:gd name="connsiteY2121" fmla="*/ 6411588 h 6687247"/>
              <a:gd name="connsiteX2122" fmla="*/ 2383014 w 10818821"/>
              <a:gd name="connsiteY2122" fmla="*/ 6393192 h 6687247"/>
              <a:gd name="connsiteX2123" fmla="*/ 2403597 w 10818821"/>
              <a:gd name="connsiteY2123" fmla="*/ 6383899 h 6687247"/>
              <a:gd name="connsiteX2124" fmla="*/ 2400101 w 10818821"/>
              <a:gd name="connsiteY2124" fmla="*/ 6365787 h 6687247"/>
              <a:gd name="connsiteX2125" fmla="*/ 2381071 w 10818821"/>
              <a:gd name="connsiteY2125" fmla="*/ 6372589 h 6687247"/>
              <a:gd name="connsiteX2126" fmla="*/ 2356994 w 10818821"/>
              <a:gd name="connsiteY2126" fmla="*/ 6382741 h 6687247"/>
              <a:gd name="connsiteX2127" fmla="*/ 2315047 w 10818821"/>
              <a:gd name="connsiteY2127" fmla="*/ 6355135 h 6687247"/>
              <a:gd name="connsiteX2128" fmla="*/ 2269608 w 10818821"/>
              <a:gd name="connsiteY2128" fmla="*/ 6328390 h 6687247"/>
              <a:gd name="connsiteX2129" fmla="*/ 2268054 w 10818821"/>
              <a:gd name="connsiteY2129" fmla="*/ 6330883 h 6687247"/>
              <a:gd name="connsiteX2130" fmla="*/ 2043192 w 10818821"/>
              <a:gd name="connsiteY2130" fmla="*/ 6411634 h 6687247"/>
              <a:gd name="connsiteX2131" fmla="*/ 1951150 w 10818821"/>
              <a:gd name="connsiteY2131" fmla="*/ 6421682 h 6687247"/>
              <a:gd name="connsiteX2132" fmla="*/ 1927071 w 10818821"/>
              <a:gd name="connsiteY2132" fmla="*/ 6431836 h 6687247"/>
              <a:gd name="connsiteX2133" fmla="*/ 1829983 w 10818821"/>
              <a:gd name="connsiteY2133" fmla="*/ 6483189 h 6687247"/>
              <a:gd name="connsiteX2134" fmla="*/ 1733277 w 10818821"/>
              <a:gd name="connsiteY2134" fmla="*/ 6443785 h 6687247"/>
              <a:gd name="connsiteX2135" fmla="*/ 1736379 w 10818821"/>
              <a:gd name="connsiteY2135" fmla="*/ 6381876 h 6687247"/>
              <a:gd name="connsiteX2136" fmla="*/ 1844728 w 10818821"/>
              <a:gd name="connsiteY2136" fmla="*/ 6260279 h 6687247"/>
              <a:gd name="connsiteX2137" fmla="*/ 1856330 w 10818821"/>
              <a:gd name="connsiteY2137" fmla="*/ 6252939 h 6687247"/>
              <a:gd name="connsiteX2138" fmla="*/ 1858160 w 10818821"/>
              <a:gd name="connsiteY2138" fmla="*/ 6247238 h 6687247"/>
              <a:gd name="connsiteX2139" fmla="*/ 1857529 w 10818821"/>
              <a:gd name="connsiteY2139" fmla="*/ 6247381 h 6687247"/>
              <a:gd name="connsiteX2140" fmla="*/ 1745475 w 10818821"/>
              <a:gd name="connsiteY2140" fmla="*/ 6293155 h 6687247"/>
              <a:gd name="connsiteX2141" fmla="*/ 1691652 w 10818821"/>
              <a:gd name="connsiteY2141" fmla="*/ 6312078 h 6687247"/>
              <a:gd name="connsiteX2142" fmla="*/ 1642481 w 10818821"/>
              <a:gd name="connsiteY2142" fmla="*/ 6332665 h 6687247"/>
              <a:gd name="connsiteX2143" fmla="*/ 1642367 w 10818821"/>
              <a:gd name="connsiteY2143" fmla="*/ 6332671 h 6687247"/>
              <a:gd name="connsiteX2144" fmla="*/ 1638585 w 10818821"/>
              <a:gd name="connsiteY2144" fmla="*/ 6334296 h 6687247"/>
              <a:gd name="connsiteX2145" fmla="*/ 1642481 w 10818821"/>
              <a:gd name="connsiteY2145" fmla="*/ 6332665 h 6687247"/>
              <a:gd name="connsiteX2146" fmla="*/ 1648542 w 10818821"/>
              <a:gd name="connsiteY2146" fmla="*/ 6332425 h 6687247"/>
              <a:gd name="connsiteX2147" fmla="*/ 1639591 w 10818821"/>
              <a:gd name="connsiteY2147" fmla="*/ 6338686 h 6687247"/>
              <a:gd name="connsiteX2148" fmla="*/ 1635809 w 10818821"/>
              <a:gd name="connsiteY2148" fmla="*/ 6340312 h 6687247"/>
              <a:gd name="connsiteX2149" fmla="*/ 1638202 w 10818821"/>
              <a:gd name="connsiteY2149" fmla="*/ 6341695 h 6687247"/>
              <a:gd name="connsiteX2150" fmla="*/ 1738532 w 10818821"/>
              <a:gd name="connsiteY2150" fmla="*/ 6308200 h 6687247"/>
              <a:gd name="connsiteX2151" fmla="*/ 1736761 w 10818821"/>
              <a:gd name="connsiteY2151" fmla="*/ 6318608 h 6687247"/>
              <a:gd name="connsiteX2152" fmla="*/ 1709286 w 10818821"/>
              <a:gd name="connsiteY2152" fmla="*/ 6325598 h 6687247"/>
              <a:gd name="connsiteX2153" fmla="*/ 1666684 w 10818821"/>
              <a:gd name="connsiteY2153" fmla="*/ 6339095 h 6687247"/>
              <a:gd name="connsiteX2154" fmla="*/ 1521359 w 10818821"/>
              <a:gd name="connsiteY2154" fmla="*/ 6384703 h 6687247"/>
              <a:gd name="connsiteX2155" fmla="*/ 1506616 w 10818821"/>
              <a:gd name="connsiteY2155" fmla="*/ 6383810 h 6687247"/>
              <a:gd name="connsiteX2156" fmla="*/ 1446879 w 10818821"/>
              <a:gd name="connsiteY2156" fmla="*/ 6395027 h 6687247"/>
              <a:gd name="connsiteX2157" fmla="*/ 1437925 w 10818821"/>
              <a:gd name="connsiteY2157" fmla="*/ 6401288 h 6687247"/>
              <a:gd name="connsiteX2158" fmla="*/ 1409444 w 10818821"/>
              <a:gd name="connsiteY2158" fmla="*/ 6403888 h 6687247"/>
              <a:gd name="connsiteX2159" fmla="*/ 1414233 w 10818821"/>
              <a:gd name="connsiteY2159" fmla="*/ 6406653 h 6687247"/>
              <a:gd name="connsiteX2160" fmla="*/ 1392477 w 10818821"/>
              <a:gd name="connsiteY2160" fmla="*/ 6408719 h 6687247"/>
              <a:gd name="connsiteX2161" fmla="*/ 1387509 w 10818821"/>
              <a:gd name="connsiteY2161" fmla="*/ 6398920 h 6687247"/>
              <a:gd name="connsiteX2162" fmla="*/ 1399871 w 10818821"/>
              <a:gd name="connsiteY2162" fmla="*/ 6398359 h 6687247"/>
              <a:gd name="connsiteX2163" fmla="*/ 1445434 w 10818821"/>
              <a:gd name="connsiteY2163" fmla="*/ 6384192 h 6687247"/>
              <a:gd name="connsiteX2164" fmla="*/ 1489216 w 10818821"/>
              <a:gd name="connsiteY2164" fmla="*/ 6372981 h 6687247"/>
              <a:gd name="connsiteX2165" fmla="*/ 1496037 w 10818821"/>
              <a:gd name="connsiteY2165" fmla="*/ 6373889 h 6687247"/>
              <a:gd name="connsiteX2166" fmla="*/ 1497425 w 10818821"/>
              <a:gd name="connsiteY2166" fmla="*/ 6370880 h 6687247"/>
              <a:gd name="connsiteX2167" fmla="*/ 1489216 w 10818821"/>
              <a:gd name="connsiteY2167" fmla="*/ 6372981 h 6687247"/>
              <a:gd name="connsiteX2168" fmla="*/ 1487467 w 10818821"/>
              <a:gd name="connsiteY2168" fmla="*/ 6372750 h 6687247"/>
              <a:gd name="connsiteX2169" fmla="*/ 1492638 w 10818821"/>
              <a:gd name="connsiteY2169" fmla="*/ 6368116 h 6687247"/>
              <a:gd name="connsiteX2170" fmla="*/ 1494026 w 10818821"/>
              <a:gd name="connsiteY2170" fmla="*/ 6365105 h 6687247"/>
              <a:gd name="connsiteX2171" fmla="*/ 1471601 w 10818821"/>
              <a:gd name="connsiteY2171" fmla="*/ 6367785 h 6687247"/>
              <a:gd name="connsiteX2172" fmla="*/ 1458308 w 10818821"/>
              <a:gd name="connsiteY2172" fmla="*/ 6372440 h 6687247"/>
              <a:gd name="connsiteX2173" fmla="*/ 1407043 w 10818821"/>
              <a:gd name="connsiteY2173" fmla="*/ 6378756 h 6687247"/>
              <a:gd name="connsiteX2174" fmla="*/ 1405324 w 10818821"/>
              <a:gd name="connsiteY2174" fmla="*/ 6378636 h 6687247"/>
              <a:gd name="connsiteX2175" fmla="*/ 1385891 w 10818821"/>
              <a:gd name="connsiteY2175" fmla="*/ 6382664 h 6687247"/>
              <a:gd name="connsiteX2176" fmla="*/ 1379148 w 10818821"/>
              <a:gd name="connsiteY2176" fmla="*/ 6382431 h 6687247"/>
              <a:gd name="connsiteX2177" fmla="*/ 1372307 w 10818821"/>
              <a:gd name="connsiteY2177" fmla="*/ 6368934 h 6687247"/>
              <a:gd name="connsiteX2178" fmla="*/ 1387432 w 10818821"/>
              <a:gd name="connsiteY2178" fmla="*/ 6367057 h 6687247"/>
              <a:gd name="connsiteX2179" fmla="*/ 1385681 w 10818821"/>
              <a:gd name="connsiteY2179" fmla="*/ 6360832 h 6687247"/>
              <a:gd name="connsiteX2180" fmla="*/ 1372088 w 10818821"/>
              <a:gd name="connsiteY2180" fmla="*/ 6349427 h 6687247"/>
              <a:gd name="connsiteX2181" fmla="*/ 1345288 w 10818821"/>
              <a:gd name="connsiteY2181" fmla="*/ 6292784 h 6687247"/>
              <a:gd name="connsiteX2182" fmla="*/ 1346065 w 10818821"/>
              <a:gd name="connsiteY2182" fmla="*/ 6282052 h 6687247"/>
              <a:gd name="connsiteX2183" fmla="*/ 1385672 w 10818821"/>
              <a:gd name="connsiteY2183" fmla="*/ 6190056 h 6687247"/>
              <a:gd name="connsiteX2184" fmla="*/ 1400820 w 10818821"/>
              <a:gd name="connsiteY2184" fmla="*/ 6179996 h 6687247"/>
              <a:gd name="connsiteX2185" fmla="*/ 1407804 w 10818821"/>
              <a:gd name="connsiteY2185" fmla="*/ 6102372 h 6687247"/>
              <a:gd name="connsiteX2186" fmla="*/ 1402368 w 10818821"/>
              <a:gd name="connsiteY2186" fmla="*/ 6101605 h 6687247"/>
              <a:gd name="connsiteX2187" fmla="*/ 1311491 w 10818821"/>
              <a:gd name="connsiteY2187" fmla="*/ 6124014 h 6687247"/>
              <a:gd name="connsiteX2188" fmla="*/ 1246634 w 10818821"/>
              <a:gd name="connsiteY2188" fmla="*/ 6137901 h 6687247"/>
              <a:gd name="connsiteX2189" fmla="*/ 1219065 w 10818821"/>
              <a:gd name="connsiteY2189" fmla="*/ 6224818 h 6687247"/>
              <a:gd name="connsiteX2190" fmla="*/ 1203142 w 10818821"/>
              <a:gd name="connsiteY2190" fmla="*/ 6226636 h 6687247"/>
              <a:gd name="connsiteX2191" fmla="*/ 1210520 w 10818821"/>
              <a:gd name="connsiteY2191" fmla="*/ 6210057 h 6687247"/>
              <a:gd name="connsiteX2192" fmla="*/ 1226054 w 10818821"/>
              <a:gd name="connsiteY2192" fmla="*/ 6185144 h 6687247"/>
              <a:gd name="connsiteX2193" fmla="*/ 1203528 w 10818821"/>
              <a:gd name="connsiteY2193" fmla="*/ 6192807 h 6687247"/>
              <a:gd name="connsiteX2194" fmla="*/ 1140616 w 10818821"/>
              <a:gd name="connsiteY2194" fmla="*/ 6265247 h 6687247"/>
              <a:gd name="connsiteX2195" fmla="*/ 1058671 w 10818821"/>
              <a:gd name="connsiteY2195" fmla="*/ 6287562 h 6687247"/>
              <a:gd name="connsiteX2196" fmla="*/ 1037313 w 10818821"/>
              <a:gd name="connsiteY2196" fmla="*/ 6288613 h 6687247"/>
              <a:gd name="connsiteX2197" fmla="*/ 981775 w 10818821"/>
              <a:gd name="connsiteY2197" fmla="*/ 6287550 h 6687247"/>
              <a:gd name="connsiteX2198" fmla="*/ 986818 w 10818821"/>
              <a:gd name="connsiteY2198" fmla="*/ 6189322 h 6687247"/>
              <a:gd name="connsiteX2199" fmla="*/ 1133613 w 10818821"/>
              <a:gd name="connsiteY2199" fmla="*/ 6039269 h 6687247"/>
              <a:gd name="connsiteX2200" fmla="*/ 1169344 w 10818821"/>
              <a:gd name="connsiteY2200" fmla="*/ 6038891 h 6687247"/>
              <a:gd name="connsiteX2201" fmla="*/ 1154977 w 10818821"/>
              <a:gd name="connsiteY2201" fmla="*/ 6076169 h 6687247"/>
              <a:gd name="connsiteX2202" fmla="*/ 1129345 w 10818821"/>
              <a:gd name="connsiteY2202" fmla="*/ 6107790 h 6687247"/>
              <a:gd name="connsiteX2203" fmla="*/ 1262551 w 10818821"/>
              <a:gd name="connsiteY2203" fmla="*/ 6022233 h 6687247"/>
              <a:gd name="connsiteX2204" fmla="*/ 1207405 w 10818821"/>
              <a:gd name="connsiteY2204" fmla="*/ 6044265 h 6687247"/>
              <a:gd name="connsiteX2205" fmla="*/ 1187599 w 10818821"/>
              <a:gd name="connsiteY2205" fmla="*/ 6042823 h 6687247"/>
              <a:gd name="connsiteX2206" fmla="*/ 1182936 w 10818821"/>
              <a:gd name="connsiteY2206" fmla="*/ 6012347 h 6687247"/>
              <a:gd name="connsiteX2207" fmla="*/ 1200411 w 10818821"/>
              <a:gd name="connsiteY2207" fmla="*/ 6008038 h 6687247"/>
              <a:gd name="connsiteX2208" fmla="*/ 1222159 w 10818821"/>
              <a:gd name="connsiteY2208" fmla="*/ 5992133 h 6687247"/>
              <a:gd name="connsiteX2209" fmla="*/ 1255944 w 10818821"/>
              <a:gd name="connsiteY2209" fmla="*/ 5933201 h 6687247"/>
              <a:gd name="connsiteX2210" fmla="*/ 1277693 w 10818821"/>
              <a:gd name="connsiteY2210" fmla="*/ 5936271 h 6687247"/>
              <a:gd name="connsiteX2211" fmla="*/ 1295169 w 10818821"/>
              <a:gd name="connsiteY2211" fmla="*/ 5931961 h 6687247"/>
              <a:gd name="connsiteX2212" fmla="*/ 1311089 w 10818821"/>
              <a:gd name="connsiteY2212" fmla="*/ 5854242 h 6687247"/>
              <a:gd name="connsiteX2213" fmla="*/ 1308757 w 10818821"/>
              <a:gd name="connsiteY2213" fmla="*/ 5848492 h 6687247"/>
              <a:gd name="connsiteX2214" fmla="*/ 1289730 w 10818821"/>
              <a:gd name="connsiteY2214" fmla="*/ 5874268 h 6687247"/>
              <a:gd name="connsiteX2215" fmla="*/ 1270700 w 10818821"/>
              <a:gd name="connsiteY2215" fmla="*/ 5881069 h 6687247"/>
              <a:gd name="connsiteX2216" fmla="*/ 1270699 w 10818821"/>
              <a:gd name="connsiteY2216" fmla="*/ 5862094 h 6687247"/>
              <a:gd name="connsiteX2217" fmla="*/ 1337493 w 10818821"/>
              <a:gd name="connsiteY2217" fmla="*/ 5773937 h 6687247"/>
              <a:gd name="connsiteX2218" fmla="*/ 1252830 w 10818821"/>
              <a:gd name="connsiteY2218" fmla="*/ 5786382 h 6687247"/>
              <a:gd name="connsiteX2219" fmla="*/ 1239626 w 10818821"/>
              <a:gd name="connsiteY2219" fmla="*/ 5798073 h 6687247"/>
              <a:gd name="connsiteX2220" fmla="*/ 1177877 w 10818821"/>
              <a:gd name="connsiteY2220" fmla="*/ 5844925 h 6687247"/>
              <a:gd name="connsiteX2221" fmla="*/ 1043503 w 10818821"/>
              <a:gd name="connsiteY2221" fmla="*/ 5861195 h 6687247"/>
              <a:gd name="connsiteX2222" fmla="*/ 1020588 w 10818821"/>
              <a:gd name="connsiteY2222" fmla="*/ 5826787 h 6687247"/>
              <a:gd name="connsiteX2223" fmla="*/ 1058253 w 10818821"/>
              <a:gd name="connsiteY2223" fmla="*/ 5714188 h 6687247"/>
              <a:gd name="connsiteX2224" fmla="*/ 1067183 w 10818821"/>
              <a:gd name="connsiteY2224" fmla="*/ 5657169 h 6687247"/>
              <a:gd name="connsiteX2225" fmla="*/ 1100579 w 10818821"/>
              <a:gd name="connsiteY2225" fmla="*/ 5594114 h 6687247"/>
              <a:gd name="connsiteX2226" fmla="*/ 1133975 w 10818821"/>
              <a:gd name="connsiteY2226" fmla="*/ 5550037 h 6687247"/>
              <a:gd name="connsiteX2227" fmla="*/ 1085429 w 10818821"/>
              <a:gd name="connsiteY2227" fmla="*/ 5528275 h 6687247"/>
              <a:gd name="connsiteX2228" fmla="*/ 939792 w 10818821"/>
              <a:gd name="connsiteY2228" fmla="*/ 5538888 h 6687247"/>
              <a:gd name="connsiteX2229" fmla="*/ 922701 w 10818821"/>
              <a:gd name="connsiteY2229" fmla="*/ 5509370 h 6687247"/>
              <a:gd name="connsiteX2230" fmla="*/ 924253 w 10818821"/>
              <a:gd name="connsiteY2230" fmla="*/ 5487904 h 6687247"/>
              <a:gd name="connsiteX2231" fmla="*/ 963863 w 10818821"/>
              <a:gd name="connsiteY2231" fmla="*/ 5414884 h 6687247"/>
              <a:gd name="connsiteX2232" fmla="*/ 1089695 w 10818821"/>
              <a:gd name="connsiteY2232" fmla="*/ 5421804 h 6687247"/>
              <a:gd name="connsiteX2233" fmla="*/ 1115326 w 10818821"/>
              <a:gd name="connsiteY2233" fmla="*/ 5409158 h 6687247"/>
              <a:gd name="connsiteX2234" fmla="*/ 1159212 w 10818821"/>
              <a:gd name="connsiteY2234" fmla="*/ 5419419 h 6687247"/>
              <a:gd name="connsiteX2235" fmla="*/ 1174749 w 10818821"/>
              <a:gd name="connsiteY2235" fmla="*/ 5432454 h 6687247"/>
              <a:gd name="connsiteX2236" fmla="*/ 1183680 w 10818821"/>
              <a:gd name="connsiteY2236" fmla="*/ 5413387 h 6687247"/>
              <a:gd name="connsiteX2237" fmla="*/ 1199602 w 10818821"/>
              <a:gd name="connsiteY2237" fmla="*/ 5392591 h 6687247"/>
              <a:gd name="connsiteX2238" fmla="*/ 1209698 w 10818821"/>
              <a:gd name="connsiteY2238" fmla="*/ 5366910 h 6687247"/>
              <a:gd name="connsiteX2239" fmla="*/ 1265623 w 10818821"/>
              <a:gd name="connsiteY2239" fmla="*/ 5353120 h 6687247"/>
              <a:gd name="connsiteX2240" fmla="*/ 1287757 w 10818821"/>
              <a:gd name="connsiteY2240" fmla="*/ 5322360 h 6687247"/>
              <a:gd name="connsiteX2241" fmla="*/ 1255521 w 10818821"/>
              <a:gd name="connsiteY2241" fmla="*/ 5283926 h 6687247"/>
              <a:gd name="connsiteX2242" fmla="*/ 1189498 w 10818821"/>
              <a:gd name="connsiteY2242" fmla="*/ 5285449 h 6687247"/>
              <a:gd name="connsiteX2243" fmla="*/ 1081145 w 10818821"/>
              <a:gd name="connsiteY2243" fmla="*/ 5312168 h 6687247"/>
              <a:gd name="connsiteX2244" fmla="*/ 945605 w 10818821"/>
              <a:gd name="connsiteY2244" fmla="*/ 5335052 h 6687247"/>
              <a:gd name="connsiteX2245" fmla="*/ 925021 w 10818821"/>
              <a:gd name="connsiteY2245" fmla="*/ 5325368 h 6687247"/>
              <a:gd name="connsiteX2246" fmla="*/ 916174 w 10818821"/>
              <a:gd name="connsiteY2246" fmla="*/ 5320967 h 6687247"/>
              <a:gd name="connsiteX2247" fmla="*/ 898456 w 10818821"/>
              <a:gd name="connsiteY2247" fmla="*/ 5327198 h 6687247"/>
              <a:gd name="connsiteX2248" fmla="*/ 895506 w 10818821"/>
              <a:gd name="connsiteY2248" fmla="*/ 5334756 h 6687247"/>
              <a:gd name="connsiteX2249" fmla="*/ 888109 w 10818821"/>
              <a:gd name="connsiteY2249" fmla="*/ 5342541 h 6687247"/>
              <a:gd name="connsiteX2250" fmla="*/ 917373 w 10818821"/>
              <a:gd name="connsiteY2250" fmla="*/ 5333151 h 6687247"/>
              <a:gd name="connsiteX2251" fmla="*/ 915602 w 10818821"/>
              <a:gd name="connsiteY2251" fmla="*/ 5343559 h 6687247"/>
              <a:gd name="connsiteX2252" fmla="*/ 888127 w 10818821"/>
              <a:gd name="connsiteY2252" fmla="*/ 5350550 h 6687247"/>
              <a:gd name="connsiteX2253" fmla="*/ 845526 w 10818821"/>
              <a:gd name="connsiteY2253" fmla="*/ 5364047 h 6687247"/>
              <a:gd name="connsiteX2254" fmla="*/ 700198 w 10818821"/>
              <a:gd name="connsiteY2254" fmla="*/ 5409656 h 6687247"/>
              <a:gd name="connsiteX2255" fmla="*/ 685457 w 10818821"/>
              <a:gd name="connsiteY2255" fmla="*/ 5408761 h 6687247"/>
              <a:gd name="connsiteX2256" fmla="*/ 625717 w 10818821"/>
              <a:gd name="connsiteY2256" fmla="*/ 5419978 h 6687247"/>
              <a:gd name="connsiteX2257" fmla="*/ 616768 w 10818821"/>
              <a:gd name="connsiteY2257" fmla="*/ 5426240 h 6687247"/>
              <a:gd name="connsiteX2258" fmla="*/ 588285 w 10818821"/>
              <a:gd name="connsiteY2258" fmla="*/ 5428841 h 6687247"/>
              <a:gd name="connsiteX2259" fmla="*/ 593072 w 10818821"/>
              <a:gd name="connsiteY2259" fmla="*/ 5431605 h 6687247"/>
              <a:gd name="connsiteX2260" fmla="*/ 571318 w 10818821"/>
              <a:gd name="connsiteY2260" fmla="*/ 5433670 h 6687247"/>
              <a:gd name="connsiteX2261" fmla="*/ 566349 w 10818821"/>
              <a:gd name="connsiteY2261" fmla="*/ 5423871 h 6687247"/>
              <a:gd name="connsiteX2262" fmla="*/ 578711 w 10818821"/>
              <a:gd name="connsiteY2262" fmla="*/ 5423311 h 6687247"/>
              <a:gd name="connsiteX2263" fmla="*/ 624275 w 10818821"/>
              <a:gd name="connsiteY2263" fmla="*/ 5409145 h 6687247"/>
              <a:gd name="connsiteX2264" fmla="*/ 668056 w 10818821"/>
              <a:gd name="connsiteY2264" fmla="*/ 5397934 h 6687247"/>
              <a:gd name="connsiteX2265" fmla="*/ 674878 w 10818821"/>
              <a:gd name="connsiteY2265" fmla="*/ 5398839 h 6687247"/>
              <a:gd name="connsiteX2266" fmla="*/ 676265 w 10818821"/>
              <a:gd name="connsiteY2266" fmla="*/ 5395830 h 6687247"/>
              <a:gd name="connsiteX2267" fmla="*/ 668056 w 10818821"/>
              <a:gd name="connsiteY2267" fmla="*/ 5397934 h 6687247"/>
              <a:gd name="connsiteX2268" fmla="*/ 666308 w 10818821"/>
              <a:gd name="connsiteY2268" fmla="*/ 5397701 h 6687247"/>
              <a:gd name="connsiteX2269" fmla="*/ 671477 w 10818821"/>
              <a:gd name="connsiteY2269" fmla="*/ 5393066 h 6687247"/>
              <a:gd name="connsiteX2270" fmla="*/ 672867 w 10818821"/>
              <a:gd name="connsiteY2270" fmla="*/ 5390056 h 6687247"/>
              <a:gd name="connsiteX2271" fmla="*/ 564732 w 10818821"/>
              <a:gd name="connsiteY2271" fmla="*/ 5407617 h 6687247"/>
              <a:gd name="connsiteX2272" fmla="*/ 557989 w 10818821"/>
              <a:gd name="connsiteY2272" fmla="*/ 5407384 h 6687247"/>
              <a:gd name="connsiteX2273" fmla="*/ 551147 w 10818821"/>
              <a:gd name="connsiteY2273" fmla="*/ 5393886 h 6687247"/>
              <a:gd name="connsiteX2274" fmla="*/ 585207 w 10818821"/>
              <a:gd name="connsiteY2274" fmla="*/ 5389659 h 6687247"/>
              <a:gd name="connsiteX2275" fmla="*/ 546366 w 10818821"/>
              <a:gd name="connsiteY2275" fmla="*/ 5387120 h 6687247"/>
              <a:gd name="connsiteX2276" fmla="*/ 514130 w 10818821"/>
              <a:gd name="connsiteY2276" fmla="*/ 5386636 h 6687247"/>
              <a:gd name="connsiteX2277" fmla="*/ 516847 w 10818821"/>
              <a:gd name="connsiteY2277" fmla="*/ 5339583 h 6687247"/>
              <a:gd name="connsiteX2278" fmla="*/ 557232 w 10818821"/>
              <a:gd name="connsiteY2278" fmla="*/ 5255831 h 6687247"/>
              <a:gd name="connsiteX2279" fmla="*/ 622089 w 10818821"/>
              <a:gd name="connsiteY2279" fmla="*/ 5222969 h 6687247"/>
              <a:gd name="connsiteX2280" fmla="*/ 645391 w 10818821"/>
              <a:gd name="connsiteY2280" fmla="*/ 5223548 h 6687247"/>
              <a:gd name="connsiteX2281" fmla="*/ 706364 w 10818821"/>
              <a:gd name="connsiteY2281" fmla="*/ 5225380 h 6687247"/>
              <a:gd name="connsiteX2282" fmla="*/ 728501 w 10818821"/>
              <a:gd name="connsiteY2282" fmla="*/ 5194620 h 6687247"/>
              <a:gd name="connsiteX2283" fmla="*/ 737432 w 10818821"/>
              <a:gd name="connsiteY2283" fmla="*/ 5175550 h 6687247"/>
              <a:gd name="connsiteX2284" fmla="*/ 751413 w 10818821"/>
              <a:gd name="connsiteY2284" fmla="*/ 5191077 h 6687247"/>
              <a:gd name="connsiteX2285" fmla="*/ 788308 w 10818821"/>
              <a:gd name="connsiteY2285" fmla="*/ 5203063 h 6687247"/>
              <a:gd name="connsiteX2286" fmla="*/ 928506 w 10818821"/>
              <a:gd name="connsiteY2286" fmla="*/ 5134755 h 6687247"/>
              <a:gd name="connsiteX2287" fmla="*/ 987537 w 10818821"/>
              <a:gd name="connsiteY2287" fmla="*/ 5097006 h 6687247"/>
              <a:gd name="connsiteX2288" fmla="*/ 991419 w 10818821"/>
              <a:gd name="connsiteY2288" fmla="*/ 5081291 h 6687247"/>
              <a:gd name="connsiteX2289" fmla="*/ 971222 w 10818821"/>
              <a:gd name="connsiteY2289" fmla="*/ 5056754 h 6687247"/>
              <a:gd name="connsiteX2290" fmla="*/ 950640 w 10818821"/>
              <a:gd name="connsiteY2290" fmla="*/ 5066046 h 6687247"/>
              <a:gd name="connsiteX2291" fmla="*/ 918795 w 10818821"/>
              <a:gd name="connsiteY2291" fmla="*/ 5088658 h 6687247"/>
              <a:gd name="connsiteX2292" fmla="*/ 786362 w 10818821"/>
              <a:gd name="connsiteY2292" fmla="*/ 5106559 h 6687247"/>
              <a:gd name="connsiteX2293" fmla="*/ 761893 w 10818821"/>
              <a:gd name="connsiteY2293" fmla="*/ 5093616 h 6687247"/>
              <a:gd name="connsiteX2294" fmla="*/ 717619 w 10818821"/>
              <a:gd name="connsiteY2294" fmla="*/ 5079234 h 6687247"/>
              <a:gd name="connsiteX2295" fmla="*/ 674508 w 10818821"/>
              <a:gd name="connsiteY2295" fmla="*/ 5039264 h 6687247"/>
              <a:gd name="connsiteX2296" fmla="*/ 660915 w 10818821"/>
              <a:gd name="connsiteY2296" fmla="*/ 5027858 h 6687247"/>
              <a:gd name="connsiteX2297" fmla="*/ 620472 w 10818821"/>
              <a:gd name="connsiteY2297" fmla="*/ 5034246 h 6687247"/>
              <a:gd name="connsiteX2298" fmla="*/ 606238 w 10818821"/>
              <a:gd name="connsiteY2298" fmla="*/ 5037869 h 6687247"/>
              <a:gd name="connsiteX2299" fmla="*/ 563636 w 10818821"/>
              <a:gd name="connsiteY2299" fmla="*/ 5051364 h 6687247"/>
              <a:gd name="connsiteX2300" fmla="*/ 418309 w 10818821"/>
              <a:gd name="connsiteY2300" fmla="*/ 5096974 h 6687247"/>
              <a:gd name="connsiteX2301" fmla="*/ 403567 w 10818821"/>
              <a:gd name="connsiteY2301" fmla="*/ 5096079 h 6687247"/>
              <a:gd name="connsiteX2302" fmla="*/ 343829 w 10818821"/>
              <a:gd name="connsiteY2302" fmla="*/ 5107298 h 6687247"/>
              <a:gd name="connsiteX2303" fmla="*/ 334878 w 10818821"/>
              <a:gd name="connsiteY2303" fmla="*/ 5113559 h 6687247"/>
              <a:gd name="connsiteX2304" fmla="*/ 306397 w 10818821"/>
              <a:gd name="connsiteY2304" fmla="*/ 5116159 h 6687247"/>
              <a:gd name="connsiteX2305" fmla="*/ 311183 w 10818821"/>
              <a:gd name="connsiteY2305" fmla="*/ 5118925 h 6687247"/>
              <a:gd name="connsiteX2306" fmla="*/ 289428 w 10818821"/>
              <a:gd name="connsiteY2306" fmla="*/ 5120988 h 6687247"/>
              <a:gd name="connsiteX2307" fmla="*/ 284460 w 10818821"/>
              <a:gd name="connsiteY2307" fmla="*/ 5111189 h 6687247"/>
              <a:gd name="connsiteX2308" fmla="*/ 296822 w 10818821"/>
              <a:gd name="connsiteY2308" fmla="*/ 5110629 h 6687247"/>
              <a:gd name="connsiteX2309" fmla="*/ 342386 w 10818821"/>
              <a:gd name="connsiteY2309" fmla="*/ 5096464 h 6687247"/>
              <a:gd name="connsiteX2310" fmla="*/ 386167 w 10818821"/>
              <a:gd name="connsiteY2310" fmla="*/ 5085252 h 6687247"/>
              <a:gd name="connsiteX2311" fmla="*/ 392988 w 10818821"/>
              <a:gd name="connsiteY2311" fmla="*/ 5086159 h 6687247"/>
              <a:gd name="connsiteX2312" fmla="*/ 394376 w 10818821"/>
              <a:gd name="connsiteY2312" fmla="*/ 5083151 h 6687247"/>
              <a:gd name="connsiteX2313" fmla="*/ 386167 w 10818821"/>
              <a:gd name="connsiteY2313" fmla="*/ 5085252 h 6687247"/>
              <a:gd name="connsiteX2314" fmla="*/ 384419 w 10818821"/>
              <a:gd name="connsiteY2314" fmla="*/ 5085018 h 6687247"/>
              <a:gd name="connsiteX2315" fmla="*/ 389590 w 10818821"/>
              <a:gd name="connsiteY2315" fmla="*/ 5080386 h 6687247"/>
              <a:gd name="connsiteX2316" fmla="*/ 390572 w 10818821"/>
              <a:gd name="connsiteY2316" fmla="*/ 5078256 h 6687247"/>
              <a:gd name="connsiteX2317" fmla="*/ 371195 w 10818821"/>
              <a:gd name="connsiteY2317" fmla="*/ 5084546 h 6687247"/>
              <a:gd name="connsiteX2318" fmla="*/ 235267 w 10818821"/>
              <a:gd name="connsiteY2318" fmla="*/ 5103308 h 6687247"/>
              <a:gd name="connsiteX2319" fmla="*/ 201092 w 10818821"/>
              <a:gd name="connsiteY2319" fmla="*/ 5120169 h 6687247"/>
              <a:gd name="connsiteX2320" fmla="*/ 156429 w 10818821"/>
              <a:gd name="connsiteY2320" fmla="*/ 5120641 h 6687247"/>
              <a:gd name="connsiteX2321" fmla="*/ 138564 w 10818821"/>
              <a:gd name="connsiteY2321" fmla="*/ 5120830 h 6687247"/>
              <a:gd name="connsiteX2322" fmla="*/ 76039 w 10818821"/>
              <a:gd name="connsiteY2322" fmla="*/ 5159439 h 6687247"/>
              <a:gd name="connsiteX2323" fmla="*/ 26717 w 10818821"/>
              <a:gd name="connsiteY2323" fmla="*/ 5167385 h 6687247"/>
              <a:gd name="connsiteX2324" fmla="*/ 8462 w 10818821"/>
              <a:gd name="connsiteY2324" fmla="*/ 5125505 h 6687247"/>
              <a:gd name="connsiteX2325" fmla="*/ 13509 w 10818821"/>
              <a:gd name="connsiteY2325" fmla="*/ 5103176 h 6687247"/>
              <a:gd name="connsiteX2326" fmla="*/ 34865 w 10818821"/>
              <a:gd name="connsiteY2326" fmla="*/ 5026224 h 6687247"/>
              <a:gd name="connsiteX2327" fmla="*/ 59643 w 10818821"/>
              <a:gd name="connsiteY2327" fmla="*/ 5013892 h 6687247"/>
              <a:gd name="connsiteX2328" fmla="*/ 58209 w 10818821"/>
              <a:gd name="connsiteY2328" fmla="*/ 5010299 h 6687247"/>
              <a:gd name="connsiteX2329" fmla="*/ 65857 w 10818821"/>
              <a:gd name="connsiteY2329" fmla="*/ 5010798 h 6687247"/>
              <a:gd name="connsiteX2330" fmla="*/ 78588 w 10818821"/>
              <a:gd name="connsiteY2330" fmla="*/ 5004463 h 6687247"/>
              <a:gd name="connsiteX2331" fmla="*/ 66845 w 10818821"/>
              <a:gd name="connsiteY2331" fmla="*/ 5004287 h 6687247"/>
              <a:gd name="connsiteX2332" fmla="*/ 62698 w 10818821"/>
              <a:gd name="connsiteY2332" fmla="*/ 4993897 h 6687247"/>
              <a:gd name="connsiteX2333" fmla="*/ 74941 w 10818821"/>
              <a:gd name="connsiteY2333" fmla="*/ 4994696 h 6687247"/>
              <a:gd name="connsiteX2334" fmla="*/ 90480 w 10818821"/>
              <a:gd name="connsiteY2334" fmla="*/ 4991590 h 6687247"/>
              <a:gd name="connsiteX2335" fmla="*/ 90101 w 10818821"/>
              <a:gd name="connsiteY2335" fmla="*/ 4990641 h 6687247"/>
              <a:gd name="connsiteX2336" fmla="*/ 57863 w 10818821"/>
              <a:gd name="connsiteY2336" fmla="*/ 4993791 h 6687247"/>
              <a:gd name="connsiteX2337" fmla="*/ 51224 w 10818821"/>
              <a:gd name="connsiteY2337" fmla="*/ 4992815 h 6687247"/>
              <a:gd name="connsiteX2338" fmla="*/ 45509 w 10818821"/>
              <a:gd name="connsiteY2338" fmla="*/ 4978502 h 6687247"/>
              <a:gd name="connsiteX2339" fmla="*/ 67462 w 10818821"/>
              <a:gd name="connsiteY2339" fmla="*/ 4978183 h 6687247"/>
              <a:gd name="connsiteX2340" fmla="*/ 67185 w 10818821"/>
              <a:gd name="connsiteY2340" fmla="*/ 4977492 h 6687247"/>
              <a:gd name="connsiteX2341" fmla="*/ 68916 w 10818821"/>
              <a:gd name="connsiteY2341" fmla="*/ 4977606 h 6687247"/>
              <a:gd name="connsiteX2342" fmla="*/ 68620 w 10818821"/>
              <a:gd name="connsiteY2342" fmla="*/ 4977076 h 6687247"/>
              <a:gd name="connsiteX2343" fmla="*/ 80999 w 10818821"/>
              <a:gd name="connsiteY2343" fmla="*/ 4975934 h 6687247"/>
              <a:gd name="connsiteX2344" fmla="*/ 82410 w 10818821"/>
              <a:gd name="connsiteY2344" fmla="*/ 4975427 h 6687247"/>
              <a:gd name="connsiteX2345" fmla="*/ 62351 w 10818821"/>
              <a:gd name="connsiteY2345" fmla="*/ 4977387 h 6687247"/>
              <a:gd name="connsiteX2346" fmla="*/ 55714 w 10818821"/>
              <a:gd name="connsiteY2346" fmla="*/ 4976410 h 6687247"/>
              <a:gd name="connsiteX2347" fmla="*/ 49997 w 10818821"/>
              <a:gd name="connsiteY2347" fmla="*/ 4962100 h 6687247"/>
              <a:gd name="connsiteX2348" fmla="*/ 78538 w 10818821"/>
              <a:gd name="connsiteY2348" fmla="*/ 4961685 h 6687247"/>
              <a:gd name="connsiteX2349" fmla="*/ 77829 w 10818821"/>
              <a:gd name="connsiteY2349" fmla="*/ 4959912 h 6687247"/>
              <a:gd name="connsiteX2350" fmla="*/ 66839 w 10818821"/>
              <a:gd name="connsiteY2350" fmla="*/ 4960987 h 6687247"/>
              <a:gd name="connsiteX2351" fmla="*/ 66564 w 10818821"/>
              <a:gd name="connsiteY2351" fmla="*/ 4960945 h 6687247"/>
              <a:gd name="connsiteX2352" fmla="*/ 66465 w 10818821"/>
              <a:gd name="connsiteY2352" fmla="*/ 4960970 h 6687247"/>
              <a:gd name="connsiteX2353" fmla="*/ 59693 w 10818821"/>
              <a:gd name="connsiteY2353" fmla="*/ 4961058 h 6687247"/>
              <a:gd name="connsiteX2354" fmla="*/ 52385 w 10818821"/>
              <a:gd name="connsiteY2354" fmla="*/ 4947945 h 6687247"/>
              <a:gd name="connsiteX2355" fmla="*/ 55193 w 10818821"/>
              <a:gd name="connsiteY2355" fmla="*/ 4947465 h 6687247"/>
              <a:gd name="connsiteX2356" fmla="*/ 54487 w 10818821"/>
              <a:gd name="connsiteY2356" fmla="*/ 4945696 h 6687247"/>
              <a:gd name="connsiteX2357" fmla="*/ 66562 w 10818821"/>
              <a:gd name="connsiteY2357" fmla="*/ 4945521 h 6687247"/>
              <a:gd name="connsiteX2358" fmla="*/ 108421 w 10818821"/>
              <a:gd name="connsiteY2358" fmla="*/ 4938364 h 6687247"/>
              <a:gd name="connsiteX2359" fmla="*/ 193315 w 10818821"/>
              <a:gd name="connsiteY2359" fmla="*/ 4914632 h 6687247"/>
              <a:gd name="connsiteX2360" fmla="*/ 252861 w 10818821"/>
              <a:gd name="connsiteY2360" fmla="*/ 4900642 h 6687247"/>
              <a:gd name="connsiteX2361" fmla="*/ 250698 w 10818821"/>
              <a:gd name="connsiteY2361" fmla="*/ 4884608 h 6687247"/>
              <a:gd name="connsiteX2362" fmla="*/ 269251 w 10818821"/>
              <a:gd name="connsiteY2362" fmla="*/ 4883007 h 6687247"/>
              <a:gd name="connsiteX2363" fmla="*/ 269111 w 10818821"/>
              <a:gd name="connsiteY2363" fmla="*/ 4890393 h 6687247"/>
              <a:gd name="connsiteX2364" fmla="*/ 372238 w 10818821"/>
              <a:gd name="connsiteY2364" fmla="*/ 4857895 h 6687247"/>
              <a:gd name="connsiteX2365" fmla="*/ 423431 w 10818821"/>
              <a:gd name="connsiteY2365" fmla="*/ 4828406 h 6687247"/>
              <a:gd name="connsiteX2366" fmla="*/ 463766 w 10818821"/>
              <a:gd name="connsiteY2366" fmla="*/ 4810699 h 6687247"/>
              <a:gd name="connsiteX2367" fmla="*/ 458778 w 10818821"/>
              <a:gd name="connsiteY2367" fmla="*/ 4811636 h 6687247"/>
              <a:gd name="connsiteX2368" fmla="*/ 313454 w 10818821"/>
              <a:gd name="connsiteY2368" fmla="*/ 4857247 h 6687247"/>
              <a:gd name="connsiteX2369" fmla="*/ 298710 w 10818821"/>
              <a:gd name="connsiteY2369" fmla="*/ 4856352 h 6687247"/>
              <a:gd name="connsiteX2370" fmla="*/ 238973 w 10818821"/>
              <a:gd name="connsiteY2370" fmla="*/ 4867569 h 6687247"/>
              <a:gd name="connsiteX2371" fmla="*/ 230021 w 10818821"/>
              <a:gd name="connsiteY2371" fmla="*/ 4873830 h 6687247"/>
              <a:gd name="connsiteX2372" fmla="*/ 201540 w 10818821"/>
              <a:gd name="connsiteY2372" fmla="*/ 4876431 h 6687247"/>
              <a:gd name="connsiteX2373" fmla="*/ 206329 w 10818821"/>
              <a:gd name="connsiteY2373" fmla="*/ 4879195 h 6687247"/>
              <a:gd name="connsiteX2374" fmla="*/ 184571 w 10818821"/>
              <a:gd name="connsiteY2374" fmla="*/ 4881260 h 6687247"/>
              <a:gd name="connsiteX2375" fmla="*/ 182066 w 10818821"/>
              <a:gd name="connsiteY2375" fmla="*/ 4876320 h 6687247"/>
              <a:gd name="connsiteX2376" fmla="*/ 179372 w 10818821"/>
              <a:gd name="connsiteY2376" fmla="*/ 4875913 h 6687247"/>
              <a:gd name="connsiteX2377" fmla="*/ 171562 w 10818821"/>
              <a:gd name="connsiteY2377" fmla="*/ 4863904 h 6687247"/>
              <a:gd name="connsiteX2378" fmla="*/ 170940 w 10818821"/>
              <a:gd name="connsiteY2378" fmla="*/ 4854371 h 6687247"/>
              <a:gd name="connsiteX2379" fmla="*/ 164403 w 10818821"/>
              <a:gd name="connsiteY2379" fmla="*/ 4841476 h 6687247"/>
              <a:gd name="connsiteX2380" fmla="*/ 174247 w 10818821"/>
              <a:gd name="connsiteY2380" fmla="*/ 4840254 h 6687247"/>
              <a:gd name="connsiteX2381" fmla="*/ 176706 w 10818821"/>
              <a:gd name="connsiteY2381" fmla="*/ 4835489 h 6687247"/>
              <a:gd name="connsiteX2382" fmla="*/ 197581 w 10818821"/>
              <a:gd name="connsiteY2382" fmla="*/ 4817428 h 6687247"/>
              <a:gd name="connsiteX2383" fmla="*/ 260494 w 10818821"/>
              <a:gd name="connsiteY2383" fmla="*/ 4782937 h 6687247"/>
              <a:gd name="connsiteX2384" fmla="*/ 409234 w 10818821"/>
              <a:gd name="connsiteY2384" fmla="*/ 4710417 h 6687247"/>
              <a:gd name="connsiteX2385" fmla="*/ 440690 w 10818821"/>
              <a:gd name="connsiteY2385" fmla="*/ 4664708 h 6687247"/>
              <a:gd name="connsiteX2386" fmla="*/ 448066 w 10818821"/>
              <a:gd name="connsiteY2386" fmla="*/ 4610180 h 6687247"/>
              <a:gd name="connsiteX2387" fmla="*/ 464375 w 10818821"/>
              <a:gd name="connsiteY2387" fmla="*/ 4574532 h 6687247"/>
              <a:gd name="connsiteX2388" fmla="*/ 486513 w 10818821"/>
              <a:gd name="connsiteY2388" fmla="*/ 4581723 h 6687247"/>
              <a:gd name="connsiteX2389" fmla="*/ 502438 w 10818821"/>
              <a:gd name="connsiteY2389" fmla="*/ 4598880 h 6687247"/>
              <a:gd name="connsiteX2390" fmla="*/ 501661 w 10818821"/>
              <a:gd name="connsiteY2390" fmla="*/ 4590639 h 6687247"/>
              <a:gd name="connsiteX2391" fmla="*/ 549038 w 10818821"/>
              <a:gd name="connsiteY2391" fmla="*/ 4524136 h 6687247"/>
              <a:gd name="connsiteX2392" fmla="*/ 589041 w 10818821"/>
              <a:gd name="connsiteY2392" fmla="*/ 4531140 h 6687247"/>
              <a:gd name="connsiteX2393" fmla="*/ 656612 w 10818821"/>
              <a:gd name="connsiteY2393" fmla="*/ 4451225 h 6687247"/>
              <a:gd name="connsiteX2394" fmla="*/ 678748 w 10818821"/>
              <a:gd name="connsiteY2394" fmla="*/ 4420466 h 6687247"/>
              <a:gd name="connsiteX2395" fmla="*/ 684570 w 10818821"/>
              <a:gd name="connsiteY2395" fmla="*/ 4387403 h 6687247"/>
              <a:gd name="connsiteX2396" fmla="*/ 627481 w 10818821"/>
              <a:gd name="connsiteY2396" fmla="*/ 4407807 h 6687247"/>
              <a:gd name="connsiteX2397" fmla="*/ 604960 w 10818821"/>
              <a:gd name="connsiteY2397" fmla="*/ 4434445 h 6687247"/>
              <a:gd name="connsiteX2398" fmla="*/ 581270 w 10818821"/>
              <a:gd name="connsiteY2398" fmla="*/ 4467696 h 6687247"/>
              <a:gd name="connsiteX2399" fmla="*/ 573502 w 10818821"/>
              <a:gd name="connsiteY2399" fmla="*/ 4480152 h 6687247"/>
              <a:gd name="connsiteX2400" fmla="*/ 538935 w 10818821"/>
              <a:gd name="connsiteY2400" fmla="*/ 4435969 h 6687247"/>
              <a:gd name="connsiteX2401" fmla="*/ 552915 w 10818821"/>
              <a:gd name="connsiteY2401" fmla="*/ 4413546 h 6687247"/>
              <a:gd name="connsiteX2402" fmla="*/ 599905 w 10818821"/>
              <a:gd name="connsiteY2402" fmla="*/ 4361899 h 6687247"/>
              <a:gd name="connsiteX2403" fmla="*/ 608060 w 10818821"/>
              <a:gd name="connsiteY2403" fmla="*/ 4353562 h 6687247"/>
              <a:gd name="connsiteX2404" fmla="*/ 696041 w 10818821"/>
              <a:gd name="connsiteY2404" fmla="*/ 4291840 h 6687247"/>
              <a:gd name="connsiteX2405" fmla="*/ 702869 w 10818821"/>
              <a:gd name="connsiteY2405" fmla="*/ 4287724 h 6687247"/>
              <a:gd name="connsiteX2406" fmla="*/ 693011 w 10818821"/>
              <a:gd name="connsiteY2406" fmla="*/ 4270018 h 6687247"/>
              <a:gd name="connsiteX2407" fmla="*/ 675146 w 10818821"/>
              <a:gd name="connsiteY2407" fmla="*/ 4270209 h 6687247"/>
              <a:gd name="connsiteX2408" fmla="*/ 612622 w 10818821"/>
              <a:gd name="connsiteY2408" fmla="*/ 4308818 h 6687247"/>
              <a:gd name="connsiteX2409" fmla="*/ 563298 w 10818821"/>
              <a:gd name="connsiteY2409" fmla="*/ 4316766 h 6687247"/>
              <a:gd name="connsiteX2410" fmla="*/ 545043 w 10818821"/>
              <a:gd name="connsiteY2410" fmla="*/ 4274883 h 6687247"/>
              <a:gd name="connsiteX2411" fmla="*/ 550090 w 10818821"/>
              <a:gd name="connsiteY2411" fmla="*/ 4252554 h 6687247"/>
              <a:gd name="connsiteX2412" fmla="*/ 571447 w 10818821"/>
              <a:gd name="connsiteY2412" fmla="*/ 4175604 h 6687247"/>
              <a:gd name="connsiteX2413" fmla="*/ 723685 w 10818821"/>
              <a:gd name="connsiteY2413" fmla="*/ 4121194 h 6687247"/>
              <a:gd name="connsiteX2414" fmla="*/ 764074 w 10818821"/>
              <a:gd name="connsiteY2414" fmla="*/ 4113343 h 6687247"/>
              <a:gd name="connsiteX2415" fmla="*/ 850970 w 10818821"/>
              <a:gd name="connsiteY2415" fmla="*/ 4065295 h 6687247"/>
              <a:gd name="connsiteX2416" fmla="*/ 936318 w 10818821"/>
              <a:gd name="connsiteY2416" fmla="*/ 4035482 h 6687247"/>
              <a:gd name="connsiteX2417" fmla="*/ 953691 w 10818821"/>
              <a:gd name="connsiteY2417" fmla="*/ 4017432 h 6687247"/>
              <a:gd name="connsiteX2418" fmla="*/ 1007275 w 10818821"/>
              <a:gd name="connsiteY2418" fmla="*/ 3989387 h 6687247"/>
              <a:gd name="connsiteX2419" fmla="*/ 1016895 w 10818821"/>
              <a:gd name="connsiteY2419" fmla="*/ 3968769 h 6687247"/>
              <a:gd name="connsiteX2420" fmla="*/ 1050293 w 10818821"/>
              <a:gd name="connsiteY2420" fmla="*/ 3943667 h 6687247"/>
              <a:gd name="connsiteX2421" fmla="*/ 1060003 w 10818821"/>
              <a:gd name="connsiteY2421" fmla="*/ 3932840 h 6687247"/>
              <a:gd name="connsiteX2422" fmla="*/ 1056289 w 10818821"/>
              <a:gd name="connsiteY2422" fmla="*/ 3929724 h 6687247"/>
              <a:gd name="connsiteX2423" fmla="*/ 1051652 w 10818821"/>
              <a:gd name="connsiteY2423" fmla="*/ 3932659 h 6687247"/>
              <a:gd name="connsiteX2424" fmla="*/ 1038141 w 10818821"/>
              <a:gd name="connsiteY2424" fmla="*/ 3928121 h 6687247"/>
              <a:gd name="connsiteX2425" fmla="*/ 991067 w 10818821"/>
              <a:gd name="connsiteY2425" fmla="*/ 3941404 h 6687247"/>
              <a:gd name="connsiteX2426" fmla="*/ 930675 w 10818821"/>
              <a:gd name="connsiteY2426" fmla="*/ 3945755 h 6687247"/>
              <a:gd name="connsiteX2427" fmla="*/ 758632 w 10818821"/>
              <a:gd name="connsiteY2427" fmla="*/ 4017697 h 6687247"/>
              <a:gd name="connsiteX2428" fmla="*/ 750088 w 10818821"/>
              <a:gd name="connsiteY2428" fmla="*/ 4021915 h 6687247"/>
              <a:gd name="connsiteX2429" fmla="*/ 708144 w 10818821"/>
              <a:gd name="connsiteY2429" fmla="*/ 4013283 h 6687247"/>
              <a:gd name="connsiteX2430" fmla="*/ 713290 w 10818821"/>
              <a:gd name="connsiteY2430" fmla="*/ 3984868 h 6687247"/>
              <a:gd name="connsiteX2431" fmla="*/ 722370 w 10818821"/>
              <a:gd name="connsiteY2431" fmla="*/ 3977009 h 6687247"/>
              <a:gd name="connsiteX2432" fmla="*/ 718214 w 10818821"/>
              <a:gd name="connsiteY2432" fmla="*/ 3968960 h 6687247"/>
              <a:gd name="connsiteX2433" fmla="*/ 754935 w 10818821"/>
              <a:gd name="connsiteY2433" fmla="*/ 3948032 h 6687247"/>
              <a:gd name="connsiteX2434" fmla="*/ 763636 w 10818821"/>
              <a:gd name="connsiteY2434" fmla="*/ 3939675 h 6687247"/>
              <a:gd name="connsiteX2435" fmla="*/ 771430 w 10818821"/>
              <a:gd name="connsiteY2435" fmla="*/ 3934235 h 6687247"/>
              <a:gd name="connsiteX2436" fmla="*/ 771739 w 10818821"/>
              <a:gd name="connsiteY2436" fmla="*/ 3934302 h 6687247"/>
              <a:gd name="connsiteX2437" fmla="*/ 774140 w 10818821"/>
              <a:gd name="connsiteY2437" fmla="*/ 3932341 h 6687247"/>
              <a:gd name="connsiteX2438" fmla="*/ 771430 w 10818821"/>
              <a:gd name="connsiteY2438" fmla="*/ 3934235 h 6687247"/>
              <a:gd name="connsiteX2439" fmla="*/ 770368 w 10818821"/>
              <a:gd name="connsiteY2439" fmla="*/ 3933998 h 6687247"/>
              <a:gd name="connsiteX2440" fmla="*/ 768137 w 10818821"/>
              <a:gd name="connsiteY2440" fmla="*/ 3935583 h 6687247"/>
              <a:gd name="connsiteX2441" fmla="*/ 768062 w 10818821"/>
              <a:gd name="connsiteY2441" fmla="*/ 3934309 h 6687247"/>
              <a:gd name="connsiteX2442" fmla="*/ 874840 w 10818821"/>
              <a:gd name="connsiteY2442" fmla="*/ 3874162 h 6687247"/>
              <a:gd name="connsiteX2443" fmla="*/ 877746 w 10818821"/>
              <a:gd name="connsiteY2443" fmla="*/ 3877139 h 6687247"/>
              <a:gd name="connsiteX2444" fmla="*/ 959736 w 10818821"/>
              <a:gd name="connsiteY2444" fmla="*/ 3836271 h 6687247"/>
              <a:gd name="connsiteX2445" fmla="*/ 963716 w 10818821"/>
              <a:gd name="connsiteY2445" fmla="*/ 3835333 h 6687247"/>
              <a:gd name="connsiteX2446" fmla="*/ 977274 w 10818821"/>
              <a:gd name="connsiteY2446" fmla="*/ 3814088 h 6687247"/>
              <a:gd name="connsiteX2447" fmla="*/ 984650 w 10818821"/>
              <a:gd name="connsiteY2447" fmla="*/ 3759559 h 6687247"/>
              <a:gd name="connsiteX2448" fmla="*/ 1000958 w 10818821"/>
              <a:gd name="connsiteY2448" fmla="*/ 3723912 h 6687247"/>
              <a:gd name="connsiteX2449" fmla="*/ 1023096 w 10818821"/>
              <a:gd name="connsiteY2449" fmla="*/ 3731101 h 6687247"/>
              <a:gd name="connsiteX2450" fmla="*/ 1039020 w 10818821"/>
              <a:gd name="connsiteY2450" fmla="*/ 3748260 h 6687247"/>
              <a:gd name="connsiteX2451" fmla="*/ 1038242 w 10818821"/>
              <a:gd name="connsiteY2451" fmla="*/ 3740017 h 6687247"/>
              <a:gd name="connsiteX2452" fmla="*/ 1085620 w 10818821"/>
              <a:gd name="connsiteY2452" fmla="*/ 3673514 h 6687247"/>
              <a:gd name="connsiteX2453" fmla="*/ 1125622 w 10818821"/>
              <a:gd name="connsiteY2453" fmla="*/ 3680518 h 6687247"/>
              <a:gd name="connsiteX2454" fmla="*/ 1193194 w 10818821"/>
              <a:gd name="connsiteY2454" fmla="*/ 3600604 h 6687247"/>
              <a:gd name="connsiteX2455" fmla="*/ 1215329 w 10818821"/>
              <a:gd name="connsiteY2455" fmla="*/ 3569845 h 6687247"/>
              <a:gd name="connsiteX2456" fmla="*/ 1221153 w 10818821"/>
              <a:gd name="connsiteY2456" fmla="*/ 3536781 h 6687247"/>
              <a:gd name="connsiteX2457" fmla="*/ 1164064 w 10818821"/>
              <a:gd name="connsiteY2457" fmla="*/ 3557185 h 6687247"/>
              <a:gd name="connsiteX2458" fmla="*/ 1141541 w 10818821"/>
              <a:gd name="connsiteY2458" fmla="*/ 3583826 h 6687247"/>
              <a:gd name="connsiteX2459" fmla="*/ 1117851 w 10818821"/>
              <a:gd name="connsiteY2459" fmla="*/ 3617075 h 6687247"/>
              <a:gd name="connsiteX2460" fmla="*/ 1110085 w 10818821"/>
              <a:gd name="connsiteY2460" fmla="*/ 3629531 h 6687247"/>
              <a:gd name="connsiteX2461" fmla="*/ 1075518 w 10818821"/>
              <a:gd name="connsiteY2461" fmla="*/ 3585347 h 6687247"/>
              <a:gd name="connsiteX2462" fmla="*/ 1089498 w 10818821"/>
              <a:gd name="connsiteY2462" fmla="*/ 3562923 h 6687247"/>
              <a:gd name="connsiteX2463" fmla="*/ 1136488 w 10818821"/>
              <a:gd name="connsiteY2463" fmla="*/ 3511278 h 6687247"/>
              <a:gd name="connsiteX2464" fmla="*/ 1144642 w 10818821"/>
              <a:gd name="connsiteY2464" fmla="*/ 3502940 h 6687247"/>
              <a:gd name="connsiteX2465" fmla="*/ 1262316 w 10818821"/>
              <a:gd name="connsiteY2465" fmla="*/ 3423322 h 6687247"/>
              <a:gd name="connsiteX2466" fmla="*/ 1291440 w 10818821"/>
              <a:gd name="connsiteY2466" fmla="*/ 3409814 h 6687247"/>
              <a:gd name="connsiteX2467" fmla="*/ 1375327 w 10818821"/>
              <a:gd name="connsiteY2467" fmla="*/ 3370153 h 6687247"/>
              <a:gd name="connsiteX2468" fmla="*/ 1395521 w 10818821"/>
              <a:gd name="connsiteY2468" fmla="*/ 3356740 h 6687247"/>
              <a:gd name="connsiteX2469" fmla="*/ 1439016 w 10818821"/>
              <a:gd name="connsiteY2469" fmla="*/ 3324929 h 6687247"/>
              <a:gd name="connsiteX2470" fmla="*/ 1449888 w 10818821"/>
              <a:gd name="connsiteY2470" fmla="*/ 3250563 h 6687247"/>
              <a:gd name="connsiteX2471" fmla="*/ 1490272 w 10818821"/>
              <a:gd name="connsiteY2471" fmla="*/ 3166812 h 6687247"/>
              <a:gd name="connsiteX2472" fmla="*/ 1745425 w 10818821"/>
              <a:gd name="connsiteY2472" fmla="*/ 3046966 h 6687247"/>
              <a:gd name="connsiteX2473" fmla="*/ 1835525 w 10818821"/>
              <a:gd name="connsiteY2473" fmla="*/ 3016311 h 6687247"/>
              <a:gd name="connsiteX2474" fmla="*/ 1908536 w 10818821"/>
              <a:gd name="connsiteY2474" fmla="*/ 3013064 h 6687247"/>
              <a:gd name="connsiteX2475" fmla="*/ 1939606 w 10818821"/>
              <a:gd name="connsiteY2475" fmla="*/ 3001186 h 6687247"/>
              <a:gd name="connsiteX2476" fmla="*/ 2074755 w 10818821"/>
              <a:gd name="connsiteY2476" fmla="*/ 2917257 h 6687247"/>
              <a:gd name="connsiteX2477" fmla="*/ 2038246 w 10818821"/>
              <a:gd name="connsiteY2477" fmla="*/ 2871444 h 6687247"/>
              <a:gd name="connsiteX2478" fmla="*/ 2016107 w 10818821"/>
              <a:gd name="connsiteY2478" fmla="*/ 2864253 h 6687247"/>
              <a:gd name="connsiteX2479" fmla="*/ 1904648 w 10818821"/>
              <a:gd name="connsiteY2479" fmla="*/ 2933905 h 6687247"/>
              <a:gd name="connsiteX2480" fmla="*/ 1818820 w 10818821"/>
              <a:gd name="connsiteY2480" fmla="*/ 2952963 h 6687247"/>
              <a:gd name="connsiteX2481" fmla="*/ 1775325 w 10818821"/>
              <a:gd name="connsiteY2481" fmla="*/ 2965798 h 6687247"/>
              <a:gd name="connsiteX2482" fmla="*/ 1611439 w 10818821"/>
              <a:gd name="connsiteY2482" fmla="*/ 3067355 h 6687247"/>
              <a:gd name="connsiteX2483" fmla="*/ 1565611 w 10818821"/>
              <a:gd name="connsiteY2483" fmla="*/ 3074438 h 6687247"/>
              <a:gd name="connsiteX2484" fmla="*/ 1627745 w 10818821"/>
              <a:gd name="connsiteY2484" fmla="*/ 2993757 h 6687247"/>
              <a:gd name="connsiteX2485" fmla="*/ 1682308 w 10818821"/>
              <a:gd name="connsiteY2485" fmla="*/ 2951311 h 6687247"/>
              <a:gd name="connsiteX2486" fmla="*/ 1706957 w 10818821"/>
              <a:gd name="connsiteY2486" fmla="*/ 2926662 h 6687247"/>
              <a:gd name="connsiteX2487" fmla="*/ 1696908 w 10818821"/>
              <a:gd name="connsiteY2487" fmla="*/ 2930476 h 6687247"/>
              <a:gd name="connsiteX2488" fmla="*/ 1692237 w 10818821"/>
              <a:gd name="connsiteY2488" fmla="*/ 2927472 h 6687247"/>
              <a:gd name="connsiteX2489" fmla="*/ 1657243 w 10818821"/>
              <a:gd name="connsiteY2489" fmla="*/ 2947925 h 6687247"/>
              <a:gd name="connsiteX2490" fmla="*/ 1630512 w 10818821"/>
              <a:gd name="connsiteY2490" fmla="*/ 2958072 h 6687247"/>
              <a:gd name="connsiteX2491" fmla="*/ 1565005 w 10818821"/>
              <a:gd name="connsiteY2491" fmla="*/ 2996973 h 6687247"/>
              <a:gd name="connsiteX2492" fmla="*/ 1534505 w 10818821"/>
              <a:gd name="connsiteY2492" fmla="*/ 3013663 h 6687247"/>
              <a:gd name="connsiteX2493" fmla="*/ 1524211 w 10818821"/>
              <a:gd name="connsiteY2493" fmla="*/ 2991221 h 6687247"/>
              <a:gd name="connsiteX2494" fmla="*/ 1561555 w 10818821"/>
              <a:gd name="connsiteY2494" fmla="*/ 2972309 h 6687247"/>
              <a:gd name="connsiteX2495" fmla="*/ 1570539 w 10818821"/>
              <a:gd name="connsiteY2495" fmla="*/ 2964420 h 6687247"/>
              <a:gd name="connsiteX2496" fmla="*/ 1578506 w 10818821"/>
              <a:gd name="connsiteY2496" fmla="*/ 2959404 h 6687247"/>
              <a:gd name="connsiteX2497" fmla="*/ 1578811 w 10818821"/>
              <a:gd name="connsiteY2497" fmla="*/ 2959491 h 6687247"/>
              <a:gd name="connsiteX2498" fmla="*/ 1581276 w 10818821"/>
              <a:gd name="connsiteY2498" fmla="*/ 2957657 h 6687247"/>
              <a:gd name="connsiteX2499" fmla="*/ 1578506 w 10818821"/>
              <a:gd name="connsiteY2499" fmla="*/ 2959404 h 6687247"/>
              <a:gd name="connsiteX2500" fmla="*/ 1577455 w 10818821"/>
              <a:gd name="connsiteY2500" fmla="*/ 2959106 h 6687247"/>
              <a:gd name="connsiteX2501" fmla="*/ 1575178 w 10818821"/>
              <a:gd name="connsiteY2501" fmla="*/ 2960570 h 6687247"/>
              <a:gd name="connsiteX2502" fmla="*/ 1575152 w 10818821"/>
              <a:gd name="connsiteY2502" fmla="*/ 2959285 h 6687247"/>
              <a:gd name="connsiteX2503" fmla="*/ 1683719 w 10818821"/>
              <a:gd name="connsiteY2503" fmla="*/ 2905008 h 6687247"/>
              <a:gd name="connsiteX2504" fmla="*/ 1686487 w 10818821"/>
              <a:gd name="connsiteY2504" fmla="*/ 2908160 h 6687247"/>
              <a:gd name="connsiteX2505" fmla="*/ 1769637 w 10818821"/>
              <a:gd name="connsiteY2505" fmla="*/ 2871818 h 6687247"/>
              <a:gd name="connsiteX2506" fmla="*/ 1770066 w 10818821"/>
              <a:gd name="connsiteY2506" fmla="*/ 2871742 h 6687247"/>
              <a:gd name="connsiteX2507" fmla="*/ 1770658 w 10818821"/>
              <a:gd name="connsiteY2507" fmla="*/ 2871280 h 6687247"/>
              <a:gd name="connsiteX2508" fmla="*/ 1804790 w 10818821"/>
              <a:gd name="connsiteY2508" fmla="*/ 2863488 h 6687247"/>
              <a:gd name="connsiteX2509" fmla="*/ 1906476 w 10818821"/>
              <a:gd name="connsiteY2509" fmla="*/ 2827032 h 6687247"/>
              <a:gd name="connsiteX2510" fmla="*/ 1936278 w 10818821"/>
              <a:gd name="connsiteY2510" fmla="*/ 2818017 h 6687247"/>
              <a:gd name="connsiteX2511" fmla="*/ 1943141 w 10818821"/>
              <a:gd name="connsiteY2511" fmla="*/ 2813459 h 6687247"/>
              <a:gd name="connsiteX2512" fmla="*/ 1950469 w 10818821"/>
              <a:gd name="connsiteY2512" fmla="*/ 2812970 h 6687247"/>
              <a:gd name="connsiteX2513" fmla="*/ 1951668 w 10818821"/>
              <a:gd name="connsiteY2513" fmla="*/ 2813361 h 6687247"/>
              <a:gd name="connsiteX2514" fmla="*/ 1960682 w 10818821"/>
              <a:gd name="connsiteY2514" fmla="*/ 2810635 h 6687247"/>
              <a:gd name="connsiteX2515" fmla="*/ 2010318 w 10818821"/>
              <a:gd name="connsiteY2515" fmla="*/ 2792345 h 6687247"/>
              <a:gd name="connsiteX2516" fmla="*/ 2010431 w 10818821"/>
              <a:gd name="connsiteY2516" fmla="*/ 2792346 h 6687247"/>
              <a:gd name="connsiteX2517" fmla="*/ 2014248 w 10818821"/>
              <a:gd name="connsiteY2517" fmla="*/ 2790896 h 6687247"/>
              <a:gd name="connsiteX2518" fmla="*/ 2010318 w 10818821"/>
              <a:gd name="connsiteY2518" fmla="*/ 2792345 h 6687247"/>
              <a:gd name="connsiteX2519" fmla="*/ 2004275 w 10818821"/>
              <a:gd name="connsiteY2519" fmla="*/ 2792294 h 6687247"/>
              <a:gd name="connsiteX2520" fmla="*/ 2013394 w 10818821"/>
              <a:gd name="connsiteY2520" fmla="*/ 2786444 h 6687247"/>
              <a:gd name="connsiteX2521" fmla="*/ 2017213 w 10818821"/>
              <a:gd name="connsiteY2521" fmla="*/ 2784994 h 6687247"/>
              <a:gd name="connsiteX2522" fmla="*/ 2014876 w 10818821"/>
              <a:gd name="connsiteY2522" fmla="*/ 2783492 h 6687247"/>
              <a:gd name="connsiteX2523" fmla="*/ 1913888 w 10818821"/>
              <a:gd name="connsiteY2523" fmla="*/ 2812277 h 6687247"/>
              <a:gd name="connsiteX2524" fmla="*/ 1915999 w 10818821"/>
              <a:gd name="connsiteY2524" fmla="*/ 2801922 h 6687247"/>
              <a:gd name="connsiteX2525" fmla="*/ 1943582 w 10818821"/>
              <a:gd name="connsiteY2525" fmla="*/ 2796228 h 6687247"/>
              <a:gd name="connsiteX2526" fmla="*/ 1986440 w 10818821"/>
              <a:gd name="connsiteY2526" fmla="*/ 2784735 h 6687247"/>
              <a:gd name="connsiteX2527" fmla="*/ 2058335 w 10818821"/>
              <a:gd name="connsiteY2527" fmla="*/ 2763112 h 6687247"/>
              <a:gd name="connsiteX2528" fmla="*/ 2127302 w 10818821"/>
              <a:gd name="connsiteY2528" fmla="*/ 2747186 h 6687247"/>
              <a:gd name="connsiteX2529" fmla="*/ 2128794 w 10818821"/>
              <a:gd name="connsiteY2529" fmla="*/ 2745703 h 6687247"/>
              <a:gd name="connsiteX2530" fmla="*/ 2136932 w 10818821"/>
              <a:gd name="connsiteY2530" fmla="*/ 2744587 h 6687247"/>
              <a:gd name="connsiteX2531" fmla="*/ 2138200 w 10818821"/>
              <a:gd name="connsiteY2531" fmla="*/ 2746568 h 6687247"/>
              <a:gd name="connsiteX2532" fmla="*/ 2147267 w 10818821"/>
              <a:gd name="connsiteY2532" fmla="*/ 2747561 h 6687247"/>
              <a:gd name="connsiteX2533" fmla="*/ 2207107 w 10818821"/>
              <a:gd name="connsiteY2533" fmla="*/ 2739175 h 6687247"/>
              <a:gd name="connsiteX2534" fmla="*/ 2216224 w 10818821"/>
              <a:gd name="connsiteY2534" fmla="*/ 2733325 h 6687247"/>
              <a:gd name="connsiteX2535" fmla="*/ 2244663 w 10818821"/>
              <a:gd name="connsiteY2535" fmla="*/ 2732080 h 6687247"/>
              <a:gd name="connsiteX2536" fmla="*/ 2239992 w 10818821"/>
              <a:gd name="connsiteY2536" fmla="*/ 2729078 h 6687247"/>
              <a:gd name="connsiteX2537" fmla="*/ 2261713 w 10818821"/>
              <a:gd name="connsiteY2537" fmla="*/ 2728051 h 6687247"/>
              <a:gd name="connsiteX2538" fmla="*/ 2264120 w 10818821"/>
              <a:gd name="connsiteY2538" fmla="*/ 2733296 h 6687247"/>
              <a:gd name="connsiteX2539" fmla="*/ 2272520 w 10818821"/>
              <a:gd name="connsiteY2539" fmla="*/ 2726963 h 6687247"/>
              <a:gd name="connsiteX2540" fmla="*/ 2296503 w 10818821"/>
              <a:gd name="connsiteY2540" fmla="*/ 2727637 h 6687247"/>
              <a:gd name="connsiteX2541" fmla="*/ 2338833 w 10818821"/>
              <a:gd name="connsiteY2541" fmla="*/ 2721415 h 6687247"/>
              <a:gd name="connsiteX2542" fmla="*/ 2366793 w 10818821"/>
              <a:gd name="connsiteY2542" fmla="*/ 2676570 h 6687247"/>
              <a:gd name="connsiteX2543" fmla="*/ 2385046 w 10818821"/>
              <a:gd name="connsiteY2543" fmla="*/ 2661527 h 6687247"/>
              <a:gd name="connsiteX2544" fmla="*/ 2442524 w 10818821"/>
              <a:gd name="connsiteY2544" fmla="*/ 2645243 h 6687247"/>
              <a:gd name="connsiteX2545" fmla="*/ 2458059 w 10818821"/>
              <a:gd name="connsiteY2545" fmla="*/ 2658280 h 6687247"/>
              <a:gd name="connsiteX2546" fmla="*/ 2477482 w 10818821"/>
              <a:gd name="connsiteY2546" fmla="*/ 2731501 h 6687247"/>
              <a:gd name="connsiteX2547" fmla="*/ 2494570 w 10818821"/>
              <a:gd name="connsiteY2547" fmla="*/ 2761018 h 6687247"/>
              <a:gd name="connsiteX2548" fmla="*/ 2517874 w 10818821"/>
              <a:gd name="connsiteY2548" fmla="*/ 2742623 h 6687247"/>
              <a:gd name="connsiteX2549" fmla="*/ 2552049 w 10818821"/>
              <a:gd name="connsiteY2549" fmla="*/ 2725763 h 6687247"/>
              <a:gd name="connsiteX2550" fmla="*/ 2702344 w 10818821"/>
              <a:gd name="connsiteY2550" fmla="*/ 2688698 h 6687247"/>
              <a:gd name="connsiteX2551" fmla="*/ 2764870 w 10818821"/>
              <a:gd name="connsiteY2551" fmla="*/ 2669062 h 6687247"/>
              <a:gd name="connsiteX2552" fmla="*/ 2847981 w 10818821"/>
              <a:gd name="connsiteY2552" fmla="*/ 2659110 h 6687247"/>
              <a:gd name="connsiteX2553" fmla="*/ 2957500 w 10818821"/>
              <a:gd name="connsiteY2553" fmla="*/ 2644751 h 6687247"/>
              <a:gd name="connsiteX2554" fmla="*/ 3007988 w 10818821"/>
              <a:gd name="connsiteY2554" fmla="*/ 2630194 h 6687247"/>
              <a:gd name="connsiteX2555" fmla="*/ 3068708 w 10818821"/>
              <a:gd name="connsiteY2555" fmla="*/ 2609561 h 6687247"/>
              <a:gd name="connsiteX2556" fmla="*/ 3063765 w 10818821"/>
              <a:gd name="connsiteY2556" fmla="*/ 2604697 h 6687247"/>
              <a:gd name="connsiteX2557" fmla="*/ 3055270 w 10818821"/>
              <a:gd name="connsiteY2557" fmla="*/ 2569578 h 6687247"/>
              <a:gd name="connsiteX2558" fmla="*/ 3082899 w 10818821"/>
              <a:gd name="connsiteY2558" fmla="*/ 2572763 h 6687247"/>
              <a:gd name="connsiteX2559" fmla="*/ 3117685 w 10818821"/>
              <a:gd name="connsiteY2559" fmla="*/ 2596851 h 6687247"/>
              <a:gd name="connsiteX2560" fmla="*/ 3202947 w 10818821"/>
              <a:gd name="connsiteY2560" fmla="*/ 2592657 h 6687247"/>
              <a:gd name="connsiteX2561" fmla="*/ 3216539 w 10818821"/>
              <a:gd name="connsiteY2561" fmla="*/ 2585090 h 6687247"/>
              <a:gd name="connsiteX2562" fmla="*/ 3257705 w 10818821"/>
              <a:gd name="connsiteY2562" fmla="*/ 2547529 h 6687247"/>
              <a:gd name="connsiteX2563" fmla="*/ 3372272 w 10818821"/>
              <a:gd name="connsiteY2563" fmla="*/ 2491867 h 6687247"/>
              <a:gd name="connsiteX2564" fmla="*/ 3430137 w 10818821"/>
              <a:gd name="connsiteY2564" fmla="*/ 2479705 h 6687247"/>
              <a:gd name="connsiteX2565" fmla="*/ 3452662 w 10818821"/>
              <a:gd name="connsiteY2565" fmla="*/ 2472042 h 6687247"/>
              <a:gd name="connsiteX2566" fmla="*/ 3528393 w 10818821"/>
              <a:gd name="connsiteY2566" fmla="*/ 2459693 h 6687247"/>
              <a:gd name="connsiteX2567" fmla="*/ 3543154 w 10818821"/>
              <a:gd name="connsiteY2567" fmla="*/ 2464487 h 6687247"/>
              <a:gd name="connsiteX2568" fmla="*/ 3550918 w 10818821"/>
              <a:gd name="connsiteY2568" fmla="*/ 2452030 h 6687247"/>
              <a:gd name="connsiteX2569" fmla="*/ 3571498 w 10818821"/>
              <a:gd name="connsiteY2569" fmla="*/ 2404787 h 6687247"/>
              <a:gd name="connsiteX2570" fmla="*/ 3643342 w 10818821"/>
              <a:gd name="connsiteY2570" fmla="*/ 2332252 h 6687247"/>
              <a:gd name="connsiteX2571" fmla="*/ 3690335 w 10818821"/>
              <a:gd name="connsiteY2571" fmla="*/ 2318554 h 6687247"/>
              <a:gd name="connsiteX2572" fmla="*/ 3755192 w 10818821"/>
              <a:gd name="connsiteY2572" fmla="*/ 2304669 h 6687247"/>
              <a:gd name="connsiteX2573" fmla="*/ 3789368 w 10818821"/>
              <a:gd name="connsiteY2573" fmla="*/ 2306782 h 6687247"/>
              <a:gd name="connsiteX2574" fmla="*/ 3821602 w 10818821"/>
              <a:gd name="connsiteY2574" fmla="*/ 2288292 h 6687247"/>
              <a:gd name="connsiteX2575" fmla="*/ 3861994 w 10818821"/>
              <a:gd name="connsiteY2575" fmla="*/ 2280439 h 6687247"/>
              <a:gd name="connsiteX2576" fmla="*/ 3865488 w 10818821"/>
              <a:gd name="connsiteY2576" fmla="*/ 2279579 h 6687247"/>
              <a:gd name="connsiteX2577" fmla="*/ 3897034 w 10818821"/>
              <a:gd name="connsiteY2577" fmla="*/ 2275455 h 6687247"/>
              <a:gd name="connsiteX2578" fmla="*/ 3908814 w 10818821"/>
              <a:gd name="connsiteY2578" fmla="*/ 2278627 h 6687247"/>
              <a:gd name="connsiteX2579" fmla="*/ 3942643 w 10818821"/>
              <a:gd name="connsiteY2579" fmla="*/ 2248497 h 6687247"/>
              <a:gd name="connsiteX2580" fmla="*/ 3985355 w 10818821"/>
              <a:gd name="connsiteY2580" fmla="*/ 2235120 h 6687247"/>
              <a:gd name="connsiteX2581" fmla="*/ 4104540 w 10818821"/>
              <a:gd name="connsiteY2581" fmla="*/ 2182782 h 6687247"/>
              <a:gd name="connsiteX2582" fmla="*/ 4119791 w 10818821"/>
              <a:gd name="connsiteY2582" fmla="*/ 2175590 h 6687247"/>
              <a:gd name="connsiteX2583" fmla="*/ 4130202 w 10818821"/>
              <a:gd name="connsiteY2583" fmla="*/ 2178024 h 6687247"/>
              <a:gd name="connsiteX2584" fmla="*/ 4134522 w 10818821"/>
              <a:gd name="connsiteY2584" fmla="*/ 2176599 h 6687247"/>
              <a:gd name="connsiteX2585" fmla="*/ 4161711 w 10818821"/>
              <a:gd name="connsiteY2585" fmla="*/ 2171212 h 6687247"/>
              <a:gd name="connsiteX2586" fmla="*/ 4194635 w 10818821"/>
              <a:gd name="connsiteY2586" fmla="*/ 2142229 h 6687247"/>
              <a:gd name="connsiteX2587" fmla="*/ 4277661 w 10818821"/>
              <a:gd name="connsiteY2587" fmla="*/ 2114675 h 6687247"/>
              <a:gd name="connsiteX2588" fmla="*/ 4286774 w 10818821"/>
              <a:gd name="connsiteY2588" fmla="*/ 2103128 h 6687247"/>
              <a:gd name="connsiteX2589" fmla="*/ 4310211 w 10818821"/>
              <a:gd name="connsiteY2589" fmla="*/ 2101741 h 6687247"/>
              <a:gd name="connsiteX2590" fmla="*/ 4336805 w 10818821"/>
              <a:gd name="connsiteY2590" fmla="*/ 2120607 h 6687247"/>
              <a:gd name="connsiteX2591" fmla="*/ 4406627 w 10818821"/>
              <a:gd name="connsiteY2591" fmla="*/ 2101694 h 6687247"/>
              <a:gd name="connsiteX2592" fmla="*/ 4424074 w 10818821"/>
              <a:gd name="connsiteY2592" fmla="*/ 2085253 h 6687247"/>
              <a:gd name="connsiteX2593" fmla="*/ 4462277 w 10818821"/>
              <a:gd name="connsiteY2593" fmla="*/ 2061923 h 6687247"/>
              <a:gd name="connsiteX2594" fmla="*/ 4504421 w 10818821"/>
              <a:gd name="connsiteY2594" fmla="*/ 2052196 h 6687247"/>
              <a:gd name="connsiteX2595" fmla="*/ 4529866 w 10818821"/>
              <a:gd name="connsiteY2595" fmla="*/ 2005407 h 6687247"/>
              <a:gd name="connsiteX2596" fmla="*/ 4547314 w 10818821"/>
              <a:gd name="connsiteY2596" fmla="*/ 1988965 h 6687247"/>
              <a:gd name="connsiteX2597" fmla="*/ 4604078 w 10818821"/>
              <a:gd name="connsiteY2597" fmla="*/ 1967995 h 6687247"/>
              <a:gd name="connsiteX2598" fmla="*/ 4620444 w 10818821"/>
              <a:gd name="connsiteY2598" fmla="*/ 1979605 h 6687247"/>
              <a:gd name="connsiteX2599" fmla="*/ 4644249 w 10818821"/>
              <a:gd name="connsiteY2599" fmla="*/ 2050522 h 6687247"/>
              <a:gd name="connsiteX2600" fmla="*/ 4663143 w 10818821"/>
              <a:gd name="connsiteY2600" fmla="*/ 2078334 h 6687247"/>
              <a:gd name="connsiteX2601" fmla="*/ 4685465 w 10818821"/>
              <a:gd name="connsiteY2601" fmla="*/ 2058146 h 6687247"/>
              <a:gd name="connsiteX2602" fmla="*/ 4718794 w 10818821"/>
              <a:gd name="connsiteY2602" fmla="*/ 2038563 h 6687247"/>
              <a:gd name="connsiteX2603" fmla="*/ 4867549 w 10818821"/>
              <a:gd name="connsiteY2603" fmla="*/ 1989192 h 6687247"/>
              <a:gd name="connsiteX2604" fmla="*/ 4929187 w 10818821"/>
              <a:gd name="connsiteY2604" fmla="*/ 1964474 h 6687247"/>
              <a:gd name="connsiteX2605" fmla="*/ 5012066 w 10818821"/>
              <a:gd name="connsiteY2605" fmla="*/ 1947619 h 6687247"/>
              <a:gd name="connsiteX2606" fmla="*/ 5121204 w 10818821"/>
              <a:gd name="connsiteY2606" fmla="*/ 1924179 h 6687247"/>
              <a:gd name="connsiteX2607" fmla="*/ 5171050 w 10818821"/>
              <a:gd name="connsiteY2607" fmla="*/ 1905506 h 6687247"/>
              <a:gd name="connsiteX2608" fmla="*/ 5364631 w 10818821"/>
              <a:gd name="connsiteY2608" fmla="*/ 1851908 h 6687247"/>
              <a:gd name="connsiteX2609" fmla="*/ 5377835 w 10818821"/>
              <a:gd name="connsiteY2609" fmla="*/ 1843266 h 6687247"/>
              <a:gd name="connsiteX2610" fmla="*/ 5416968 w 10818821"/>
              <a:gd name="connsiteY2610" fmla="*/ 1802585 h 6687247"/>
              <a:gd name="connsiteX2611" fmla="*/ 5528751 w 10818821"/>
              <a:gd name="connsiteY2611" fmla="*/ 1737793 h 6687247"/>
              <a:gd name="connsiteX2612" fmla="*/ 5586148 w 10818821"/>
              <a:gd name="connsiteY2612" fmla="*/ 1720873 h 6687247"/>
              <a:gd name="connsiteX2613" fmla="*/ 5608318 w 10818821"/>
              <a:gd name="connsiteY2613" fmla="*/ 1711385 h 6687247"/>
              <a:gd name="connsiteX2614" fmla="*/ 5683645 w 10818821"/>
              <a:gd name="connsiteY2614" fmla="*/ 1692776 h 6687247"/>
              <a:gd name="connsiteX2615" fmla="*/ 5698747 w 10818821"/>
              <a:gd name="connsiteY2615" fmla="*/ 1696284 h 6687247"/>
              <a:gd name="connsiteX2616" fmla="*/ 5705815 w 10818821"/>
              <a:gd name="connsiteY2616" fmla="*/ 1683288 h 6687247"/>
              <a:gd name="connsiteX2617" fmla="*/ 5723709 w 10818821"/>
              <a:gd name="connsiteY2617" fmla="*/ 1634744 h 6687247"/>
              <a:gd name="connsiteX2618" fmla="*/ 5791599 w 10818821"/>
              <a:gd name="connsiteY2618" fmla="*/ 1556826 h 6687247"/>
              <a:gd name="connsiteX2619" fmla="*/ 5837984 w 10818821"/>
              <a:gd name="connsiteY2619" fmla="*/ 1539301 h 6687247"/>
              <a:gd name="connsiteX2620" fmla="*/ 5902300 w 10818821"/>
              <a:gd name="connsiteY2620" fmla="*/ 1520085 h 6687247"/>
              <a:gd name="connsiteX2621" fmla="*/ 5936746 w 10818821"/>
              <a:gd name="connsiteY2621" fmla="*/ 1519306 h 6687247"/>
              <a:gd name="connsiteX2622" fmla="*/ 5968029 w 10818821"/>
              <a:gd name="connsiteY2622" fmla="*/ 1498272 h 6687247"/>
              <a:gd name="connsiteX2623" fmla="*/ 6008130 w 10818821"/>
              <a:gd name="connsiteY2623" fmla="*/ 1487091 h 6687247"/>
              <a:gd name="connsiteX2624" fmla="*/ 6011588 w 10818821"/>
              <a:gd name="connsiteY2624" fmla="*/ 1485944 h 6687247"/>
              <a:gd name="connsiteX2625" fmla="*/ 6139922 w 10818821"/>
              <a:gd name="connsiteY2625" fmla="*/ 1468914 h 6687247"/>
              <a:gd name="connsiteX2626" fmla="*/ 6186124 w 10818821"/>
              <a:gd name="connsiteY2626" fmla="*/ 1415236 h 6687247"/>
              <a:gd name="connsiteX2627" fmla="*/ 6216144 w 10818821"/>
              <a:gd name="connsiteY2627" fmla="*/ 1386101 h 6687247"/>
              <a:gd name="connsiteX2628" fmla="*/ 6335179 w 10818821"/>
              <a:gd name="connsiteY2628" fmla="*/ 1344465 h 6687247"/>
              <a:gd name="connsiteX2629" fmla="*/ 6394137 w 10818821"/>
              <a:gd name="connsiteY2629" fmla="*/ 1314245 h 6687247"/>
              <a:gd name="connsiteX2630" fmla="*/ 6459719 w 10818821"/>
              <a:gd name="connsiteY2630" fmla="*/ 1303131 h 6687247"/>
              <a:gd name="connsiteX2631" fmla="*/ 6592144 w 10818821"/>
              <a:gd name="connsiteY2631" fmla="*/ 1289003 h 6687247"/>
              <a:gd name="connsiteX2632" fmla="*/ 6687779 w 10818821"/>
              <a:gd name="connsiteY2632" fmla="*/ 1295606 h 6687247"/>
              <a:gd name="connsiteX2633" fmla="*/ 6697745 w 10818821"/>
              <a:gd name="connsiteY2633" fmla="*/ 1371116 h 6687247"/>
              <a:gd name="connsiteX2634" fmla="*/ 6691982 w 10818821"/>
              <a:gd name="connsiteY2634" fmla="*/ 1383116 h 6687247"/>
              <a:gd name="connsiteX2635" fmla="*/ 6703028 w 10818821"/>
              <a:gd name="connsiteY2635" fmla="*/ 1384328 h 6687247"/>
              <a:gd name="connsiteX2636" fmla="*/ 6721866 w 10818821"/>
              <a:gd name="connsiteY2636" fmla="*/ 1357762 h 6687247"/>
              <a:gd name="connsiteX2637" fmla="*/ 6803245 w 10818821"/>
              <a:gd name="connsiteY2637" fmla="*/ 1374612 h 6687247"/>
              <a:gd name="connsiteX2638" fmla="*/ 6808789 w 10818821"/>
              <a:gd name="connsiteY2638" fmla="*/ 1371403 h 6687247"/>
              <a:gd name="connsiteX2639" fmla="*/ 6832632 w 10818821"/>
              <a:gd name="connsiteY2639" fmla="*/ 1357607 h 6687247"/>
              <a:gd name="connsiteX2640" fmla="*/ 6903774 w 10818821"/>
              <a:gd name="connsiteY2640" fmla="*/ 1363867 h 6687247"/>
              <a:gd name="connsiteX2641" fmla="*/ 6900635 w 10818821"/>
              <a:gd name="connsiteY2641" fmla="*/ 1294127 h 6687247"/>
              <a:gd name="connsiteX2642" fmla="*/ 6932428 w 10818821"/>
              <a:gd name="connsiteY2642" fmla="*/ 1204173 h 6687247"/>
              <a:gd name="connsiteX2643" fmla="*/ 6979545 w 10818821"/>
              <a:gd name="connsiteY2643" fmla="*/ 1161244 h 6687247"/>
              <a:gd name="connsiteX2644" fmla="*/ 6972690 w 10818821"/>
              <a:gd name="connsiteY2644" fmla="*/ 1141077 h 6687247"/>
              <a:gd name="connsiteX2645" fmla="*/ 6997410 w 10818821"/>
              <a:gd name="connsiteY2645" fmla="*/ 1071304 h 6687247"/>
              <a:gd name="connsiteX2646" fmla="*/ 7036699 w 10818821"/>
              <a:gd name="connsiteY2646" fmla="*/ 1024862 h 6687247"/>
              <a:gd name="connsiteX2647" fmla="*/ 7076756 w 10818821"/>
              <a:gd name="connsiteY2647" fmla="*/ 937748 h 6687247"/>
              <a:gd name="connsiteX2648" fmla="*/ 7171356 w 10818821"/>
              <a:gd name="connsiteY2648" fmla="*/ 859479 h 6687247"/>
              <a:gd name="connsiteX2649" fmla="*/ 7186172 w 10818821"/>
              <a:gd name="connsiteY2649" fmla="*/ 851839 h 6687247"/>
              <a:gd name="connsiteX2650" fmla="*/ 7180806 w 10818821"/>
              <a:gd name="connsiteY2650" fmla="*/ 840133 h 6687247"/>
              <a:gd name="connsiteX2651" fmla="*/ 7200691 w 10818821"/>
              <a:gd name="connsiteY2651" fmla="*/ 830067 h 6687247"/>
              <a:gd name="connsiteX2652" fmla="*/ 7205475 w 10818821"/>
              <a:gd name="connsiteY2652" fmla="*/ 825866 h 6687247"/>
              <a:gd name="connsiteX2653" fmla="*/ 7209718 w 10818821"/>
              <a:gd name="connsiteY2653" fmla="*/ 823196 h 6687247"/>
              <a:gd name="connsiteX2654" fmla="*/ 7209880 w 10818821"/>
              <a:gd name="connsiteY2654" fmla="*/ 823243 h 6687247"/>
              <a:gd name="connsiteX2655" fmla="*/ 7211193 w 10818821"/>
              <a:gd name="connsiteY2655" fmla="*/ 822266 h 6687247"/>
              <a:gd name="connsiteX2656" fmla="*/ 7209718 w 10818821"/>
              <a:gd name="connsiteY2656" fmla="*/ 823196 h 6687247"/>
              <a:gd name="connsiteX2657" fmla="*/ 7209159 w 10818821"/>
              <a:gd name="connsiteY2657" fmla="*/ 823039 h 6687247"/>
              <a:gd name="connsiteX2658" fmla="*/ 7207948 w 10818821"/>
              <a:gd name="connsiteY2658" fmla="*/ 823817 h 6687247"/>
              <a:gd name="connsiteX2659" fmla="*/ 7207934 w 10818821"/>
              <a:gd name="connsiteY2659" fmla="*/ 823135 h 6687247"/>
              <a:gd name="connsiteX2660" fmla="*/ 7265746 w 10818821"/>
              <a:gd name="connsiteY2660" fmla="*/ 794243 h 6687247"/>
              <a:gd name="connsiteX2661" fmla="*/ 7267221 w 10818821"/>
              <a:gd name="connsiteY2661" fmla="*/ 795923 h 6687247"/>
              <a:gd name="connsiteX2662" fmla="*/ 7311499 w 10818821"/>
              <a:gd name="connsiteY2662" fmla="*/ 776578 h 6687247"/>
              <a:gd name="connsiteX2663" fmla="*/ 7324154 w 10818821"/>
              <a:gd name="connsiteY2663" fmla="*/ 774319 h 6687247"/>
              <a:gd name="connsiteX2664" fmla="*/ 7384367 w 10818821"/>
              <a:gd name="connsiteY2664" fmla="*/ 752744 h 6687247"/>
              <a:gd name="connsiteX2665" fmla="*/ 7413233 w 10818821"/>
              <a:gd name="connsiteY2665" fmla="*/ 744018 h 6687247"/>
              <a:gd name="connsiteX2666" fmla="*/ 7439664 w 10818821"/>
              <a:gd name="connsiteY2666" fmla="*/ 734282 h 6687247"/>
              <a:gd name="connsiteX2667" fmla="*/ 7439724 w 10818821"/>
              <a:gd name="connsiteY2667" fmla="*/ 734285 h 6687247"/>
              <a:gd name="connsiteX2668" fmla="*/ 7441757 w 10818821"/>
              <a:gd name="connsiteY2668" fmla="*/ 733512 h 6687247"/>
              <a:gd name="connsiteX2669" fmla="*/ 7439664 w 10818821"/>
              <a:gd name="connsiteY2669" fmla="*/ 734282 h 6687247"/>
              <a:gd name="connsiteX2670" fmla="*/ 7436445 w 10818821"/>
              <a:gd name="connsiteY2670" fmla="*/ 734256 h 6687247"/>
              <a:gd name="connsiteX2671" fmla="*/ 7441302 w 10818821"/>
              <a:gd name="connsiteY2671" fmla="*/ 731141 h 6687247"/>
              <a:gd name="connsiteX2672" fmla="*/ 7443336 w 10818821"/>
              <a:gd name="connsiteY2672" fmla="*/ 730369 h 6687247"/>
              <a:gd name="connsiteX2673" fmla="*/ 7442091 w 10818821"/>
              <a:gd name="connsiteY2673" fmla="*/ 729571 h 6687247"/>
              <a:gd name="connsiteX2674" fmla="*/ 7388314 w 10818821"/>
              <a:gd name="connsiteY2674" fmla="*/ 744888 h 6687247"/>
              <a:gd name="connsiteX2675" fmla="*/ 7389440 w 10818821"/>
              <a:gd name="connsiteY2675" fmla="*/ 739374 h 6687247"/>
              <a:gd name="connsiteX2676" fmla="*/ 7404128 w 10818821"/>
              <a:gd name="connsiteY2676" fmla="*/ 736345 h 6687247"/>
              <a:gd name="connsiteX2677" fmla="*/ 7411682 w 10818821"/>
              <a:gd name="connsiteY2677" fmla="*/ 732365 h 6687247"/>
              <a:gd name="connsiteX2678" fmla="*/ 7426949 w 10818821"/>
              <a:gd name="connsiteY2678" fmla="*/ 730228 h 6687247"/>
              <a:gd name="connsiteX2679" fmla="*/ 7504792 w 10818821"/>
              <a:gd name="connsiteY2679" fmla="*/ 709595 h 6687247"/>
              <a:gd name="connsiteX2680" fmla="*/ 7512589 w 10818821"/>
              <a:gd name="connsiteY2680" fmla="*/ 710452 h 6687247"/>
              <a:gd name="connsiteX2681" fmla="*/ 7544455 w 10818821"/>
              <a:gd name="connsiteY2681" fmla="*/ 705992 h 6687247"/>
              <a:gd name="connsiteX2682" fmla="*/ 7549310 w 10818821"/>
              <a:gd name="connsiteY2682" fmla="*/ 702878 h 6687247"/>
              <a:gd name="connsiteX2683" fmla="*/ 7564452 w 10818821"/>
              <a:gd name="connsiteY2683" fmla="*/ 702218 h 6687247"/>
              <a:gd name="connsiteX2684" fmla="*/ 7561962 w 10818821"/>
              <a:gd name="connsiteY2684" fmla="*/ 700618 h 6687247"/>
              <a:gd name="connsiteX2685" fmla="*/ 7573529 w 10818821"/>
              <a:gd name="connsiteY2685" fmla="*/ 700074 h 6687247"/>
              <a:gd name="connsiteX2686" fmla="*/ 7575988 w 10818821"/>
              <a:gd name="connsiteY2686" fmla="*/ 705436 h 6687247"/>
              <a:gd name="connsiteX2687" fmla="*/ 7569425 w 10818821"/>
              <a:gd name="connsiteY2687" fmla="*/ 705418 h 6687247"/>
              <a:gd name="connsiteX2688" fmla="*/ 7545024 w 10818821"/>
              <a:gd name="connsiteY2688" fmla="*/ 711814 h 6687247"/>
              <a:gd name="connsiteX2689" fmla="*/ 7521618 w 10818821"/>
              <a:gd name="connsiteY2689" fmla="*/ 716681 h 6687247"/>
              <a:gd name="connsiteX2690" fmla="*/ 7518020 w 10818821"/>
              <a:gd name="connsiteY2690" fmla="*/ 716021 h 6687247"/>
              <a:gd name="connsiteX2691" fmla="*/ 7517231 w 10818821"/>
              <a:gd name="connsiteY2691" fmla="*/ 717592 h 6687247"/>
              <a:gd name="connsiteX2692" fmla="*/ 7521618 w 10818821"/>
              <a:gd name="connsiteY2692" fmla="*/ 716681 h 6687247"/>
              <a:gd name="connsiteX2693" fmla="*/ 7522542 w 10818821"/>
              <a:gd name="connsiteY2693" fmla="*/ 716849 h 6687247"/>
              <a:gd name="connsiteX2694" fmla="*/ 7519719 w 10818821"/>
              <a:gd name="connsiteY2694" fmla="*/ 719194 h 6687247"/>
              <a:gd name="connsiteX2695" fmla="*/ 7518928 w 10818821"/>
              <a:gd name="connsiteY2695" fmla="*/ 720762 h 6687247"/>
              <a:gd name="connsiteX2696" fmla="*/ 7576553 w 10818821"/>
              <a:gd name="connsiteY2696" fmla="*/ 714159 h 6687247"/>
              <a:gd name="connsiteX2697" fmla="*/ 7580125 w 10818821"/>
              <a:gd name="connsiteY2697" fmla="*/ 714457 h 6687247"/>
              <a:gd name="connsiteX2698" fmla="*/ 7583508 w 10818821"/>
              <a:gd name="connsiteY2698" fmla="*/ 721841 h 6687247"/>
              <a:gd name="connsiteX2699" fmla="*/ 7553654 w 10818821"/>
              <a:gd name="connsiteY2699" fmla="*/ 724120 h 6687247"/>
              <a:gd name="connsiteX2700" fmla="*/ 7508092 w 10818821"/>
              <a:gd name="connsiteY2700" fmla="*/ 732506 h 6687247"/>
              <a:gd name="connsiteX2701" fmla="*/ 7476228 w 10818821"/>
              <a:gd name="connsiteY2701" fmla="*/ 736967 h 6687247"/>
              <a:gd name="connsiteX2702" fmla="*/ 7476801 w 10818821"/>
              <a:gd name="connsiteY2702" fmla="*/ 745649 h 6687247"/>
              <a:gd name="connsiteX2703" fmla="*/ 7466969 w 10818821"/>
              <a:gd name="connsiteY2703" fmla="*/ 745565 h 6687247"/>
              <a:gd name="connsiteX2704" fmla="*/ 7467305 w 10818821"/>
              <a:gd name="connsiteY2704" fmla="*/ 741622 h 6687247"/>
              <a:gd name="connsiteX2705" fmla="*/ 7411829 w 10818821"/>
              <a:gd name="connsiteY2705" fmla="*/ 753770 h 6687247"/>
              <a:gd name="connsiteX2706" fmla="*/ 7383816 w 10818821"/>
              <a:gd name="connsiteY2706" fmla="*/ 766942 h 6687247"/>
              <a:gd name="connsiteX2707" fmla="*/ 7352071 w 10818821"/>
              <a:gd name="connsiteY2707" fmla="*/ 777715 h 6687247"/>
              <a:gd name="connsiteX2708" fmla="*/ 7355942 w 10818821"/>
              <a:gd name="connsiteY2708" fmla="*/ 777173 h 6687247"/>
              <a:gd name="connsiteX2709" fmla="*/ 7363563 w 10818821"/>
              <a:gd name="connsiteY2709" fmla="*/ 774597 h 6687247"/>
              <a:gd name="connsiteX2710" fmla="*/ 7364830 w 10818821"/>
              <a:gd name="connsiteY2710" fmla="*/ 776509 h 6687247"/>
              <a:gd name="connsiteX2711" fmla="*/ 7410273 w 10818821"/>
              <a:gd name="connsiteY2711" fmla="*/ 763836 h 6687247"/>
              <a:gd name="connsiteX2712" fmla="*/ 7422913 w 10818821"/>
              <a:gd name="connsiteY2712" fmla="*/ 763500 h 6687247"/>
              <a:gd name="connsiteX2713" fmla="*/ 7484206 w 10818821"/>
              <a:gd name="connsiteY2713" fmla="*/ 751016 h 6687247"/>
              <a:gd name="connsiteX2714" fmla="*/ 7513416 w 10818821"/>
              <a:gd name="connsiteY2714" fmla="*/ 746656 h 6687247"/>
              <a:gd name="connsiteX2715" fmla="*/ 7519916 w 10818821"/>
              <a:gd name="connsiteY2715" fmla="*/ 745272 h 6687247"/>
              <a:gd name="connsiteX2716" fmla="*/ 7527998 w 10818821"/>
              <a:gd name="connsiteY2716" fmla="*/ 740597 h 6687247"/>
              <a:gd name="connsiteX2717" fmla="*/ 7540146 w 10818821"/>
              <a:gd name="connsiteY2717" fmla="*/ 740957 h 6687247"/>
              <a:gd name="connsiteX2718" fmla="*/ 7540350 w 10818821"/>
              <a:gd name="connsiteY2718" fmla="*/ 740913 h 6687247"/>
              <a:gd name="connsiteX2719" fmla="*/ 7540410 w 10818821"/>
              <a:gd name="connsiteY2719" fmla="*/ 740924 h 6687247"/>
              <a:gd name="connsiteX2720" fmla="*/ 7542486 w 10818821"/>
              <a:gd name="connsiteY2720" fmla="*/ 740457 h 6687247"/>
              <a:gd name="connsiteX2721" fmla="*/ 7540350 w 10818821"/>
              <a:gd name="connsiteY2721" fmla="*/ 740913 h 6687247"/>
              <a:gd name="connsiteX2722" fmla="*/ 7537201 w 10818821"/>
              <a:gd name="connsiteY2722" fmla="*/ 740396 h 6687247"/>
              <a:gd name="connsiteX2723" fmla="*/ 7542291 w 10818821"/>
              <a:gd name="connsiteY2723" fmla="*/ 738009 h 6687247"/>
              <a:gd name="connsiteX2724" fmla="*/ 7544365 w 10818821"/>
              <a:gd name="connsiteY2724" fmla="*/ 737544 h 6687247"/>
              <a:gd name="connsiteX2725" fmla="*/ 7543232 w 10818821"/>
              <a:gd name="connsiteY2725" fmla="*/ 736551 h 6687247"/>
              <a:gd name="connsiteX2726" fmla="*/ 7488911 w 10818821"/>
              <a:gd name="connsiteY2726" fmla="*/ 743732 h 6687247"/>
              <a:gd name="connsiteX2727" fmla="*/ 7490598 w 10818821"/>
              <a:gd name="connsiteY2727" fmla="*/ 738367 h 6687247"/>
              <a:gd name="connsiteX2728" fmla="*/ 7505312 w 10818821"/>
              <a:gd name="connsiteY2728" fmla="*/ 737564 h 6687247"/>
              <a:gd name="connsiteX2729" fmla="*/ 7528325 w 10818821"/>
              <a:gd name="connsiteY2729" fmla="*/ 734904 h 6687247"/>
              <a:gd name="connsiteX2730" fmla="*/ 7606790 w 10818821"/>
              <a:gd name="connsiteY2730" fmla="*/ 726058 h 6687247"/>
              <a:gd name="connsiteX2731" fmla="*/ 7614340 w 10818821"/>
              <a:gd name="connsiteY2731" fmla="*/ 728106 h 6687247"/>
              <a:gd name="connsiteX2732" fmla="*/ 7646037 w 10818821"/>
              <a:gd name="connsiteY2732" fmla="*/ 728485 h 6687247"/>
              <a:gd name="connsiteX2733" fmla="*/ 7651124 w 10818821"/>
              <a:gd name="connsiteY2733" fmla="*/ 726100 h 6687247"/>
              <a:gd name="connsiteX2734" fmla="*/ 7657188 w 10818821"/>
              <a:gd name="connsiteY2734" fmla="*/ 727021 h 6687247"/>
              <a:gd name="connsiteX2735" fmla="*/ 7672342 w 10818821"/>
              <a:gd name="connsiteY2735" fmla="*/ 720166 h 6687247"/>
              <a:gd name="connsiteX2736" fmla="*/ 7723158 w 10818821"/>
              <a:gd name="connsiteY2736" fmla="*/ 746655 h 6687247"/>
              <a:gd name="connsiteX2737" fmla="*/ 7736628 w 10818821"/>
              <a:gd name="connsiteY2737" fmla="*/ 786283 h 6687247"/>
              <a:gd name="connsiteX2738" fmla="*/ 7778422 w 10818821"/>
              <a:gd name="connsiteY2738" fmla="*/ 786236 h 6687247"/>
              <a:gd name="connsiteX2739" fmla="*/ 7691370 w 10818821"/>
              <a:gd name="connsiteY2739" fmla="*/ 855658 h 6687247"/>
              <a:gd name="connsiteX2740" fmla="*/ 7670778 w 10818821"/>
              <a:gd name="connsiteY2740" fmla="*/ 881409 h 6687247"/>
              <a:gd name="connsiteX2741" fmla="*/ 7677269 w 10818821"/>
              <a:gd name="connsiteY2741" fmla="*/ 876178 h 6687247"/>
              <a:gd name="connsiteX2742" fmla="*/ 7692501 w 10818821"/>
              <a:gd name="connsiteY2742" fmla="*/ 864716 h 6687247"/>
              <a:gd name="connsiteX2743" fmla="*/ 7699432 w 10818821"/>
              <a:gd name="connsiteY2743" fmla="*/ 875443 h 6687247"/>
              <a:gd name="connsiteX2744" fmla="*/ 7680683 w 10818821"/>
              <a:gd name="connsiteY2744" fmla="*/ 888684 h 6687247"/>
              <a:gd name="connsiteX2745" fmla="*/ 7676386 w 10818821"/>
              <a:gd name="connsiteY2745" fmla="*/ 893604 h 6687247"/>
              <a:gd name="connsiteX2746" fmla="*/ 7672451 w 10818821"/>
              <a:gd name="connsiteY2746" fmla="*/ 896938 h 6687247"/>
              <a:gd name="connsiteX2747" fmla="*/ 7672282 w 10818821"/>
              <a:gd name="connsiteY2747" fmla="*/ 896924 h 6687247"/>
              <a:gd name="connsiteX2748" fmla="*/ 7671082 w 10818821"/>
              <a:gd name="connsiteY2748" fmla="*/ 898102 h 6687247"/>
              <a:gd name="connsiteX2749" fmla="*/ 7672451 w 10818821"/>
              <a:gd name="connsiteY2749" fmla="*/ 896938 h 6687247"/>
              <a:gd name="connsiteX2750" fmla="*/ 7673029 w 10818821"/>
              <a:gd name="connsiteY2750" fmla="*/ 896997 h 6687247"/>
              <a:gd name="connsiteX2751" fmla="*/ 7674153 w 10818821"/>
              <a:gd name="connsiteY2751" fmla="*/ 896028 h 6687247"/>
              <a:gd name="connsiteX2752" fmla="*/ 7674250 w 10818821"/>
              <a:gd name="connsiteY2752" fmla="*/ 896693 h 6687247"/>
              <a:gd name="connsiteX2753" fmla="*/ 7626852 w 10818821"/>
              <a:gd name="connsiteY2753" fmla="*/ 929823 h 6687247"/>
              <a:gd name="connsiteX2754" fmla="*/ 7626843 w 10818821"/>
              <a:gd name="connsiteY2754" fmla="*/ 929834 h 6687247"/>
              <a:gd name="connsiteX2755" fmla="*/ 7565207 w 10818821"/>
              <a:gd name="connsiteY2755" fmla="*/ 970312 h 6687247"/>
              <a:gd name="connsiteX2756" fmla="*/ 7526103 w 10818821"/>
              <a:gd name="connsiteY2756" fmla="*/ 984586 h 6687247"/>
              <a:gd name="connsiteX2757" fmla="*/ 7505650 w 10818821"/>
              <a:gd name="connsiteY2757" fmla="*/ 995690 h 6687247"/>
              <a:gd name="connsiteX2758" fmla="*/ 7477734 w 10818821"/>
              <a:gd name="connsiteY2758" fmla="*/ 1009163 h 6687247"/>
              <a:gd name="connsiteX2759" fmla="*/ 7452379 w 10818821"/>
              <a:gd name="connsiteY2759" fmla="*/ 1023202 h 6687247"/>
              <a:gd name="connsiteX2760" fmla="*/ 7452318 w 10818821"/>
              <a:gd name="connsiteY2760" fmla="*/ 1023212 h 6687247"/>
              <a:gd name="connsiteX2761" fmla="*/ 7450370 w 10818821"/>
              <a:gd name="connsiteY2761" fmla="*/ 1024315 h 6687247"/>
              <a:gd name="connsiteX2762" fmla="*/ 7452379 w 10818821"/>
              <a:gd name="connsiteY2762" fmla="*/ 1023202 h 6687247"/>
              <a:gd name="connsiteX2763" fmla="*/ 7455610 w 10818821"/>
              <a:gd name="connsiteY2763" fmla="*/ 1022676 h 6687247"/>
              <a:gd name="connsiteX2764" fmla="*/ 7451111 w 10818821"/>
              <a:gd name="connsiteY2764" fmla="*/ 1026551 h 6687247"/>
              <a:gd name="connsiteX2765" fmla="*/ 7449163 w 10818821"/>
              <a:gd name="connsiteY2765" fmla="*/ 1027653 h 6687247"/>
              <a:gd name="connsiteX2766" fmla="*/ 7450506 w 10818821"/>
              <a:gd name="connsiteY2766" fmla="*/ 1028219 h 6687247"/>
              <a:gd name="connsiteX2767" fmla="*/ 7502631 w 10818821"/>
              <a:gd name="connsiteY2767" fmla="*/ 1004036 h 6687247"/>
              <a:gd name="connsiteX2768" fmla="*/ 7502162 w 10818821"/>
              <a:gd name="connsiteY2768" fmla="*/ 1009612 h 6687247"/>
              <a:gd name="connsiteX2769" fmla="*/ 7487789 w 10818821"/>
              <a:gd name="connsiteY2769" fmla="*/ 1015091 h 6687247"/>
              <a:gd name="connsiteX2770" fmla="*/ 7465621 w 10818821"/>
              <a:gd name="connsiteY2770" fmla="*/ 1024977 h 6687247"/>
              <a:gd name="connsiteX2771" fmla="*/ 7389987 w 10818821"/>
              <a:gd name="connsiteY2771" fmla="*/ 1058480 h 6687247"/>
              <a:gd name="connsiteX2772" fmla="*/ 7387073 w 10818821"/>
              <a:gd name="connsiteY2772" fmla="*/ 1058665 h 6687247"/>
              <a:gd name="connsiteX2773" fmla="*/ 7311394 w 10818821"/>
              <a:gd name="connsiteY2773" fmla="*/ 1120397 h 6687247"/>
              <a:gd name="connsiteX2774" fmla="*/ 7299293 w 10818821"/>
              <a:gd name="connsiteY2774" fmla="*/ 1166776 h 6687247"/>
              <a:gd name="connsiteX2775" fmla="*/ 7317037 w 10818821"/>
              <a:gd name="connsiteY2775" fmla="*/ 1178788 h 6687247"/>
              <a:gd name="connsiteX2776" fmla="*/ 7349648 w 10818821"/>
              <a:gd name="connsiteY2776" fmla="*/ 1167699 h 6687247"/>
              <a:gd name="connsiteX2777" fmla="*/ 7397191 w 10818821"/>
              <a:gd name="connsiteY2777" fmla="*/ 1152068 h 6687247"/>
              <a:gd name="connsiteX2778" fmla="*/ 7388967 w 10818821"/>
              <a:gd name="connsiteY2778" fmla="*/ 1144530 h 6687247"/>
              <a:gd name="connsiteX2779" fmla="*/ 7441701 w 10818821"/>
              <a:gd name="connsiteY2779" fmla="*/ 1118675 h 6687247"/>
              <a:gd name="connsiteX2780" fmla="*/ 7502662 w 10818821"/>
              <a:gd name="connsiteY2780" fmla="*/ 1100364 h 6687247"/>
              <a:gd name="connsiteX2781" fmla="*/ 7546291 w 10818821"/>
              <a:gd name="connsiteY2781" fmla="*/ 1094699 h 6687247"/>
              <a:gd name="connsiteX2782" fmla="*/ 7548288 w 10818821"/>
              <a:gd name="connsiteY2782" fmla="*/ 1085117 h 6687247"/>
              <a:gd name="connsiteX2783" fmla="*/ 7661100 w 10818821"/>
              <a:gd name="connsiteY2783" fmla="*/ 1068677 h 6687247"/>
              <a:gd name="connsiteX2784" fmla="*/ 7768427 w 10818821"/>
              <a:gd name="connsiteY2784" fmla="*/ 1047214 h 6687247"/>
              <a:gd name="connsiteX2785" fmla="*/ 7770797 w 10818821"/>
              <a:gd name="connsiteY2785" fmla="*/ 1043676 h 6687247"/>
              <a:gd name="connsiteX2786" fmla="*/ 7773537 w 10818821"/>
              <a:gd name="connsiteY2786" fmla="*/ 1046190 h 6687247"/>
              <a:gd name="connsiteX2787" fmla="*/ 7783760 w 10818821"/>
              <a:gd name="connsiteY2787" fmla="*/ 1044145 h 6687247"/>
              <a:gd name="connsiteX2788" fmla="*/ 7781389 w 10818821"/>
              <a:gd name="connsiteY2788" fmla="*/ 1047681 h 6687247"/>
              <a:gd name="connsiteX2789" fmla="*/ 7776279 w 10818821"/>
              <a:gd name="connsiteY2789" fmla="*/ 1048703 h 6687247"/>
              <a:gd name="connsiteX2790" fmla="*/ 7810058 w 10818821"/>
              <a:gd name="connsiteY2790" fmla="*/ 1051131 h 6687247"/>
              <a:gd name="connsiteX2791" fmla="*/ 7782919 w 10818821"/>
              <a:gd name="connsiteY2791" fmla="*/ 1062011 h 6687247"/>
              <a:gd name="connsiteX2792" fmla="*/ 7779943 w 10818821"/>
              <a:gd name="connsiteY2792" fmla="*/ 1063772 h 6687247"/>
              <a:gd name="connsiteX2793" fmla="*/ 7796075 w 10818821"/>
              <a:gd name="connsiteY2793" fmla="*/ 1062152 h 6687247"/>
              <a:gd name="connsiteX2794" fmla="*/ 7810371 w 10818821"/>
              <a:gd name="connsiteY2794" fmla="*/ 1063984 h 6687247"/>
              <a:gd name="connsiteX2795" fmla="*/ 7801095 w 10818821"/>
              <a:gd name="connsiteY2795" fmla="*/ 1068453 h 6687247"/>
              <a:gd name="connsiteX2796" fmla="*/ 7801476 w 10818821"/>
              <a:gd name="connsiteY2796" fmla="*/ 1068583 h 6687247"/>
              <a:gd name="connsiteX2797" fmla="*/ 7816088 w 10818821"/>
              <a:gd name="connsiteY2797" fmla="*/ 1082430 h 6687247"/>
              <a:gd name="connsiteX2798" fmla="*/ 7811437 w 10818821"/>
              <a:gd name="connsiteY2798" fmla="*/ 1088032 h 6687247"/>
              <a:gd name="connsiteX2799" fmla="*/ 7828771 w 10818821"/>
              <a:gd name="connsiteY2799" fmla="*/ 1082015 h 6687247"/>
              <a:gd name="connsiteX2800" fmla="*/ 7884856 w 10818821"/>
              <a:gd name="connsiteY2800" fmla="*/ 1066754 h 6687247"/>
              <a:gd name="connsiteX2801" fmla="*/ 8076154 w 10818821"/>
              <a:gd name="connsiteY2801" fmla="*/ 1015261 h 6687247"/>
              <a:gd name="connsiteX2802" fmla="*/ 8095338 w 10818821"/>
              <a:gd name="connsiteY2802" fmla="*/ 1017286 h 6687247"/>
              <a:gd name="connsiteX2803" fmla="*/ 8173669 w 10818821"/>
              <a:gd name="connsiteY2803" fmla="*/ 1006004 h 6687247"/>
              <a:gd name="connsiteX2804" fmla="*/ 8185591 w 10818821"/>
              <a:gd name="connsiteY2804" fmla="*/ 998302 h 6687247"/>
              <a:gd name="connsiteX2805" fmla="*/ 8222827 w 10818821"/>
              <a:gd name="connsiteY2805" fmla="*/ 996529 h 6687247"/>
              <a:gd name="connsiteX2806" fmla="*/ 8216698 w 10818821"/>
              <a:gd name="connsiteY2806" fmla="*/ 992623 h 6687247"/>
              <a:gd name="connsiteX2807" fmla="*/ 8245144 w 10818821"/>
              <a:gd name="connsiteY2807" fmla="*/ 991167 h 6687247"/>
              <a:gd name="connsiteX2808" fmla="*/ 8251227 w 10818821"/>
              <a:gd name="connsiteY2808" fmla="*/ 1004319 h 6687247"/>
              <a:gd name="connsiteX2809" fmla="*/ 8235088 w 10818821"/>
              <a:gd name="connsiteY2809" fmla="*/ 1004342 h 6687247"/>
              <a:gd name="connsiteX2810" fmla="*/ 8175115 w 10818821"/>
              <a:gd name="connsiteY2810" fmla="*/ 1020313 h 6687247"/>
              <a:gd name="connsiteX2811" fmla="*/ 8117585 w 10818821"/>
              <a:gd name="connsiteY2811" fmla="*/ 1032507 h 6687247"/>
              <a:gd name="connsiteX2812" fmla="*/ 8108730 w 10818821"/>
              <a:gd name="connsiteY2812" fmla="*/ 1030920 h 6687247"/>
              <a:gd name="connsiteX2813" fmla="*/ 8106801 w 10818821"/>
              <a:gd name="connsiteY2813" fmla="*/ 1034791 h 6687247"/>
              <a:gd name="connsiteX2814" fmla="*/ 8117585 w 10818821"/>
              <a:gd name="connsiteY2814" fmla="*/ 1032507 h 6687247"/>
              <a:gd name="connsiteX2815" fmla="*/ 8119855 w 10818821"/>
              <a:gd name="connsiteY2815" fmla="*/ 1032911 h 6687247"/>
              <a:gd name="connsiteX2816" fmla="*/ 8112929 w 10818821"/>
              <a:gd name="connsiteY2816" fmla="*/ 1038697 h 6687247"/>
              <a:gd name="connsiteX2817" fmla="*/ 8110997 w 10818821"/>
              <a:gd name="connsiteY2817" fmla="*/ 1042568 h 6687247"/>
              <a:gd name="connsiteX2818" fmla="*/ 8183412 w 10818821"/>
              <a:gd name="connsiteY2818" fmla="*/ 1037077 h 6687247"/>
              <a:gd name="connsiteX2819" fmla="*/ 8230747 w 10818821"/>
              <a:gd name="connsiteY2819" fmla="*/ 1029338 h 6687247"/>
              <a:gd name="connsiteX2820" fmla="*/ 8315164 w 10818821"/>
              <a:gd name="connsiteY2820" fmla="*/ 1003619 h 6687247"/>
              <a:gd name="connsiteX2821" fmla="*/ 8412386 w 10818821"/>
              <a:gd name="connsiteY2821" fmla="*/ 980787 h 6687247"/>
              <a:gd name="connsiteX2822" fmla="*/ 8431570 w 10818821"/>
              <a:gd name="connsiteY2822" fmla="*/ 982811 h 6687247"/>
              <a:gd name="connsiteX2823" fmla="*/ 8509905 w 10818821"/>
              <a:gd name="connsiteY2823" fmla="*/ 971531 h 6687247"/>
              <a:gd name="connsiteX2824" fmla="*/ 8521824 w 10818821"/>
              <a:gd name="connsiteY2824" fmla="*/ 963828 h 6687247"/>
              <a:gd name="connsiteX2825" fmla="*/ 8559062 w 10818821"/>
              <a:gd name="connsiteY2825" fmla="*/ 962056 h 6687247"/>
              <a:gd name="connsiteX2826" fmla="*/ 8552930 w 10818821"/>
              <a:gd name="connsiteY2826" fmla="*/ 958151 h 6687247"/>
              <a:gd name="connsiteX2827" fmla="*/ 8581377 w 10818821"/>
              <a:gd name="connsiteY2827" fmla="*/ 956694 h 6687247"/>
              <a:gd name="connsiteX2828" fmla="*/ 8587458 w 10818821"/>
              <a:gd name="connsiteY2828" fmla="*/ 969847 h 6687247"/>
              <a:gd name="connsiteX2829" fmla="*/ 8571321 w 10818821"/>
              <a:gd name="connsiteY2829" fmla="*/ 969870 h 6687247"/>
              <a:gd name="connsiteX2830" fmla="*/ 8511347 w 10818821"/>
              <a:gd name="connsiteY2830" fmla="*/ 985840 h 6687247"/>
              <a:gd name="connsiteX2831" fmla="*/ 8453819 w 10818821"/>
              <a:gd name="connsiteY2831" fmla="*/ 998034 h 6687247"/>
              <a:gd name="connsiteX2832" fmla="*/ 8444962 w 10818821"/>
              <a:gd name="connsiteY2832" fmla="*/ 996449 h 6687247"/>
              <a:gd name="connsiteX2833" fmla="*/ 8443033 w 10818821"/>
              <a:gd name="connsiteY2833" fmla="*/ 1000317 h 6687247"/>
              <a:gd name="connsiteX2834" fmla="*/ 8453819 w 10818821"/>
              <a:gd name="connsiteY2834" fmla="*/ 998034 h 6687247"/>
              <a:gd name="connsiteX2835" fmla="*/ 8456089 w 10818821"/>
              <a:gd name="connsiteY2835" fmla="*/ 998439 h 6687247"/>
              <a:gd name="connsiteX2836" fmla="*/ 8449162 w 10818821"/>
              <a:gd name="connsiteY2836" fmla="*/ 1004222 h 6687247"/>
              <a:gd name="connsiteX2837" fmla="*/ 8447231 w 10818821"/>
              <a:gd name="connsiteY2837" fmla="*/ 1008095 h 6687247"/>
              <a:gd name="connsiteX2838" fmla="*/ 8519646 w 10818821"/>
              <a:gd name="connsiteY2838" fmla="*/ 1002606 h 6687247"/>
              <a:gd name="connsiteX2839" fmla="*/ 8528877 w 10818821"/>
              <a:gd name="connsiteY2839" fmla="*/ 1001095 h 6687247"/>
              <a:gd name="connsiteX2840" fmla="*/ 8535318 w 10818821"/>
              <a:gd name="connsiteY2840" fmla="*/ 998401 h 6687247"/>
              <a:gd name="connsiteX2841" fmla="*/ 8587513 w 10818821"/>
              <a:gd name="connsiteY2841" fmla="*/ 970159 h 6687247"/>
              <a:gd name="connsiteX2842" fmla="*/ 8607254 w 10818821"/>
              <a:gd name="connsiteY2842" fmla="*/ 998511 h 6687247"/>
              <a:gd name="connsiteX2843" fmla="*/ 8621871 w 10818821"/>
              <a:gd name="connsiteY2843" fmla="*/ 1013228 h 6687247"/>
              <a:gd name="connsiteX2844" fmla="*/ 8666010 w 10818821"/>
              <a:gd name="connsiteY2844" fmla="*/ 985320 h 6687247"/>
              <a:gd name="connsiteX2845" fmla="*/ 8656372 w 10818821"/>
              <a:gd name="connsiteY2845" fmla="*/ 980420 h 6687247"/>
              <a:gd name="connsiteX2846" fmla="*/ 8703866 w 10818821"/>
              <a:gd name="connsiteY2846" fmla="*/ 941256 h 6687247"/>
              <a:gd name="connsiteX2847" fmla="*/ 8760998 w 10818821"/>
              <a:gd name="connsiteY2847" fmla="*/ 906986 h 6687247"/>
              <a:gd name="connsiteX2848" fmla="*/ 8803326 w 10818821"/>
              <a:gd name="connsiteY2848" fmla="*/ 889539 h 6687247"/>
              <a:gd name="connsiteX2849" fmla="*/ 8803465 w 10818821"/>
              <a:gd name="connsiteY2849" fmla="*/ 879870 h 6687247"/>
              <a:gd name="connsiteX2850" fmla="*/ 8912561 w 10818821"/>
              <a:gd name="connsiteY2850" fmla="*/ 833054 h 6687247"/>
              <a:gd name="connsiteX2851" fmla="*/ 9015233 w 10818821"/>
              <a:gd name="connsiteY2851" fmla="*/ 782969 h 6687247"/>
              <a:gd name="connsiteX2852" fmla="*/ 9016909 w 10818821"/>
              <a:gd name="connsiteY2852" fmla="*/ 778953 h 6687247"/>
              <a:gd name="connsiteX2853" fmla="*/ 9020121 w 10818821"/>
              <a:gd name="connsiteY2853" fmla="*/ 780587 h 6687247"/>
              <a:gd name="connsiteX2854" fmla="*/ 9029900 w 10818821"/>
              <a:gd name="connsiteY2854" fmla="*/ 775817 h 6687247"/>
              <a:gd name="connsiteX2855" fmla="*/ 9028224 w 10818821"/>
              <a:gd name="connsiteY2855" fmla="*/ 779832 h 6687247"/>
              <a:gd name="connsiteX2856" fmla="*/ 9023334 w 10818821"/>
              <a:gd name="connsiteY2856" fmla="*/ 782218 h 6687247"/>
              <a:gd name="connsiteX2857" fmla="*/ 9042837 w 10818821"/>
              <a:gd name="connsiteY2857" fmla="*/ 776303 h 6687247"/>
              <a:gd name="connsiteX2858" fmla="*/ 9049210 w 10818821"/>
              <a:gd name="connsiteY2858" fmla="*/ 775818 h 6687247"/>
              <a:gd name="connsiteX2859" fmla="*/ 9101903 w 10818821"/>
              <a:gd name="connsiteY2859" fmla="*/ 740901 h 6687247"/>
              <a:gd name="connsiteX2860" fmla="*/ 9192871 w 10818821"/>
              <a:gd name="connsiteY2860" fmla="*/ 688005 h 6687247"/>
              <a:gd name="connsiteX2861" fmla="*/ 9212298 w 10818821"/>
              <a:gd name="connsiteY2861" fmla="*/ 683689 h 6687247"/>
              <a:gd name="connsiteX2862" fmla="*/ 9218918 w 10818821"/>
              <a:gd name="connsiteY2862" fmla="*/ 680197 h 6687247"/>
              <a:gd name="connsiteX2863" fmla="*/ 9215666 w 10818821"/>
              <a:gd name="connsiteY2863" fmla="*/ 680878 h 6687247"/>
              <a:gd name="connsiteX2864" fmla="*/ 9310009 w 10818821"/>
              <a:gd name="connsiteY2864" fmla="*/ 619064 h 6687247"/>
              <a:gd name="connsiteX2865" fmla="*/ 9314376 w 10818821"/>
              <a:gd name="connsiteY2865" fmla="*/ 616411 h 6687247"/>
              <a:gd name="connsiteX2866" fmla="*/ 9321168 w 10818821"/>
              <a:gd name="connsiteY2866" fmla="*/ 598488 h 6687247"/>
              <a:gd name="connsiteX2867" fmla="*/ 9331887 w 10818821"/>
              <a:gd name="connsiteY2867" fmla="*/ 579266 h 6687247"/>
              <a:gd name="connsiteX2868" fmla="*/ 9410801 w 10818821"/>
              <a:gd name="connsiteY2868" fmla="*/ 537628 h 6687247"/>
              <a:gd name="connsiteX2869" fmla="*/ 9431301 w 10818821"/>
              <a:gd name="connsiteY2869" fmla="*/ 526800 h 6687247"/>
              <a:gd name="connsiteX2870" fmla="*/ 9434633 w 10818821"/>
              <a:gd name="connsiteY2870" fmla="*/ 524477 h 6687247"/>
              <a:gd name="connsiteX2871" fmla="*/ 9492366 w 10818821"/>
              <a:gd name="connsiteY2871" fmla="*/ 491959 h 6687247"/>
              <a:gd name="connsiteX2872" fmla="*/ 9534958 w 10818821"/>
              <a:gd name="connsiteY2872" fmla="*/ 475825 h 6687247"/>
              <a:gd name="connsiteX2873" fmla="*/ 9535313 w 10818821"/>
              <a:gd name="connsiteY2873" fmla="*/ 466141 h 6687247"/>
              <a:gd name="connsiteX2874" fmla="*/ 9645139 w 10818821"/>
              <a:gd name="connsiteY2874" fmla="*/ 422707 h 6687247"/>
              <a:gd name="connsiteX2875" fmla="*/ 9692267 w 10818821"/>
              <a:gd name="connsiteY2875" fmla="*/ 393009 h 6687247"/>
              <a:gd name="connsiteX2876" fmla="*/ 9734057 w 10818821"/>
              <a:gd name="connsiteY2876" fmla="*/ 380244 h 6687247"/>
              <a:gd name="connsiteX2877" fmla="*/ 9740527 w 10818821"/>
              <a:gd name="connsiteY2877" fmla="*/ 376821 h 6687247"/>
              <a:gd name="connsiteX2878" fmla="*/ 9868725 w 10818821"/>
              <a:gd name="connsiteY2878" fmla="*/ 305840 h 6687247"/>
              <a:gd name="connsiteX2879" fmla="*/ 9950550 w 10818821"/>
              <a:gd name="connsiteY2879" fmla="*/ 272727 h 6687247"/>
              <a:gd name="connsiteX2880" fmla="*/ 9951287 w 10818821"/>
              <a:gd name="connsiteY2880" fmla="*/ 268417 h 6687247"/>
              <a:gd name="connsiteX2881" fmla="*/ 9955570 w 10818821"/>
              <a:gd name="connsiteY2881" fmla="*/ 264583 h 6687247"/>
              <a:gd name="connsiteX2882" fmla="*/ 9961253 w 10818821"/>
              <a:gd name="connsiteY2882" fmla="*/ 265343 h 6687247"/>
              <a:gd name="connsiteX2883" fmla="*/ 9988221 w 10818821"/>
              <a:gd name="connsiteY2883" fmla="*/ 245915 h 6687247"/>
              <a:gd name="connsiteX2884" fmla="*/ 10017167 w 10818821"/>
              <a:gd name="connsiteY2884" fmla="*/ 234271 h 6687247"/>
              <a:gd name="connsiteX2885" fmla="*/ 10017368 w 10818821"/>
              <a:gd name="connsiteY2885" fmla="*/ 229937 h 6687247"/>
              <a:gd name="connsiteX2886" fmla="*/ 10021185 w 10818821"/>
              <a:gd name="connsiteY2886" fmla="*/ 225433 h 6687247"/>
              <a:gd name="connsiteX2887" fmla="*/ 10032030 w 10818821"/>
              <a:gd name="connsiteY2887" fmla="*/ 224918 h 6687247"/>
              <a:gd name="connsiteX2888" fmla="*/ 10028214 w 10818821"/>
              <a:gd name="connsiteY2888" fmla="*/ 229423 h 6687247"/>
              <a:gd name="connsiteX2889" fmla="*/ 10024396 w 10818821"/>
              <a:gd name="connsiteY2889" fmla="*/ 233927 h 6687247"/>
              <a:gd name="connsiteX2890" fmla="*/ 10068988 w 10818821"/>
              <a:gd name="connsiteY2890" fmla="*/ 205866 h 6687247"/>
              <a:gd name="connsiteX2891" fmla="*/ 10083046 w 10818821"/>
              <a:gd name="connsiteY2891" fmla="*/ 213847 h 6687247"/>
              <a:gd name="connsiteX2892" fmla="*/ 10272251 w 10818821"/>
              <a:gd name="connsiteY2892" fmla="*/ 101093 h 6687247"/>
              <a:gd name="connsiteX2893" fmla="*/ 10408026 w 10818821"/>
              <a:gd name="connsiteY2893" fmla="*/ 51404 h 6687247"/>
              <a:gd name="connsiteX2894" fmla="*/ 10426102 w 10818821"/>
              <a:gd name="connsiteY2894" fmla="*/ 50546 h 6687247"/>
              <a:gd name="connsiteX2895" fmla="*/ 10507045 w 10818821"/>
              <a:gd name="connsiteY2895" fmla="*/ 16437 h 6687247"/>
              <a:gd name="connsiteX2896" fmla="*/ 10561880 w 10818821"/>
              <a:gd name="connsiteY2896" fmla="*/ 860 h 6687247"/>
              <a:gd name="connsiteX2897" fmla="*/ 10579954 w 10818821"/>
              <a:gd name="connsiteY2897" fmla="*/ 0 h 668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</a:cxnLst>
            <a:rect l="l" t="t" r="r" b="b"/>
            <a:pathLst>
              <a:path w="10818821" h="6687247">
                <a:moveTo>
                  <a:pt x="1716133" y="6279123"/>
                </a:moveTo>
                <a:lnTo>
                  <a:pt x="1684134" y="6295107"/>
                </a:lnTo>
                <a:lnTo>
                  <a:pt x="1677552" y="6297494"/>
                </a:lnTo>
                <a:lnTo>
                  <a:pt x="1693681" y="6293723"/>
                </a:lnTo>
                <a:close/>
                <a:moveTo>
                  <a:pt x="1804730" y="6243559"/>
                </a:moveTo>
                <a:cubicBezTo>
                  <a:pt x="1789604" y="6250062"/>
                  <a:pt x="1788598" y="6245670"/>
                  <a:pt x="1784818" y="6247296"/>
                </a:cubicBezTo>
                <a:lnTo>
                  <a:pt x="1785691" y="6245409"/>
                </a:lnTo>
                <a:lnTo>
                  <a:pt x="1756957" y="6258732"/>
                </a:lnTo>
                <a:lnTo>
                  <a:pt x="1718502" y="6277940"/>
                </a:lnTo>
                <a:lnTo>
                  <a:pt x="1745614" y="6266567"/>
                </a:lnTo>
                <a:cubicBezTo>
                  <a:pt x="1766914" y="6259819"/>
                  <a:pt x="1788217" y="6253070"/>
                  <a:pt x="1804730" y="6243559"/>
                </a:cubicBezTo>
                <a:close/>
                <a:moveTo>
                  <a:pt x="1837446" y="6226566"/>
                </a:moveTo>
                <a:lnTo>
                  <a:pt x="1836796" y="6228261"/>
                </a:lnTo>
                <a:cubicBezTo>
                  <a:pt x="1835582" y="6230892"/>
                  <a:pt x="1835485" y="6232743"/>
                  <a:pt x="1839770" y="6233312"/>
                </a:cubicBezTo>
                <a:lnTo>
                  <a:pt x="1851475" y="6227191"/>
                </a:lnTo>
                <a:lnTo>
                  <a:pt x="1851183" y="6226799"/>
                </a:lnTo>
                <a:close/>
                <a:moveTo>
                  <a:pt x="3053799" y="6153934"/>
                </a:moveTo>
                <a:lnTo>
                  <a:pt x="3045947" y="6160134"/>
                </a:lnTo>
                <a:cubicBezTo>
                  <a:pt x="3055268" y="6173648"/>
                  <a:pt x="3065462" y="6182204"/>
                  <a:pt x="3076969" y="6185691"/>
                </a:cubicBezTo>
                <a:lnTo>
                  <a:pt x="3098751" y="6182978"/>
                </a:lnTo>
                <a:lnTo>
                  <a:pt x="3090722" y="6177401"/>
                </a:lnTo>
                <a:lnTo>
                  <a:pt x="3087158" y="6180013"/>
                </a:lnTo>
                <a:close/>
                <a:moveTo>
                  <a:pt x="3781187" y="5915338"/>
                </a:moveTo>
                <a:lnTo>
                  <a:pt x="3765791" y="5915567"/>
                </a:lnTo>
                <a:lnTo>
                  <a:pt x="3743036" y="5917688"/>
                </a:lnTo>
                <a:lnTo>
                  <a:pt x="3743498" y="5918685"/>
                </a:lnTo>
                <a:cubicBezTo>
                  <a:pt x="3745948" y="5916874"/>
                  <a:pt x="3749683" y="5917834"/>
                  <a:pt x="3748520" y="5922417"/>
                </a:cubicBezTo>
                <a:lnTo>
                  <a:pt x="3746759" y="5922960"/>
                </a:lnTo>
                <a:lnTo>
                  <a:pt x="3738598" y="5922310"/>
                </a:lnTo>
                <a:cubicBezTo>
                  <a:pt x="3739884" y="5925081"/>
                  <a:pt x="3739884" y="5925081"/>
                  <a:pt x="3739884" y="5925081"/>
                </a:cubicBezTo>
                <a:lnTo>
                  <a:pt x="3746759" y="5922960"/>
                </a:lnTo>
                <a:lnTo>
                  <a:pt x="3790280" y="5926430"/>
                </a:lnTo>
                <a:lnTo>
                  <a:pt x="3829782" y="5931778"/>
                </a:lnTo>
                <a:close/>
                <a:moveTo>
                  <a:pt x="749578" y="5356643"/>
                </a:moveTo>
                <a:lnTo>
                  <a:pt x="742101" y="5357827"/>
                </a:lnTo>
                <a:cubicBezTo>
                  <a:pt x="726082" y="5358615"/>
                  <a:pt x="709964" y="5361932"/>
                  <a:pt x="693768" y="5366189"/>
                </a:cubicBezTo>
                <a:lnTo>
                  <a:pt x="681872" y="5369605"/>
                </a:lnTo>
                <a:lnTo>
                  <a:pt x="692538" y="5367130"/>
                </a:lnTo>
                <a:cubicBezTo>
                  <a:pt x="701800" y="5366762"/>
                  <a:pt x="712953" y="5365585"/>
                  <a:pt x="723682" y="5363684"/>
                </a:cubicBezTo>
                <a:close/>
                <a:moveTo>
                  <a:pt x="862614" y="5340327"/>
                </a:moveTo>
                <a:lnTo>
                  <a:pt x="821323" y="5357616"/>
                </a:lnTo>
                <a:lnTo>
                  <a:pt x="821207" y="5357620"/>
                </a:lnTo>
                <a:cubicBezTo>
                  <a:pt x="821207" y="5357620"/>
                  <a:pt x="821207" y="5357620"/>
                  <a:pt x="817426" y="5359247"/>
                </a:cubicBezTo>
                <a:lnTo>
                  <a:pt x="821323" y="5357616"/>
                </a:lnTo>
                <a:lnTo>
                  <a:pt x="827383" y="5357376"/>
                </a:lnTo>
                <a:cubicBezTo>
                  <a:pt x="825995" y="5360385"/>
                  <a:pt x="824607" y="5363394"/>
                  <a:pt x="818431" y="5363636"/>
                </a:cubicBezTo>
                <a:cubicBezTo>
                  <a:pt x="818431" y="5363636"/>
                  <a:pt x="814649" y="5365264"/>
                  <a:pt x="814649" y="5365264"/>
                </a:cubicBezTo>
                <a:cubicBezTo>
                  <a:pt x="813262" y="5368274"/>
                  <a:pt x="815655" y="5369656"/>
                  <a:pt x="817044" y="5366646"/>
                </a:cubicBezTo>
                <a:cubicBezTo>
                  <a:pt x="830781" y="5363151"/>
                  <a:pt x="847451" y="5356586"/>
                  <a:pt x="864893" y="5349990"/>
                </a:cubicBezTo>
                <a:lnTo>
                  <a:pt x="887638" y="5342692"/>
                </a:lnTo>
                <a:lnTo>
                  <a:pt x="878418" y="5343186"/>
                </a:lnTo>
                <a:close/>
                <a:moveTo>
                  <a:pt x="6511013" y="5242861"/>
                </a:moveTo>
                <a:lnTo>
                  <a:pt x="6518011" y="5244491"/>
                </a:lnTo>
                <a:lnTo>
                  <a:pt x="6514423" y="5243335"/>
                </a:lnTo>
                <a:close/>
                <a:moveTo>
                  <a:pt x="6565989" y="5226049"/>
                </a:moveTo>
                <a:cubicBezTo>
                  <a:pt x="6563281" y="5244821"/>
                  <a:pt x="6589054" y="5234883"/>
                  <a:pt x="6581968" y="5251340"/>
                </a:cubicBezTo>
                <a:lnTo>
                  <a:pt x="6581966" y="5251345"/>
                </a:lnTo>
                <a:lnTo>
                  <a:pt x="6582303" y="5251501"/>
                </a:lnTo>
                <a:cubicBezTo>
                  <a:pt x="6587585" y="5253517"/>
                  <a:pt x="6592812" y="5255052"/>
                  <a:pt x="6596907" y="5255513"/>
                </a:cubicBezTo>
                <a:cubicBezTo>
                  <a:pt x="6591540" y="5249853"/>
                  <a:pt x="6599728" y="5250776"/>
                  <a:pt x="6599289" y="5246936"/>
                </a:cubicBezTo>
                <a:cubicBezTo>
                  <a:pt x="6603380" y="5247398"/>
                  <a:pt x="6602993" y="5249879"/>
                  <a:pt x="6607916" y="5251699"/>
                </a:cubicBezTo>
                <a:cubicBezTo>
                  <a:pt x="6614884" y="5253743"/>
                  <a:pt x="6599728" y="5250776"/>
                  <a:pt x="6606311" y="5255308"/>
                </a:cubicBezTo>
                <a:cubicBezTo>
                  <a:pt x="6625173" y="5261219"/>
                  <a:pt x="6640717" y="5261703"/>
                  <a:pt x="6659191" y="5270098"/>
                </a:cubicBezTo>
                <a:lnTo>
                  <a:pt x="6663732" y="5269712"/>
                </a:lnTo>
                <a:lnTo>
                  <a:pt x="6644690" y="5265476"/>
                </a:lnTo>
                <a:cubicBezTo>
                  <a:pt x="6617613" y="5256307"/>
                  <a:pt x="6591320" y="5243660"/>
                  <a:pt x="6565989" y="5226049"/>
                </a:cubicBezTo>
                <a:close/>
                <a:moveTo>
                  <a:pt x="6361961" y="5221010"/>
                </a:moveTo>
                <a:lnTo>
                  <a:pt x="6373204" y="5224942"/>
                </a:lnTo>
                <a:lnTo>
                  <a:pt x="6373873" y="5224575"/>
                </a:lnTo>
                <a:close/>
                <a:moveTo>
                  <a:pt x="567978" y="5042539"/>
                </a:moveTo>
                <a:lnTo>
                  <a:pt x="565766" y="5042888"/>
                </a:lnTo>
                <a:lnTo>
                  <a:pt x="542587" y="5046729"/>
                </a:lnTo>
                <a:lnTo>
                  <a:pt x="536542" y="5050958"/>
                </a:lnTo>
                <a:cubicBezTo>
                  <a:pt x="536542" y="5050958"/>
                  <a:pt x="532762" y="5052583"/>
                  <a:pt x="532762" y="5052583"/>
                </a:cubicBezTo>
                <a:cubicBezTo>
                  <a:pt x="531372" y="5055591"/>
                  <a:pt x="533767" y="5056975"/>
                  <a:pt x="535152" y="5053965"/>
                </a:cubicBezTo>
                <a:close/>
                <a:moveTo>
                  <a:pt x="6871802" y="5033453"/>
                </a:moveTo>
                <a:lnTo>
                  <a:pt x="6870005" y="5039193"/>
                </a:lnTo>
                <a:cubicBezTo>
                  <a:pt x="6867666" y="5042558"/>
                  <a:pt x="6867885" y="5041133"/>
                  <a:pt x="6869691" y="5037265"/>
                </a:cubicBezTo>
                <a:close/>
                <a:moveTo>
                  <a:pt x="84986" y="5001278"/>
                </a:moveTo>
                <a:lnTo>
                  <a:pt x="83967" y="5001306"/>
                </a:lnTo>
                <a:lnTo>
                  <a:pt x="84358" y="5001591"/>
                </a:lnTo>
                <a:close/>
                <a:moveTo>
                  <a:pt x="6925660" y="4986242"/>
                </a:moveTo>
                <a:lnTo>
                  <a:pt x="6924120" y="4987132"/>
                </a:lnTo>
                <a:lnTo>
                  <a:pt x="6925809" y="4987426"/>
                </a:lnTo>
                <a:close/>
                <a:moveTo>
                  <a:pt x="126561" y="4955743"/>
                </a:moveTo>
                <a:lnTo>
                  <a:pt x="119790" y="4955810"/>
                </a:lnTo>
                <a:lnTo>
                  <a:pt x="119414" y="4955847"/>
                </a:lnTo>
                <a:close/>
                <a:moveTo>
                  <a:pt x="6763933" y="4909831"/>
                </a:moveTo>
                <a:cubicBezTo>
                  <a:pt x="6758375" y="4910259"/>
                  <a:pt x="6751637" y="4913428"/>
                  <a:pt x="6751463" y="4920072"/>
                </a:cubicBezTo>
                <a:cubicBezTo>
                  <a:pt x="6749102" y="4925557"/>
                  <a:pt x="6753305" y="4934517"/>
                  <a:pt x="6758862" y="4934088"/>
                </a:cubicBezTo>
                <a:cubicBezTo>
                  <a:pt x="6806224" y="4936416"/>
                  <a:pt x="6844755" y="4966271"/>
                  <a:pt x="6887276" y="4980716"/>
                </a:cubicBezTo>
                <a:lnTo>
                  <a:pt x="6888421" y="4980915"/>
                </a:lnTo>
                <a:lnTo>
                  <a:pt x="6894792" y="4960858"/>
                </a:lnTo>
                <a:cubicBezTo>
                  <a:pt x="6898043" y="4951122"/>
                  <a:pt x="6901204" y="4942056"/>
                  <a:pt x="6903986" y="4934776"/>
                </a:cubicBezTo>
                <a:lnTo>
                  <a:pt x="6905378" y="4931682"/>
                </a:lnTo>
                <a:lnTo>
                  <a:pt x="6785990" y="4914766"/>
                </a:lnTo>
                <a:cubicBezTo>
                  <a:pt x="6779425" y="4911293"/>
                  <a:pt x="6771679" y="4910562"/>
                  <a:pt x="6763933" y="4909831"/>
                </a:cubicBezTo>
                <a:close/>
                <a:moveTo>
                  <a:pt x="349353" y="4903703"/>
                </a:moveTo>
                <a:lnTo>
                  <a:pt x="346655" y="4904335"/>
                </a:lnTo>
                <a:lnTo>
                  <a:pt x="340428" y="4906821"/>
                </a:lnTo>
                <a:close/>
                <a:moveTo>
                  <a:pt x="406625" y="4883545"/>
                </a:moveTo>
                <a:lnTo>
                  <a:pt x="388939" y="4888891"/>
                </a:lnTo>
                <a:lnTo>
                  <a:pt x="385504" y="4891074"/>
                </a:lnTo>
                <a:lnTo>
                  <a:pt x="404195" y="4884545"/>
                </a:lnTo>
                <a:close/>
                <a:moveTo>
                  <a:pt x="288821" y="4844939"/>
                </a:moveTo>
                <a:lnTo>
                  <a:pt x="284620" y="4845963"/>
                </a:lnTo>
                <a:lnTo>
                  <a:pt x="288134" y="4846431"/>
                </a:lnTo>
                <a:close/>
                <a:moveTo>
                  <a:pt x="6925479" y="4843231"/>
                </a:moveTo>
                <a:lnTo>
                  <a:pt x="6910643" y="4844032"/>
                </a:lnTo>
                <a:lnTo>
                  <a:pt x="6921342" y="4850304"/>
                </a:lnTo>
                <a:lnTo>
                  <a:pt x="6922944" y="4850995"/>
                </a:lnTo>
                <a:close/>
                <a:moveTo>
                  <a:pt x="474530" y="4831782"/>
                </a:moveTo>
                <a:lnTo>
                  <a:pt x="424165" y="4854885"/>
                </a:lnTo>
                <a:cubicBezTo>
                  <a:pt x="406115" y="4862339"/>
                  <a:pt x="388391" y="4869031"/>
                  <a:pt x="370807" y="4876264"/>
                </a:cubicBezTo>
                <a:lnTo>
                  <a:pt x="322169" y="4899079"/>
                </a:lnTo>
                <a:lnTo>
                  <a:pt x="322053" y="4899088"/>
                </a:lnTo>
                <a:cubicBezTo>
                  <a:pt x="322053" y="4899088"/>
                  <a:pt x="322053" y="4899088"/>
                  <a:pt x="318314" y="4900886"/>
                </a:cubicBezTo>
                <a:lnTo>
                  <a:pt x="322169" y="4899079"/>
                </a:lnTo>
                <a:lnTo>
                  <a:pt x="328239" y="4898555"/>
                </a:lnTo>
                <a:cubicBezTo>
                  <a:pt x="326948" y="4901615"/>
                  <a:pt x="325653" y="4904676"/>
                  <a:pt x="319468" y="4905209"/>
                </a:cubicBezTo>
                <a:cubicBezTo>
                  <a:pt x="319468" y="4905209"/>
                  <a:pt x="315728" y="4907007"/>
                  <a:pt x="315728" y="4907007"/>
                </a:cubicBezTo>
                <a:cubicBezTo>
                  <a:pt x="314435" y="4910068"/>
                  <a:pt x="316881" y="4911331"/>
                  <a:pt x="318173" y="4908270"/>
                </a:cubicBezTo>
                <a:cubicBezTo>
                  <a:pt x="345503" y="4900013"/>
                  <a:pt x="384187" y="4878978"/>
                  <a:pt x="417700" y="4870188"/>
                </a:cubicBezTo>
                <a:cubicBezTo>
                  <a:pt x="419500" y="4872979"/>
                  <a:pt x="421334" y="4873928"/>
                  <a:pt x="421622" y="4875007"/>
                </a:cubicBezTo>
                <a:lnTo>
                  <a:pt x="417917" y="4878899"/>
                </a:lnTo>
                <a:lnTo>
                  <a:pt x="448953" y="4866128"/>
                </a:lnTo>
                <a:cubicBezTo>
                  <a:pt x="455654" y="4861314"/>
                  <a:pt x="461794" y="4855319"/>
                  <a:pt x="467111" y="4847683"/>
                </a:cubicBezTo>
                <a:close/>
                <a:moveTo>
                  <a:pt x="7573054" y="4807733"/>
                </a:moveTo>
                <a:lnTo>
                  <a:pt x="7560558" y="4816158"/>
                </a:lnTo>
                <a:lnTo>
                  <a:pt x="7567156" y="4812760"/>
                </a:lnTo>
                <a:close/>
                <a:moveTo>
                  <a:pt x="503657" y="4778149"/>
                </a:moveTo>
                <a:lnTo>
                  <a:pt x="496042" y="4780298"/>
                </a:lnTo>
                <a:lnTo>
                  <a:pt x="483748" y="4784620"/>
                </a:lnTo>
                <a:lnTo>
                  <a:pt x="434576" y="4805206"/>
                </a:lnTo>
                <a:lnTo>
                  <a:pt x="434462" y="4805213"/>
                </a:lnTo>
                <a:cubicBezTo>
                  <a:pt x="434462" y="4805213"/>
                  <a:pt x="434462" y="4805213"/>
                  <a:pt x="430680" y="4806838"/>
                </a:cubicBezTo>
                <a:lnTo>
                  <a:pt x="434576" y="4805206"/>
                </a:lnTo>
                <a:lnTo>
                  <a:pt x="440637" y="4804967"/>
                </a:lnTo>
                <a:cubicBezTo>
                  <a:pt x="439249" y="4807975"/>
                  <a:pt x="437862" y="4810986"/>
                  <a:pt x="431685" y="4811229"/>
                </a:cubicBezTo>
                <a:cubicBezTo>
                  <a:pt x="431685" y="4811229"/>
                  <a:pt x="427904" y="4812856"/>
                  <a:pt x="427904" y="4812856"/>
                </a:cubicBezTo>
                <a:cubicBezTo>
                  <a:pt x="426517" y="4815863"/>
                  <a:pt x="428910" y="4817245"/>
                  <a:pt x="430299" y="4814238"/>
                </a:cubicBezTo>
                <a:lnTo>
                  <a:pt x="464201" y="4802434"/>
                </a:lnTo>
                <a:lnTo>
                  <a:pt x="465995" y="4798192"/>
                </a:lnTo>
                <a:cubicBezTo>
                  <a:pt x="476566" y="4794332"/>
                  <a:pt x="482498" y="4790870"/>
                  <a:pt x="488123" y="4787250"/>
                </a:cubicBezTo>
                <a:close/>
                <a:moveTo>
                  <a:pt x="516505" y="4777657"/>
                </a:moveTo>
                <a:lnTo>
                  <a:pt x="513621" y="4785970"/>
                </a:lnTo>
                <a:lnTo>
                  <a:pt x="513742" y="4786158"/>
                </a:lnTo>
                <a:lnTo>
                  <a:pt x="523070" y="4783166"/>
                </a:lnTo>
                <a:close/>
                <a:moveTo>
                  <a:pt x="513710" y="4775312"/>
                </a:moveTo>
                <a:lnTo>
                  <a:pt x="512357" y="4775694"/>
                </a:lnTo>
                <a:lnTo>
                  <a:pt x="514367" y="4775863"/>
                </a:lnTo>
                <a:close/>
                <a:moveTo>
                  <a:pt x="7802307" y="4645644"/>
                </a:moveTo>
                <a:lnTo>
                  <a:pt x="7756284" y="4679347"/>
                </a:lnTo>
                <a:lnTo>
                  <a:pt x="7755700" y="4680181"/>
                </a:lnTo>
                <a:lnTo>
                  <a:pt x="7752086" y="4684024"/>
                </a:lnTo>
                <a:lnTo>
                  <a:pt x="7751914" y="4684032"/>
                </a:lnTo>
                <a:cubicBezTo>
                  <a:pt x="7751508" y="4684158"/>
                  <a:pt x="7751047" y="4684498"/>
                  <a:pt x="7750828" y="4685362"/>
                </a:cubicBezTo>
                <a:lnTo>
                  <a:pt x="7752086" y="4684024"/>
                </a:lnTo>
                <a:lnTo>
                  <a:pt x="7752674" y="4683998"/>
                </a:lnTo>
                <a:cubicBezTo>
                  <a:pt x="7752893" y="4683135"/>
                  <a:pt x="7753352" y="4682793"/>
                  <a:pt x="7753705" y="4682884"/>
                </a:cubicBezTo>
                <a:lnTo>
                  <a:pt x="7753867" y="4683523"/>
                </a:lnTo>
                <a:lnTo>
                  <a:pt x="7725055" y="4709166"/>
                </a:lnTo>
                <a:lnTo>
                  <a:pt x="7738917" y="4702032"/>
                </a:lnTo>
                <a:cubicBezTo>
                  <a:pt x="7743919" y="4694127"/>
                  <a:pt x="7754549" y="4687669"/>
                  <a:pt x="7763772" y="4680849"/>
                </a:cubicBezTo>
                <a:cubicBezTo>
                  <a:pt x="7774401" y="4674392"/>
                  <a:pt x="7785031" y="4667935"/>
                  <a:pt x="7792846" y="4660752"/>
                </a:cubicBezTo>
                <a:cubicBezTo>
                  <a:pt x="7785469" y="4666207"/>
                  <a:pt x="7784499" y="4664122"/>
                  <a:pt x="7782656" y="4665485"/>
                </a:cubicBezTo>
                <a:cubicBezTo>
                  <a:pt x="7784939" y="4662396"/>
                  <a:pt x="7783529" y="4662034"/>
                  <a:pt x="7783966" y="4660311"/>
                </a:cubicBezTo>
                <a:cubicBezTo>
                  <a:pt x="7789282" y="4657079"/>
                  <a:pt x="7792158" y="4654605"/>
                  <a:pt x="7794859" y="4652080"/>
                </a:cubicBezTo>
                <a:close/>
                <a:moveTo>
                  <a:pt x="7602324" y="4603847"/>
                </a:moveTo>
                <a:lnTo>
                  <a:pt x="7592129" y="4608243"/>
                </a:lnTo>
                <a:lnTo>
                  <a:pt x="7589182" y="4609948"/>
                </a:lnTo>
                <a:close/>
                <a:moveTo>
                  <a:pt x="7876353" y="4599698"/>
                </a:moveTo>
                <a:lnTo>
                  <a:pt x="7863201" y="4605196"/>
                </a:lnTo>
                <a:cubicBezTo>
                  <a:pt x="7847285" y="4614524"/>
                  <a:pt x="7827767" y="4627563"/>
                  <a:pt x="7807921" y="4641533"/>
                </a:cubicBezTo>
                <a:lnTo>
                  <a:pt x="7805224" y="4643511"/>
                </a:lnTo>
                <a:lnTo>
                  <a:pt x="7809353" y="4642940"/>
                </a:lnTo>
                <a:cubicBezTo>
                  <a:pt x="7809885" y="4646753"/>
                  <a:pt x="7805758" y="4651206"/>
                  <a:pt x="7810417" y="4650565"/>
                </a:cubicBezTo>
                <a:cubicBezTo>
                  <a:pt x="7820078" y="4642021"/>
                  <a:pt x="7826049" y="4636203"/>
                  <a:pt x="7835271" y="4629384"/>
                </a:cubicBezTo>
                <a:cubicBezTo>
                  <a:pt x="7842649" y="4623928"/>
                  <a:pt x="7850465" y="4616747"/>
                  <a:pt x="7864783" y="4607561"/>
                </a:cubicBezTo>
                <a:cubicBezTo>
                  <a:pt x="7864783" y="4607561"/>
                  <a:pt x="7865754" y="4609649"/>
                  <a:pt x="7867598" y="4608285"/>
                </a:cubicBezTo>
                <a:cubicBezTo>
                  <a:pt x="7872646" y="4603149"/>
                  <a:pt x="7874600" y="4601355"/>
                  <a:pt x="7876324" y="4599729"/>
                </a:cubicBezTo>
                <a:close/>
                <a:moveTo>
                  <a:pt x="6903849" y="4598716"/>
                </a:moveTo>
                <a:lnTo>
                  <a:pt x="6835200" y="4644458"/>
                </a:lnTo>
                <a:cubicBezTo>
                  <a:pt x="6774379" y="4679631"/>
                  <a:pt x="6717763" y="4723763"/>
                  <a:pt x="6683690" y="4796661"/>
                </a:cubicBezTo>
                <a:cubicBezTo>
                  <a:pt x="6678968" y="4807631"/>
                  <a:pt x="6667852" y="4808486"/>
                  <a:pt x="6663128" y="4819457"/>
                </a:cubicBezTo>
                <a:cubicBezTo>
                  <a:pt x="6685845" y="4841579"/>
                  <a:pt x="6709085" y="4843770"/>
                  <a:pt x="6736211" y="4824447"/>
                </a:cubicBezTo>
                <a:cubicBezTo>
                  <a:pt x="6747499" y="4816949"/>
                  <a:pt x="6755419" y="4811035"/>
                  <a:pt x="6765181" y="4819568"/>
                </a:cubicBezTo>
                <a:cubicBezTo>
                  <a:pt x="6776539" y="4830628"/>
                  <a:pt x="6790849" y="4834833"/>
                  <a:pt x="6805604" y="4838008"/>
                </a:cubicBezTo>
                <a:lnTo>
                  <a:pt x="6831001" y="4845241"/>
                </a:lnTo>
                <a:lnTo>
                  <a:pt x="6810596" y="4790298"/>
                </a:lnTo>
                <a:lnTo>
                  <a:pt x="6822241" y="4783562"/>
                </a:lnTo>
                <a:cubicBezTo>
                  <a:pt x="6827784" y="4780353"/>
                  <a:pt x="6827784" y="4780353"/>
                  <a:pt x="6837144" y="4766892"/>
                </a:cubicBezTo>
                <a:lnTo>
                  <a:pt x="6830287" y="4746726"/>
                </a:lnTo>
                <a:cubicBezTo>
                  <a:pt x="6831978" y="4741938"/>
                  <a:pt x="6855655" y="4694470"/>
                  <a:pt x="6878909" y="4648201"/>
                </a:cubicBezTo>
                <a:close/>
                <a:moveTo>
                  <a:pt x="8099411" y="4271076"/>
                </a:moveTo>
                <a:lnTo>
                  <a:pt x="8098538" y="4271914"/>
                </a:lnTo>
                <a:lnTo>
                  <a:pt x="8099709" y="4271369"/>
                </a:lnTo>
                <a:close/>
                <a:moveTo>
                  <a:pt x="780140" y="4252375"/>
                </a:moveTo>
                <a:lnTo>
                  <a:pt x="771849" y="4252686"/>
                </a:lnTo>
                <a:cubicBezTo>
                  <a:pt x="763889" y="4253594"/>
                  <a:pt x="758160" y="4254481"/>
                  <a:pt x="753014" y="4256804"/>
                </a:cubicBezTo>
                <a:lnTo>
                  <a:pt x="740790" y="4266960"/>
                </a:lnTo>
                <a:lnTo>
                  <a:pt x="754859" y="4260435"/>
                </a:lnTo>
                <a:close/>
                <a:moveTo>
                  <a:pt x="8328676" y="4104594"/>
                </a:moveTo>
                <a:lnTo>
                  <a:pt x="8322709" y="4107991"/>
                </a:lnTo>
                <a:cubicBezTo>
                  <a:pt x="8307044" y="4115097"/>
                  <a:pt x="8290127" y="4120967"/>
                  <a:pt x="8279961" y="4131083"/>
                </a:cubicBezTo>
                <a:cubicBezTo>
                  <a:pt x="8243938" y="4167594"/>
                  <a:pt x="8169079" y="4210908"/>
                  <a:pt x="8109326" y="4261570"/>
                </a:cubicBezTo>
                <a:lnTo>
                  <a:pt x="8107353" y="4263462"/>
                </a:lnTo>
                <a:lnTo>
                  <a:pt x="8107524" y="4264188"/>
                </a:lnTo>
                <a:cubicBezTo>
                  <a:pt x="8126501" y="4254361"/>
                  <a:pt x="8139851" y="4243091"/>
                  <a:pt x="8159798" y="4235350"/>
                </a:cubicBezTo>
                <a:cubicBezTo>
                  <a:pt x="8164798" y="4227447"/>
                  <a:pt x="8175429" y="4220988"/>
                  <a:pt x="8184651" y="4214170"/>
                </a:cubicBezTo>
                <a:cubicBezTo>
                  <a:pt x="8195281" y="4207710"/>
                  <a:pt x="8205911" y="4201253"/>
                  <a:pt x="8213725" y="4194073"/>
                </a:cubicBezTo>
                <a:cubicBezTo>
                  <a:pt x="8206348" y="4199528"/>
                  <a:pt x="8205378" y="4197440"/>
                  <a:pt x="8203535" y="4198803"/>
                </a:cubicBezTo>
                <a:cubicBezTo>
                  <a:pt x="8205816" y="4195715"/>
                  <a:pt x="8204409" y="4195353"/>
                  <a:pt x="8204845" y="4193628"/>
                </a:cubicBezTo>
                <a:cubicBezTo>
                  <a:pt x="8215476" y="4187170"/>
                  <a:pt x="8216352" y="4183718"/>
                  <a:pt x="8225575" y="4176900"/>
                </a:cubicBezTo>
                <a:cubicBezTo>
                  <a:pt x="8226981" y="4177262"/>
                  <a:pt x="8228389" y="4177623"/>
                  <a:pt x="8230232" y="4176259"/>
                </a:cubicBezTo>
                <a:cubicBezTo>
                  <a:pt x="8230766" y="4180070"/>
                  <a:pt x="8226638" y="4184524"/>
                  <a:pt x="8231296" y="4183882"/>
                </a:cubicBezTo>
                <a:cubicBezTo>
                  <a:pt x="8240956" y="4175340"/>
                  <a:pt x="8246928" y="4169522"/>
                  <a:pt x="8256151" y="4162703"/>
                </a:cubicBezTo>
                <a:cubicBezTo>
                  <a:pt x="8263527" y="4157247"/>
                  <a:pt x="8271343" y="4150068"/>
                  <a:pt x="8285661" y="4140881"/>
                </a:cubicBezTo>
                <a:cubicBezTo>
                  <a:pt x="8285661" y="4140881"/>
                  <a:pt x="8286633" y="4142968"/>
                  <a:pt x="8288477" y="4141603"/>
                </a:cubicBezTo>
                <a:cubicBezTo>
                  <a:pt x="8298572" y="4131334"/>
                  <a:pt x="8296292" y="4134423"/>
                  <a:pt x="8304545" y="4125517"/>
                </a:cubicBezTo>
                <a:cubicBezTo>
                  <a:pt x="8308234" y="4122788"/>
                  <a:pt x="8311922" y="4120062"/>
                  <a:pt x="8317458" y="4115969"/>
                </a:cubicBezTo>
                <a:close/>
                <a:moveTo>
                  <a:pt x="8883518" y="3795676"/>
                </a:moveTo>
                <a:lnTo>
                  <a:pt x="8872237" y="3803530"/>
                </a:lnTo>
                <a:lnTo>
                  <a:pt x="8876881" y="3802071"/>
                </a:lnTo>
                <a:lnTo>
                  <a:pt x="8882760" y="3798538"/>
                </a:lnTo>
                <a:close/>
                <a:moveTo>
                  <a:pt x="8923525" y="3771786"/>
                </a:moveTo>
                <a:lnTo>
                  <a:pt x="8922814" y="3772099"/>
                </a:lnTo>
                <a:lnTo>
                  <a:pt x="8921939" y="3773079"/>
                </a:lnTo>
                <a:lnTo>
                  <a:pt x="8911592" y="3781950"/>
                </a:lnTo>
                <a:lnTo>
                  <a:pt x="8921756" y="3776472"/>
                </a:lnTo>
                <a:lnTo>
                  <a:pt x="8925464" y="3775961"/>
                </a:lnTo>
                <a:cubicBezTo>
                  <a:pt x="8925464" y="3775961"/>
                  <a:pt x="8925464" y="3775961"/>
                  <a:pt x="8925902" y="3774237"/>
                </a:cubicBezTo>
                <a:lnTo>
                  <a:pt x="8921756" y="3776472"/>
                </a:lnTo>
                <a:lnTo>
                  <a:pt x="8920805" y="3776602"/>
                </a:lnTo>
                <a:cubicBezTo>
                  <a:pt x="8919836" y="3774516"/>
                  <a:pt x="8921681" y="3773151"/>
                  <a:pt x="8923087" y="3773513"/>
                </a:cubicBezTo>
                <a:cubicBezTo>
                  <a:pt x="8923525" y="3771786"/>
                  <a:pt x="8923525" y="3771786"/>
                  <a:pt x="8923525" y="3771786"/>
                </a:cubicBezTo>
                <a:close/>
                <a:moveTo>
                  <a:pt x="8960891" y="3741793"/>
                </a:moveTo>
                <a:lnTo>
                  <a:pt x="8952330" y="3747756"/>
                </a:lnTo>
                <a:lnTo>
                  <a:pt x="8962261" y="3743145"/>
                </a:lnTo>
                <a:close/>
                <a:moveTo>
                  <a:pt x="9076278" y="3665849"/>
                </a:moveTo>
                <a:cubicBezTo>
                  <a:pt x="9068900" y="3671304"/>
                  <a:pt x="9067931" y="3669216"/>
                  <a:pt x="9066085" y="3670581"/>
                </a:cubicBezTo>
                <a:lnTo>
                  <a:pt x="9066807" y="3667742"/>
                </a:lnTo>
                <a:lnTo>
                  <a:pt x="9044826" y="3683344"/>
                </a:lnTo>
                <a:lnTo>
                  <a:pt x="8969962" y="3735477"/>
                </a:lnTo>
                <a:lnTo>
                  <a:pt x="8970076" y="3735964"/>
                </a:lnTo>
                <a:cubicBezTo>
                  <a:pt x="8989054" y="3726137"/>
                  <a:pt x="9002404" y="3714866"/>
                  <a:pt x="9022349" y="3707126"/>
                </a:cubicBezTo>
                <a:cubicBezTo>
                  <a:pt x="9027351" y="3699222"/>
                  <a:pt x="9037982" y="3692765"/>
                  <a:pt x="9047204" y="3685944"/>
                </a:cubicBezTo>
                <a:cubicBezTo>
                  <a:pt x="9057833" y="3679486"/>
                  <a:pt x="9068463" y="3673029"/>
                  <a:pt x="9076278" y="3665849"/>
                </a:cubicBezTo>
                <a:close/>
                <a:moveTo>
                  <a:pt x="9192745" y="3574833"/>
                </a:moveTo>
                <a:lnTo>
                  <a:pt x="9132732" y="3620944"/>
                </a:lnTo>
                <a:lnTo>
                  <a:pt x="9092515" y="3649491"/>
                </a:lnTo>
                <a:lnTo>
                  <a:pt x="9091769" y="3653517"/>
                </a:lnTo>
                <a:cubicBezTo>
                  <a:pt x="9091386" y="3655028"/>
                  <a:pt x="9091520" y="3655980"/>
                  <a:pt x="9093848" y="3655660"/>
                </a:cubicBezTo>
                <a:cubicBezTo>
                  <a:pt x="9103508" y="3647115"/>
                  <a:pt x="9109478" y="3641300"/>
                  <a:pt x="9118703" y="3634480"/>
                </a:cubicBezTo>
                <a:cubicBezTo>
                  <a:pt x="9126080" y="3629023"/>
                  <a:pt x="9133895" y="3621841"/>
                  <a:pt x="9148215" y="3612657"/>
                </a:cubicBezTo>
                <a:cubicBezTo>
                  <a:pt x="9148215" y="3612657"/>
                  <a:pt x="9149183" y="3614744"/>
                  <a:pt x="9151028" y="3613379"/>
                </a:cubicBezTo>
                <a:cubicBezTo>
                  <a:pt x="9161127" y="3603110"/>
                  <a:pt x="9158844" y="3606199"/>
                  <a:pt x="9167097" y="3597292"/>
                </a:cubicBezTo>
                <a:cubicBezTo>
                  <a:pt x="9170786" y="3594565"/>
                  <a:pt x="9174478" y="3591837"/>
                  <a:pt x="9180011" y="3587745"/>
                </a:cubicBezTo>
                <a:close/>
                <a:moveTo>
                  <a:pt x="2254006" y="2738088"/>
                </a:moveTo>
                <a:cubicBezTo>
                  <a:pt x="2239903" y="2744636"/>
                  <a:pt x="2224570" y="2747471"/>
                  <a:pt x="2208181" y="2750112"/>
                </a:cubicBezTo>
                <a:lnTo>
                  <a:pt x="2164224" y="2759256"/>
                </a:lnTo>
                <a:lnTo>
                  <a:pt x="2157466" y="2758021"/>
                </a:lnTo>
                <a:cubicBezTo>
                  <a:pt x="2157466" y="2758021"/>
                  <a:pt x="2157466" y="2758021"/>
                  <a:pt x="2155984" y="2760970"/>
                </a:cubicBezTo>
                <a:lnTo>
                  <a:pt x="2164224" y="2759256"/>
                </a:lnTo>
                <a:lnTo>
                  <a:pt x="2165957" y="2759574"/>
                </a:lnTo>
                <a:cubicBezTo>
                  <a:pt x="2166811" y="2764025"/>
                  <a:pt x="2162993" y="2765475"/>
                  <a:pt x="2160657" y="2763974"/>
                </a:cubicBezTo>
                <a:cubicBezTo>
                  <a:pt x="2159174" y="2766926"/>
                  <a:pt x="2159174" y="2766926"/>
                  <a:pt x="2159174" y="2766926"/>
                </a:cubicBezTo>
                <a:lnTo>
                  <a:pt x="2210194" y="2763252"/>
                </a:lnTo>
                <a:lnTo>
                  <a:pt x="2221106" y="2760726"/>
                </a:lnTo>
                <a:lnTo>
                  <a:pt x="2225247" y="2761228"/>
                </a:lnTo>
                <a:lnTo>
                  <a:pt x="2251558" y="2757028"/>
                </a:lnTo>
                <a:lnTo>
                  <a:pt x="2257278" y="2747852"/>
                </a:lnTo>
                <a:lnTo>
                  <a:pt x="2261639" y="2738107"/>
                </a:lnTo>
                <a:close/>
                <a:moveTo>
                  <a:pt x="9881491" y="2309741"/>
                </a:moveTo>
                <a:lnTo>
                  <a:pt x="9829842" y="2342234"/>
                </a:lnTo>
                <a:lnTo>
                  <a:pt x="9824375" y="2337923"/>
                </a:lnTo>
                <a:lnTo>
                  <a:pt x="9797348" y="2354206"/>
                </a:lnTo>
                <a:lnTo>
                  <a:pt x="9792951" y="2384958"/>
                </a:lnTo>
                <a:lnTo>
                  <a:pt x="9824671" y="2363497"/>
                </a:lnTo>
                <a:lnTo>
                  <a:pt x="9888753" y="2320899"/>
                </a:lnTo>
                <a:lnTo>
                  <a:pt x="9888128" y="2319411"/>
                </a:lnTo>
                <a:close/>
                <a:moveTo>
                  <a:pt x="9721434" y="2134287"/>
                </a:moveTo>
                <a:lnTo>
                  <a:pt x="9719845" y="2135252"/>
                </a:lnTo>
                <a:lnTo>
                  <a:pt x="9710549" y="2140183"/>
                </a:lnTo>
                <a:lnTo>
                  <a:pt x="9711118" y="2141581"/>
                </a:lnTo>
                <a:close/>
                <a:moveTo>
                  <a:pt x="9717379" y="2086822"/>
                </a:moveTo>
                <a:cubicBezTo>
                  <a:pt x="9716511" y="2086612"/>
                  <a:pt x="9715385" y="2087465"/>
                  <a:pt x="9714868" y="2089591"/>
                </a:cubicBezTo>
                <a:lnTo>
                  <a:pt x="9675154" y="2115830"/>
                </a:lnTo>
                <a:lnTo>
                  <a:pt x="9677075" y="2121476"/>
                </a:lnTo>
                <a:lnTo>
                  <a:pt x="9694265" y="2111531"/>
                </a:lnTo>
                <a:lnTo>
                  <a:pt x="9695290" y="2114547"/>
                </a:lnTo>
                <a:lnTo>
                  <a:pt x="9711618" y="2102396"/>
                </a:lnTo>
                <a:lnTo>
                  <a:pt x="9711766" y="2102350"/>
                </a:lnTo>
                <a:cubicBezTo>
                  <a:pt x="9711766" y="2102350"/>
                  <a:pt x="9711766" y="2102350"/>
                  <a:pt x="9716271" y="2098936"/>
                </a:cubicBezTo>
                <a:lnTo>
                  <a:pt x="9711618" y="2102396"/>
                </a:lnTo>
                <a:lnTo>
                  <a:pt x="9703787" y="2104926"/>
                </a:lnTo>
                <a:cubicBezTo>
                  <a:pt x="9704821" y="2100673"/>
                  <a:pt x="9705855" y="2096421"/>
                  <a:pt x="9713835" y="2093844"/>
                </a:cubicBezTo>
                <a:cubicBezTo>
                  <a:pt x="9713835" y="2093844"/>
                  <a:pt x="9718341" y="2090430"/>
                  <a:pt x="9718341" y="2090430"/>
                </a:cubicBezTo>
                <a:cubicBezTo>
                  <a:pt x="9718857" y="2088304"/>
                  <a:pt x="9718247" y="2087031"/>
                  <a:pt x="9717379" y="2086822"/>
                </a:cubicBezTo>
                <a:close/>
                <a:moveTo>
                  <a:pt x="9264960" y="2070860"/>
                </a:moveTo>
                <a:lnTo>
                  <a:pt x="9212902" y="2099776"/>
                </a:lnTo>
                <a:lnTo>
                  <a:pt x="9203789" y="2101161"/>
                </a:lnTo>
                <a:cubicBezTo>
                  <a:pt x="9203789" y="2101161"/>
                  <a:pt x="9203789" y="2101161"/>
                  <a:pt x="9202754" y="2105412"/>
                </a:cubicBezTo>
                <a:lnTo>
                  <a:pt x="9212902" y="2099776"/>
                </a:lnTo>
                <a:lnTo>
                  <a:pt x="9215238" y="2099421"/>
                </a:lnTo>
                <a:cubicBezTo>
                  <a:pt x="9217675" y="2104514"/>
                  <a:pt x="9213170" y="2107926"/>
                  <a:pt x="9209697" y="2107089"/>
                </a:cubicBezTo>
                <a:lnTo>
                  <a:pt x="9209195" y="2109154"/>
                </a:lnTo>
                <a:lnTo>
                  <a:pt x="9211284" y="2110277"/>
                </a:lnTo>
                <a:lnTo>
                  <a:pt x="9220988" y="2106330"/>
                </a:lnTo>
                <a:lnTo>
                  <a:pt x="9242309" y="2089448"/>
                </a:lnTo>
                <a:close/>
                <a:moveTo>
                  <a:pt x="9326429" y="2053241"/>
                </a:moveTo>
                <a:cubicBezTo>
                  <a:pt x="9325561" y="2053032"/>
                  <a:pt x="9324434" y="2053885"/>
                  <a:pt x="9323916" y="2056012"/>
                </a:cubicBezTo>
                <a:lnTo>
                  <a:pt x="9297452" y="2073496"/>
                </a:lnTo>
                <a:lnTo>
                  <a:pt x="9322082" y="2061150"/>
                </a:lnTo>
                <a:lnTo>
                  <a:pt x="9322884" y="2060264"/>
                </a:lnTo>
                <a:cubicBezTo>
                  <a:pt x="9322884" y="2060264"/>
                  <a:pt x="9327389" y="2056849"/>
                  <a:pt x="9327389" y="2056849"/>
                </a:cubicBezTo>
                <a:cubicBezTo>
                  <a:pt x="9327906" y="2054724"/>
                  <a:pt x="9327297" y="2053451"/>
                  <a:pt x="9326429" y="2053241"/>
                </a:cubicBezTo>
                <a:close/>
                <a:moveTo>
                  <a:pt x="9378021" y="1987109"/>
                </a:moveTo>
                <a:cubicBezTo>
                  <a:pt x="9368929" y="1990050"/>
                  <a:pt x="9352386" y="2004424"/>
                  <a:pt x="9335821" y="2019880"/>
                </a:cubicBezTo>
                <a:lnTo>
                  <a:pt x="9332535" y="2023000"/>
                </a:lnTo>
                <a:lnTo>
                  <a:pt x="9338666" y="2030065"/>
                </a:lnTo>
                <a:lnTo>
                  <a:pt x="9322715" y="2035313"/>
                </a:lnTo>
                <a:lnTo>
                  <a:pt x="9313645" y="2040914"/>
                </a:lnTo>
                <a:lnTo>
                  <a:pt x="9311888" y="2042585"/>
                </a:lnTo>
                <a:cubicBezTo>
                  <a:pt x="9304523" y="2049560"/>
                  <a:pt x="9298083" y="2055509"/>
                  <a:pt x="9293495" y="2059143"/>
                </a:cubicBezTo>
                <a:cubicBezTo>
                  <a:pt x="9293495" y="2059143"/>
                  <a:pt x="9297114" y="2058833"/>
                  <a:pt x="9297114" y="2058833"/>
                </a:cubicBezTo>
                <a:cubicBezTo>
                  <a:pt x="9300820" y="2054195"/>
                  <a:pt x="9300734" y="2058519"/>
                  <a:pt x="9300734" y="2058519"/>
                </a:cubicBezTo>
                <a:cubicBezTo>
                  <a:pt x="9300734" y="2058519"/>
                  <a:pt x="9297031" y="2063157"/>
                  <a:pt x="9297031" y="2063157"/>
                </a:cubicBezTo>
                <a:cubicBezTo>
                  <a:pt x="9293328" y="2067793"/>
                  <a:pt x="9289707" y="2068103"/>
                  <a:pt x="9289707" y="2068103"/>
                </a:cubicBezTo>
                <a:lnTo>
                  <a:pt x="9289997" y="2068077"/>
                </a:lnTo>
                <a:lnTo>
                  <a:pt x="9363144" y="2019609"/>
                </a:lnTo>
                <a:lnTo>
                  <a:pt x="9363551" y="2011021"/>
                </a:lnTo>
                <a:cubicBezTo>
                  <a:pt x="9366844" y="2004260"/>
                  <a:pt x="9372422" y="1996225"/>
                  <a:pt x="9378021" y="1987109"/>
                </a:cubicBezTo>
                <a:close/>
                <a:moveTo>
                  <a:pt x="9952190" y="1967284"/>
                </a:moveTo>
                <a:lnTo>
                  <a:pt x="9929096" y="1980113"/>
                </a:lnTo>
                <a:lnTo>
                  <a:pt x="9938856" y="1976795"/>
                </a:lnTo>
                <a:close/>
                <a:moveTo>
                  <a:pt x="9506318" y="1962777"/>
                </a:moveTo>
                <a:lnTo>
                  <a:pt x="9500754" y="1963622"/>
                </a:lnTo>
                <a:cubicBezTo>
                  <a:pt x="9500754" y="1963622"/>
                  <a:pt x="9500754" y="1963622"/>
                  <a:pt x="9499720" y="1967874"/>
                </a:cubicBezTo>
                <a:lnTo>
                  <a:pt x="9505796" y="1964500"/>
                </a:lnTo>
                <a:close/>
                <a:moveTo>
                  <a:pt x="10049242" y="1913953"/>
                </a:moveTo>
                <a:cubicBezTo>
                  <a:pt x="10048374" y="1913743"/>
                  <a:pt x="10047248" y="1914597"/>
                  <a:pt x="10046731" y="1916723"/>
                </a:cubicBezTo>
                <a:cubicBezTo>
                  <a:pt x="10012751" y="1935538"/>
                  <a:pt x="9966658" y="1973938"/>
                  <a:pt x="9924700" y="1995328"/>
                </a:cubicBezTo>
                <a:cubicBezTo>
                  <a:pt x="9921747" y="1992364"/>
                  <a:pt x="9919142" y="1991734"/>
                  <a:pt x="9918534" y="1990463"/>
                </a:cubicBezTo>
                <a:lnTo>
                  <a:pt x="9923252" y="1983360"/>
                </a:lnTo>
                <a:lnTo>
                  <a:pt x="9900821" y="1995819"/>
                </a:lnTo>
                <a:lnTo>
                  <a:pt x="9891706" y="1997204"/>
                </a:lnTo>
                <a:cubicBezTo>
                  <a:pt x="9891706" y="1997204"/>
                  <a:pt x="9891706" y="1997204"/>
                  <a:pt x="9890672" y="2001456"/>
                </a:cubicBezTo>
                <a:lnTo>
                  <a:pt x="9900821" y="1995819"/>
                </a:lnTo>
                <a:lnTo>
                  <a:pt x="9903155" y="1995463"/>
                </a:lnTo>
                <a:cubicBezTo>
                  <a:pt x="9905593" y="2000555"/>
                  <a:pt x="9901087" y="2003968"/>
                  <a:pt x="9897615" y="2003131"/>
                </a:cubicBezTo>
                <a:cubicBezTo>
                  <a:pt x="9896581" y="2007384"/>
                  <a:pt x="9896581" y="2007384"/>
                  <a:pt x="9896581" y="2007384"/>
                </a:cubicBezTo>
                <a:lnTo>
                  <a:pt x="9961867" y="1980840"/>
                </a:lnTo>
                <a:lnTo>
                  <a:pt x="9963999" y="1979604"/>
                </a:lnTo>
                <a:lnTo>
                  <a:pt x="9969708" y="1977391"/>
                </a:lnTo>
                <a:lnTo>
                  <a:pt x="9998690" y="1962860"/>
                </a:lnTo>
                <a:lnTo>
                  <a:pt x="10043479" y="1929530"/>
                </a:lnTo>
                <a:lnTo>
                  <a:pt x="10043627" y="1929482"/>
                </a:lnTo>
                <a:cubicBezTo>
                  <a:pt x="10043627" y="1929482"/>
                  <a:pt x="10043627" y="1929482"/>
                  <a:pt x="10048133" y="1926066"/>
                </a:cubicBezTo>
                <a:lnTo>
                  <a:pt x="10043479" y="1929530"/>
                </a:lnTo>
                <a:lnTo>
                  <a:pt x="10035651" y="1932058"/>
                </a:lnTo>
                <a:cubicBezTo>
                  <a:pt x="10036685" y="1927806"/>
                  <a:pt x="10037719" y="1923553"/>
                  <a:pt x="10045696" y="1920978"/>
                </a:cubicBezTo>
                <a:cubicBezTo>
                  <a:pt x="10045696" y="1920978"/>
                  <a:pt x="10050202" y="1917563"/>
                  <a:pt x="10050202" y="1917563"/>
                </a:cubicBezTo>
                <a:cubicBezTo>
                  <a:pt x="10050719" y="1915435"/>
                  <a:pt x="10050110" y="1914162"/>
                  <a:pt x="10049242" y="1913953"/>
                </a:cubicBezTo>
                <a:close/>
                <a:moveTo>
                  <a:pt x="9526326" y="1910946"/>
                </a:moveTo>
                <a:lnTo>
                  <a:pt x="9508940" y="1921881"/>
                </a:lnTo>
                <a:cubicBezTo>
                  <a:pt x="9495671" y="1930579"/>
                  <a:pt x="9485568" y="1939004"/>
                  <a:pt x="9476265" y="1952757"/>
                </a:cubicBezTo>
                <a:lnTo>
                  <a:pt x="9465772" y="1959325"/>
                </a:lnTo>
                <a:lnTo>
                  <a:pt x="9484430" y="1955179"/>
                </a:lnTo>
                <a:lnTo>
                  <a:pt x="9515384" y="1938854"/>
                </a:lnTo>
                <a:lnTo>
                  <a:pt x="9516527" y="1936188"/>
                </a:lnTo>
                <a:cubicBezTo>
                  <a:pt x="9519002" y="1930785"/>
                  <a:pt x="9521480" y="1925384"/>
                  <a:pt x="9523881" y="1919032"/>
                </a:cubicBezTo>
                <a:close/>
                <a:moveTo>
                  <a:pt x="9784606" y="1773666"/>
                </a:moveTo>
                <a:lnTo>
                  <a:pt x="9779674" y="1775554"/>
                </a:lnTo>
                <a:cubicBezTo>
                  <a:pt x="9772350" y="1780501"/>
                  <a:pt x="9761236" y="1794410"/>
                  <a:pt x="9775885" y="1784514"/>
                </a:cubicBezTo>
                <a:cubicBezTo>
                  <a:pt x="9750206" y="1803994"/>
                  <a:pt x="9713754" y="1820080"/>
                  <a:pt x="9677301" y="1836166"/>
                </a:cubicBezTo>
                <a:cubicBezTo>
                  <a:pt x="9659033" y="1846373"/>
                  <a:pt x="9640787" y="1855499"/>
                  <a:pt x="9622529" y="1865163"/>
                </a:cubicBezTo>
                <a:lnTo>
                  <a:pt x="9586392" y="1886409"/>
                </a:lnTo>
                <a:lnTo>
                  <a:pt x="9595828" y="1886176"/>
                </a:lnTo>
                <a:cubicBezTo>
                  <a:pt x="9613832" y="1885708"/>
                  <a:pt x="9629966" y="1882407"/>
                  <a:pt x="9649610" y="1859187"/>
                </a:cubicBezTo>
                <a:lnTo>
                  <a:pt x="9654062" y="1872277"/>
                </a:lnTo>
                <a:cubicBezTo>
                  <a:pt x="9650801" y="1882208"/>
                  <a:pt x="9650801" y="1882208"/>
                  <a:pt x="9646987" y="1892460"/>
                </a:cubicBezTo>
                <a:lnTo>
                  <a:pt x="9687467" y="1869039"/>
                </a:lnTo>
                <a:cubicBezTo>
                  <a:pt x="9715860" y="1876426"/>
                  <a:pt x="9743347" y="1835038"/>
                  <a:pt x="9765549" y="1801171"/>
                </a:cubicBezTo>
                <a:close/>
                <a:moveTo>
                  <a:pt x="6575310" y="1670800"/>
                </a:moveTo>
                <a:lnTo>
                  <a:pt x="6549857" y="1685410"/>
                </a:lnTo>
                <a:cubicBezTo>
                  <a:pt x="6531346" y="1697944"/>
                  <a:pt x="6513584" y="1712359"/>
                  <a:pt x="6497162" y="1729527"/>
                </a:cubicBezTo>
                <a:cubicBezTo>
                  <a:pt x="6489461" y="1738473"/>
                  <a:pt x="6477037" y="1740465"/>
                  <a:pt x="6479566" y="1756669"/>
                </a:cubicBezTo>
                <a:cubicBezTo>
                  <a:pt x="6483508" y="1770272"/>
                  <a:pt x="6495782" y="1778979"/>
                  <a:pt x="6510253" y="1778438"/>
                </a:cubicBezTo>
                <a:lnTo>
                  <a:pt x="6534215" y="1771401"/>
                </a:lnTo>
                <a:lnTo>
                  <a:pt x="6542162" y="1737277"/>
                </a:lnTo>
                <a:cubicBezTo>
                  <a:pt x="6545580" y="1724397"/>
                  <a:pt x="6548576" y="1712714"/>
                  <a:pt x="6549003" y="1704210"/>
                </a:cubicBezTo>
                <a:close/>
                <a:moveTo>
                  <a:pt x="6760025" y="1510979"/>
                </a:moveTo>
                <a:cubicBezTo>
                  <a:pt x="6747285" y="1534016"/>
                  <a:pt x="6698422" y="1554244"/>
                  <a:pt x="6669585" y="1570928"/>
                </a:cubicBezTo>
                <a:lnTo>
                  <a:pt x="6671871" y="1577649"/>
                </a:lnTo>
                <a:cubicBezTo>
                  <a:pt x="6680258" y="1580844"/>
                  <a:pt x="6680258" y="1580844"/>
                  <a:pt x="6688088" y="1584357"/>
                </a:cubicBezTo>
                <a:lnTo>
                  <a:pt x="6676442" y="1591094"/>
                </a:lnTo>
                <a:cubicBezTo>
                  <a:pt x="6670898" y="1594302"/>
                  <a:pt x="6665352" y="1597511"/>
                  <a:pt x="6649775" y="1614147"/>
                </a:cubicBezTo>
                <a:lnTo>
                  <a:pt x="6637696" y="1596607"/>
                </a:lnTo>
                <a:lnTo>
                  <a:pt x="6634481" y="1611258"/>
                </a:lnTo>
                <a:cubicBezTo>
                  <a:pt x="6630975" y="1628132"/>
                  <a:pt x="6624734" y="1643517"/>
                  <a:pt x="6607046" y="1652583"/>
                </a:cubicBezTo>
                <a:lnTo>
                  <a:pt x="6584881" y="1665306"/>
                </a:lnTo>
                <a:lnTo>
                  <a:pt x="6592321" y="1687191"/>
                </a:lnTo>
                <a:cubicBezTo>
                  <a:pt x="6615752" y="1679984"/>
                  <a:pt x="6635002" y="1683534"/>
                  <a:pt x="6650875" y="1674688"/>
                </a:cubicBezTo>
                <a:cubicBezTo>
                  <a:pt x="6656167" y="1671739"/>
                  <a:pt x="6661084" y="1667413"/>
                  <a:pt x="6665654" y="1660850"/>
                </a:cubicBezTo>
                <a:cubicBezTo>
                  <a:pt x="6683398" y="1650583"/>
                  <a:pt x="6691565" y="1614101"/>
                  <a:pt x="6700924" y="1600641"/>
                </a:cubicBezTo>
                <a:cubicBezTo>
                  <a:pt x="6718115" y="1590696"/>
                  <a:pt x="6733019" y="1574027"/>
                  <a:pt x="6750210" y="1564079"/>
                </a:cubicBezTo>
                <a:lnTo>
                  <a:pt x="6743471" y="1544269"/>
                </a:lnTo>
                <a:cubicBezTo>
                  <a:pt x="6750544" y="1524085"/>
                  <a:pt x="6764137" y="1564066"/>
                  <a:pt x="6776122" y="1517332"/>
                </a:cubicBezTo>
                <a:cubicBezTo>
                  <a:pt x="6767735" y="1514137"/>
                  <a:pt x="6762190" y="1517345"/>
                  <a:pt x="6760025" y="1510979"/>
                </a:cubicBezTo>
                <a:close/>
                <a:moveTo>
                  <a:pt x="9977299" y="1236392"/>
                </a:moveTo>
                <a:lnTo>
                  <a:pt x="9940699" y="1254313"/>
                </a:lnTo>
                <a:lnTo>
                  <a:pt x="9940023" y="1256654"/>
                </a:lnTo>
                <a:cubicBezTo>
                  <a:pt x="9939496" y="1258115"/>
                  <a:pt x="9939527" y="1259091"/>
                  <a:pt x="9941847" y="1259107"/>
                </a:cubicBezTo>
                <a:cubicBezTo>
                  <a:pt x="9952188" y="1251928"/>
                  <a:pt x="9958636" y="1246951"/>
                  <a:pt x="9968375" y="1241440"/>
                </a:cubicBezTo>
                <a:close/>
                <a:moveTo>
                  <a:pt x="10005940" y="1222056"/>
                </a:moveTo>
                <a:lnTo>
                  <a:pt x="10001125" y="1224474"/>
                </a:lnTo>
                <a:lnTo>
                  <a:pt x="10002230" y="1224939"/>
                </a:lnTo>
                <a:close/>
                <a:moveTo>
                  <a:pt x="7413331" y="1156874"/>
                </a:moveTo>
                <a:cubicBezTo>
                  <a:pt x="7409062" y="1155816"/>
                  <a:pt x="7403859" y="1155326"/>
                  <a:pt x="7392453" y="1159138"/>
                </a:cubicBezTo>
                <a:cubicBezTo>
                  <a:pt x="7377491" y="1168252"/>
                  <a:pt x="7388084" y="1172256"/>
                  <a:pt x="7365271" y="1179880"/>
                </a:cubicBezTo>
                <a:lnTo>
                  <a:pt x="7336704" y="1187847"/>
                </a:lnTo>
                <a:lnTo>
                  <a:pt x="7341721" y="1190072"/>
                </a:lnTo>
                <a:cubicBezTo>
                  <a:pt x="7350615" y="1190855"/>
                  <a:pt x="7359882" y="1188961"/>
                  <a:pt x="7369399" y="1185566"/>
                </a:cubicBezTo>
                <a:cubicBezTo>
                  <a:pt x="7378913" y="1182171"/>
                  <a:pt x="7388675" y="1177276"/>
                  <a:pt x="7398556" y="1172062"/>
                </a:cubicBezTo>
                <a:lnTo>
                  <a:pt x="7426095" y="1157840"/>
                </a:lnTo>
                <a:close/>
                <a:moveTo>
                  <a:pt x="7547672" y="1118924"/>
                </a:moveTo>
                <a:lnTo>
                  <a:pt x="7514789" y="1129314"/>
                </a:lnTo>
                <a:cubicBezTo>
                  <a:pt x="7505206" y="1131231"/>
                  <a:pt x="7496852" y="1132135"/>
                  <a:pt x="7489187" y="1133669"/>
                </a:cubicBezTo>
                <a:cubicBezTo>
                  <a:pt x="7481522" y="1135202"/>
                  <a:pt x="7472577" y="1136992"/>
                  <a:pt x="7462448" y="1140547"/>
                </a:cubicBezTo>
                <a:lnTo>
                  <a:pt x="7437054" y="1153663"/>
                </a:lnTo>
                <a:lnTo>
                  <a:pt x="7458252" y="1146360"/>
                </a:lnTo>
                <a:lnTo>
                  <a:pt x="7490714" y="1141543"/>
                </a:lnTo>
                <a:lnTo>
                  <a:pt x="7504340" y="1136122"/>
                </a:lnTo>
                <a:cubicBezTo>
                  <a:pt x="7510110" y="1140691"/>
                  <a:pt x="7529727" y="1129116"/>
                  <a:pt x="7547844" y="1127195"/>
                </a:cubicBezTo>
                <a:cubicBezTo>
                  <a:pt x="7543864" y="1126755"/>
                  <a:pt x="7541149" y="1125963"/>
                  <a:pt x="7540979" y="1124470"/>
                </a:cubicBezTo>
                <a:close/>
                <a:moveTo>
                  <a:pt x="8141881" y="1113010"/>
                </a:moveTo>
                <a:lnTo>
                  <a:pt x="8115266" y="1122948"/>
                </a:lnTo>
                <a:lnTo>
                  <a:pt x="8098799" y="1127706"/>
                </a:lnTo>
                <a:lnTo>
                  <a:pt x="8102890" y="1131584"/>
                </a:lnTo>
                <a:close/>
                <a:moveTo>
                  <a:pt x="7672024" y="1104717"/>
                </a:moveTo>
                <a:lnTo>
                  <a:pt x="7638373" y="1111455"/>
                </a:lnTo>
                <a:lnTo>
                  <a:pt x="7592395" y="1125829"/>
                </a:lnTo>
                <a:lnTo>
                  <a:pt x="7609062" y="1123051"/>
                </a:lnTo>
                <a:cubicBezTo>
                  <a:pt x="7626060" y="1119528"/>
                  <a:pt x="7643059" y="1115116"/>
                  <a:pt x="7659975" y="1109245"/>
                </a:cubicBezTo>
                <a:close/>
                <a:moveTo>
                  <a:pt x="8235178" y="1080590"/>
                </a:moveTo>
                <a:lnTo>
                  <a:pt x="8184068" y="1090292"/>
                </a:lnTo>
                <a:lnTo>
                  <a:pt x="8161816" y="1103608"/>
                </a:lnTo>
                <a:lnTo>
                  <a:pt x="8219418" y="1087869"/>
                </a:lnTo>
                <a:close/>
                <a:moveTo>
                  <a:pt x="7693627" y="1078675"/>
                </a:moveTo>
                <a:lnTo>
                  <a:pt x="7636926" y="1085757"/>
                </a:lnTo>
                <a:cubicBezTo>
                  <a:pt x="7610642" y="1089483"/>
                  <a:pt x="7583810" y="1094847"/>
                  <a:pt x="7552144" y="1105772"/>
                </a:cubicBezTo>
                <a:cubicBezTo>
                  <a:pt x="7556069" y="1106518"/>
                  <a:pt x="7556164" y="1108031"/>
                  <a:pt x="7554681" y="1110239"/>
                </a:cubicBezTo>
                <a:lnTo>
                  <a:pt x="7547905" y="1118731"/>
                </a:lnTo>
                <a:lnTo>
                  <a:pt x="7549343" y="1117539"/>
                </a:lnTo>
                <a:cubicBezTo>
                  <a:pt x="7582693" y="1111416"/>
                  <a:pt x="7637156" y="1084061"/>
                  <a:pt x="7661735" y="1092682"/>
                </a:cubicBezTo>
                <a:close/>
                <a:moveTo>
                  <a:pt x="7925072" y="1063058"/>
                </a:moveTo>
                <a:cubicBezTo>
                  <a:pt x="7924306" y="1062570"/>
                  <a:pt x="7923057" y="1063049"/>
                  <a:pt x="7922092" y="1064983"/>
                </a:cubicBezTo>
                <a:cubicBezTo>
                  <a:pt x="7904040" y="1068781"/>
                  <a:pt x="7882044" y="1076437"/>
                  <a:pt x="7859040" y="1084091"/>
                </a:cubicBezTo>
                <a:lnTo>
                  <a:pt x="7801516" y="1099975"/>
                </a:lnTo>
                <a:lnTo>
                  <a:pt x="7786894" y="1117581"/>
                </a:lnTo>
                <a:lnTo>
                  <a:pt x="7784862" y="1121117"/>
                </a:lnTo>
                <a:lnTo>
                  <a:pt x="7851217" y="1100782"/>
                </a:lnTo>
                <a:lnTo>
                  <a:pt x="7916150" y="1076592"/>
                </a:lnTo>
                <a:lnTo>
                  <a:pt x="7916299" y="1076593"/>
                </a:lnTo>
                <a:cubicBezTo>
                  <a:pt x="7916299" y="1076593"/>
                  <a:pt x="7916299" y="1076593"/>
                  <a:pt x="7921296" y="1074675"/>
                </a:cubicBezTo>
                <a:lnTo>
                  <a:pt x="7916150" y="1076592"/>
                </a:lnTo>
                <a:lnTo>
                  <a:pt x="7908240" y="1076557"/>
                </a:lnTo>
                <a:cubicBezTo>
                  <a:pt x="7910169" y="1072687"/>
                  <a:pt x="7912102" y="1068817"/>
                  <a:pt x="7920161" y="1068855"/>
                </a:cubicBezTo>
                <a:cubicBezTo>
                  <a:pt x="7920161" y="1068855"/>
                  <a:pt x="7925157" y="1066938"/>
                  <a:pt x="7925157" y="1066938"/>
                </a:cubicBezTo>
                <a:cubicBezTo>
                  <a:pt x="7926122" y="1065002"/>
                  <a:pt x="7925838" y="1063546"/>
                  <a:pt x="7925072" y="1063058"/>
                </a:cubicBezTo>
                <a:close/>
                <a:moveTo>
                  <a:pt x="8239211" y="1047027"/>
                </a:moveTo>
                <a:lnTo>
                  <a:pt x="8196421" y="1050468"/>
                </a:lnTo>
                <a:lnTo>
                  <a:pt x="8183165" y="1052962"/>
                </a:lnTo>
                <a:lnTo>
                  <a:pt x="8126175" y="1068700"/>
                </a:lnTo>
                <a:lnTo>
                  <a:pt x="8123121" y="1064257"/>
                </a:lnTo>
                <a:lnTo>
                  <a:pt x="8084429" y="1071534"/>
                </a:lnTo>
                <a:cubicBezTo>
                  <a:pt x="8060248" y="1071424"/>
                  <a:pt x="8026076" y="1075149"/>
                  <a:pt x="8006093" y="1082817"/>
                </a:cubicBezTo>
                <a:cubicBezTo>
                  <a:pt x="8023349" y="1088712"/>
                  <a:pt x="8003367" y="1096378"/>
                  <a:pt x="8007565" y="1104155"/>
                </a:cubicBezTo>
                <a:cubicBezTo>
                  <a:pt x="7997577" y="1107988"/>
                  <a:pt x="7996441" y="1102165"/>
                  <a:pt x="7983386" y="1104045"/>
                </a:cubicBezTo>
                <a:cubicBezTo>
                  <a:pt x="7965336" y="1107843"/>
                  <a:pt x="8003367" y="1096378"/>
                  <a:pt x="7984185" y="1094350"/>
                </a:cubicBezTo>
                <a:cubicBezTo>
                  <a:pt x="7935025" y="1103826"/>
                  <a:pt x="7898128" y="1121113"/>
                  <a:pt x="7847837" y="1124763"/>
                </a:cubicBezTo>
                <a:lnTo>
                  <a:pt x="7834402" y="1132804"/>
                </a:lnTo>
                <a:lnTo>
                  <a:pt x="7876195" y="1127467"/>
                </a:lnTo>
                <a:cubicBezTo>
                  <a:pt x="7911514" y="1126930"/>
                  <a:pt x="7944376" y="1131841"/>
                  <a:pt x="7976576" y="1125066"/>
                </a:cubicBezTo>
                <a:cubicBezTo>
                  <a:pt x="8002959" y="1121655"/>
                  <a:pt x="8026512" y="1109933"/>
                  <a:pt x="8047484" y="1105738"/>
                </a:cubicBezTo>
                <a:lnTo>
                  <a:pt x="8058962" y="1106257"/>
                </a:lnTo>
                <a:lnTo>
                  <a:pt x="8116524" y="1088048"/>
                </a:lnTo>
                <a:cubicBezTo>
                  <a:pt x="8140533" y="1080400"/>
                  <a:pt x="8164063" y="1073718"/>
                  <a:pt x="8187450" y="1066310"/>
                </a:cubicBezTo>
                <a:close/>
                <a:moveTo>
                  <a:pt x="8693302" y="983347"/>
                </a:moveTo>
                <a:lnTo>
                  <a:pt x="8682999" y="985431"/>
                </a:lnTo>
                <a:cubicBezTo>
                  <a:pt x="8678547" y="985606"/>
                  <a:pt x="8673273" y="986576"/>
                  <a:pt x="8662657" y="993357"/>
                </a:cubicBezTo>
                <a:cubicBezTo>
                  <a:pt x="8656093" y="999757"/>
                  <a:pt x="8655638" y="1003178"/>
                  <a:pt x="8654170" y="1006694"/>
                </a:cubicBezTo>
                <a:lnTo>
                  <a:pt x="8642004" y="1018310"/>
                </a:lnTo>
                <a:lnTo>
                  <a:pt x="8663986" y="1007087"/>
                </a:lnTo>
                <a:lnTo>
                  <a:pt x="8671902" y="997774"/>
                </a:lnTo>
                <a:close/>
                <a:moveTo>
                  <a:pt x="8746771" y="946384"/>
                </a:moveTo>
                <a:lnTo>
                  <a:pt x="8728729" y="956327"/>
                </a:lnTo>
                <a:lnTo>
                  <a:pt x="8707191" y="974792"/>
                </a:lnTo>
                <a:lnTo>
                  <a:pt x="8724943" y="964751"/>
                </a:lnTo>
                <a:lnTo>
                  <a:pt x="8742433" y="952564"/>
                </a:lnTo>
                <a:lnTo>
                  <a:pt x="8745918" y="950065"/>
                </a:lnTo>
                <a:close/>
                <a:moveTo>
                  <a:pt x="8965221" y="826100"/>
                </a:moveTo>
                <a:lnTo>
                  <a:pt x="8891800" y="855980"/>
                </a:lnTo>
                <a:lnTo>
                  <a:pt x="8811312" y="898440"/>
                </a:lnTo>
                <a:lnTo>
                  <a:pt x="8811336" y="898506"/>
                </a:lnTo>
                <a:lnTo>
                  <a:pt x="8814674" y="902002"/>
                </a:lnTo>
                <a:lnTo>
                  <a:pt x="8813381" y="904520"/>
                </a:lnTo>
                <a:lnTo>
                  <a:pt x="8814462" y="907704"/>
                </a:lnTo>
                <a:lnTo>
                  <a:pt x="8840367" y="891802"/>
                </a:lnTo>
                <a:cubicBezTo>
                  <a:pt x="8848310" y="889008"/>
                  <a:pt x="8851804" y="889746"/>
                  <a:pt x="8859748" y="886954"/>
                </a:cubicBezTo>
                <a:cubicBezTo>
                  <a:pt x="8869916" y="882392"/>
                  <a:pt x="8884767" y="873233"/>
                  <a:pt x="8898946" y="865046"/>
                </a:cubicBezTo>
                <a:lnTo>
                  <a:pt x="8927846" y="851847"/>
                </a:lnTo>
                <a:lnTo>
                  <a:pt x="8929387" y="849527"/>
                </a:lnTo>
                <a:lnTo>
                  <a:pt x="8934044" y="847945"/>
                </a:lnTo>
                <a:lnTo>
                  <a:pt x="8933776" y="842217"/>
                </a:lnTo>
                <a:cubicBezTo>
                  <a:pt x="8935126" y="840268"/>
                  <a:pt x="8938223" y="838684"/>
                  <a:pt x="8943942" y="837658"/>
                </a:cubicBezTo>
                <a:cubicBezTo>
                  <a:pt x="8946164" y="835891"/>
                  <a:pt x="8954983" y="833281"/>
                  <a:pt x="8963362" y="830581"/>
                </a:cubicBezTo>
                <a:lnTo>
                  <a:pt x="8963432" y="830547"/>
                </a:lnTo>
                <a:close/>
                <a:moveTo>
                  <a:pt x="9879831" y="821366"/>
                </a:moveTo>
                <a:lnTo>
                  <a:pt x="9839870" y="845604"/>
                </a:lnTo>
                <a:lnTo>
                  <a:pt x="9780748" y="876975"/>
                </a:lnTo>
                <a:lnTo>
                  <a:pt x="9770768" y="884408"/>
                </a:lnTo>
                <a:lnTo>
                  <a:pt x="9748568" y="907425"/>
                </a:lnTo>
                <a:lnTo>
                  <a:pt x="9735022" y="917517"/>
                </a:lnTo>
                <a:lnTo>
                  <a:pt x="9718690" y="944011"/>
                </a:lnTo>
                <a:cubicBezTo>
                  <a:pt x="9726640" y="947879"/>
                  <a:pt x="9718690" y="944011"/>
                  <a:pt x="9732741" y="944349"/>
                </a:cubicBezTo>
                <a:cubicBezTo>
                  <a:pt x="9756547" y="953865"/>
                  <a:pt x="9777117" y="934340"/>
                  <a:pt x="9812051" y="914128"/>
                </a:cubicBezTo>
                <a:lnTo>
                  <a:pt x="9818787" y="933942"/>
                </a:lnTo>
                <a:cubicBezTo>
                  <a:pt x="9830432" y="927202"/>
                  <a:pt x="9835978" y="923995"/>
                  <a:pt x="9849908" y="923980"/>
                </a:cubicBezTo>
                <a:cubicBezTo>
                  <a:pt x="9846093" y="934231"/>
                  <a:pt x="9848259" y="940600"/>
                  <a:pt x="9845120" y="950885"/>
                </a:cubicBezTo>
                <a:cubicBezTo>
                  <a:pt x="9857847" y="947331"/>
                  <a:pt x="9867312" y="949794"/>
                  <a:pt x="9876014" y="952697"/>
                </a:cubicBezTo>
                <a:lnTo>
                  <a:pt x="9887958" y="954722"/>
                </a:lnTo>
                <a:lnTo>
                  <a:pt x="9916818" y="942334"/>
                </a:lnTo>
                <a:cubicBezTo>
                  <a:pt x="9925760" y="939373"/>
                  <a:pt x="9933790" y="937917"/>
                  <a:pt x="9940212" y="938971"/>
                </a:cubicBezTo>
                <a:cubicBezTo>
                  <a:pt x="9966969" y="914145"/>
                  <a:pt x="10004632" y="900246"/>
                  <a:pt x="10043703" y="892060"/>
                </a:cubicBezTo>
                <a:cubicBezTo>
                  <a:pt x="10045464" y="888085"/>
                  <a:pt x="10045464" y="888085"/>
                  <a:pt x="10045464" y="888085"/>
                </a:cubicBezTo>
                <a:cubicBezTo>
                  <a:pt x="10045464" y="888085"/>
                  <a:pt x="10048632" y="889825"/>
                  <a:pt x="10048632" y="889825"/>
                </a:cubicBezTo>
                <a:cubicBezTo>
                  <a:pt x="10050393" y="885853"/>
                  <a:pt x="10058489" y="885358"/>
                  <a:pt x="10058489" y="885358"/>
                </a:cubicBezTo>
                <a:cubicBezTo>
                  <a:pt x="10063416" y="883123"/>
                  <a:pt x="10061657" y="887097"/>
                  <a:pt x="10056727" y="889330"/>
                </a:cubicBezTo>
                <a:cubicBezTo>
                  <a:pt x="10054965" y="893303"/>
                  <a:pt x="10054965" y="893303"/>
                  <a:pt x="10051800" y="891564"/>
                </a:cubicBezTo>
                <a:cubicBezTo>
                  <a:pt x="10063061" y="892808"/>
                  <a:pt x="10081367" y="878162"/>
                  <a:pt x="10085940" y="885611"/>
                </a:cubicBezTo>
                <a:cubicBezTo>
                  <a:pt x="10044755" y="907456"/>
                  <a:pt x="10040524" y="934770"/>
                  <a:pt x="9991596" y="947425"/>
                </a:cubicBezTo>
                <a:cubicBezTo>
                  <a:pt x="9985261" y="943948"/>
                  <a:pt x="9996879" y="935508"/>
                  <a:pt x="9998640" y="931533"/>
                </a:cubicBezTo>
                <a:lnTo>
                  <a:pt x="9987283" y="935776"/>
                </a:lnTo>
                <a:lnTo>
                  <a:pt x="9985410" y="937037"/>
                </a:lnTo>
                <a:cubicBezTo>
                  <a:pt x="9970068" y="948029"/>
                  <a:pt x="9954728" y="959025"/>
                  <a:pt x="9940311" y="967365"/>
                </a:cubicBezTo>
                <a:cubicBezTo>
                  <a:pt x="9955431" y="990372"/>
                  <a:pt x="9950861" y="976927"/>
                  <a:pt x="9939854" y="1007008"/>
                </a:cubicBezTo>
                <a:cubicBezTo>
                  <a:pt x="9959035" y="1001944"/>
                  <a:pt x="9968237" y="1002654"/>
                  <a:pt x="9978930" y="1015718"/>
                </a:cubicBezTo>
                <a:lnTo>
                  <a:pt x="9980134" y="1017524"/>
                </a:lnTo>
                <a:lnTo>
                  <a:pt x="10023610" y="1006450"/>
                </a:lnTo>
                <a:lnTo>
                  <a:pt x="10029113" y="1004095"/>
                </a:lnTo>
                <a:lnTo>
                  <a:pt x="10028862" y="1003353"/>
                </a:lnTo>
                <a:cubicBezTo>
                  <a:pt x="10030510" y="986733"/>
                  <a:pt x="10024410" y="990264"/>
                  <a:pt x="10028224" y="980012"/>
                </a:cubicBezTo>
                <a:cubicBezTo>
                  <a:pt x="10026913" y="956635"/>
                  <a:pt x="10019839" y="976817"/>
                  <a:pt x="10035298" y="959828"/>
                </a:cubicBezTo>
                <a:cubicBezTo>
                  <a:pt x="10045631" y="929716"/>
                  <a:pt x="10062820" y="919768"/>
                  <a:pt x="10094060" y="910161"/>
                </a:cubicBezTo>
                <a:cubicBezTo>
                  <a:pt x="10092749" y="886784"/>
                  <a:pt x="10088176" y="873340"/>
                  <a:pt x="10081441" y="853527"/>
                </a:cubicBezTo>
                <a:cubicBezTo>
                  <a:pt x="10081441" y="853527"/>
                  <a:pt x="10075897" y="856737"/>
                  <a:pt x="10068184" y="853576"/>
                </a:cubicBezTo>
                <a:cubicBezTo>
                  <a:pt x="10034780" y="856815"/>
                  <a:pt x="9945434" y="900465"/>
                  <a:pt x="9915745" y="854130"/>
                </a:cubicBezTo>
                <a:lnTo>
                  <a:pt x="9898556" y="864076"/>
                </a:lnTo>
                <a:close/>
                <a:moveTo>
                  <a:pt x="9837403" y="797174"/>
                </a:moveTo>
                <a:cubicBezTo>
                  <a:pt x="9836536" y="796965"/>
                  <a:pt x="9835409" y="797818"/>
                  <a:pt x="9834892" y="799944"/>
                </a:cubicBezTo>
                <a:cubicBezTo>
                  <a:pt x="9817902" y="809350"/>
                  <a:pt x="9797884" y="823654"/>
                  <a:pt x="9776870" y="838280"/>
                </a:cubicBezTo>
                <a:lnTo>
                  <a:pt x="9768854" y="843321"/>
                </a:lnTo>
                <a:lnTo>
                  <a:pt x="9771250" y="845111"/>
                </a:lnTo>
                <a:lnTo>
                  <a:pt x="9781370" y="850160"/>
                </a:lnTo>
                <a:lnTo>
                  <a:pt x="9831643" y="812750"/>
                </a:lnTo>
                <a:lnTo>
                  <a:pt x="9831790" y="812702"/>
                </a:lnTo>
                <a:cubicBezTo>
                  <a:pt x="9831790" y="812702"/>
                  <a:pt x="9831790" y="812702"/>
                  <a:pt x="9836295" y="809287"/>
                </a:cubicBezTo>
                <a:lnTo>
                  <a:pt x="9831643" y="812750"/>
                </a:lnTo>
                <a:lnTo>
                  <a:pt x="9823811" y="815279"/>
                </a:lnTo>
                <a:cubicBezTo>
                  <a:pt x="9824847" y="811026"/>
                  <a:pt x="9825880" y="806776"/>
                  <a:pt x="9833856" y="804198"/>
                </a:cubicBezTo>
                <a:cubicBezTo>
                  <a:pt x="9833856" y="804198"/>
                  <a:pt x="9838364" y="800781"/>
                  <a:pt x="9838364" y="800781"/>
                </a:cubicBezTo>
                <a:cubicBezTo>
                  <a:pt x="9838880" y="798656"/>
                  <a:pt x="9838271" y="797384"/>
                  <a:pt x="9837403" y="797174"/>
                </a:cubicBezTo>
                <a:close/>
                <a:moveTo>
                  <a:pt x="7302677" y="796458"/>
                </a:moveTo>
                <a:lnTo>
                  <a:pt x="7272768" y="807806"/>
                </a:lnTo>
                <a:cubicBezTo>
                  <a:pt x="7272768" y="807806"/>
                  <a:pt x="7272315" y="805434"/>
                  <a:pt x="7270281" y="806206"/>
                </a:cubicBezTo>
                <a:cubicBezTo>
                  <a:pt x="7258534" y="813205"/>
                  <a:pt x="7261357" y="810863"/>
                  <a:pt x="7251645" y="817091"/>
                </a:cubicBezTo>
                <a:cubicBezTo>
                  <a:pt x="7247579" y="818634"/>
                  <a:pt x="7243512" y="820178"/>
                  <a:pt x="7237411" y="822492"/>
                </a:cubicBezTo>
                <a:cubicBezTo>
                  <a:pt x="7226514" y="831078"/>
                  <a:pt x="7214853" y="837093"/>
                  <a:pt x="7202527" y="843200"/>
                </a:cubicBezTo>
                <a:lnTo>
                  <a:pt x="7196027" y="846757"/>
                </a:lnTo>
                <a:lnTo>
                  <a:pt x="7222834" y="832932"/>
                </a:lnTo>
                <a:cubicBezTo>
                  <a:pt x="7240194" y="825291"/>
                  <a:pt x="7257665" y="818797"/>
                  <a:pt x="7274987" y="813260"/>
                </a:cubicBezTo>
                <a:lnTo>
                  <a:pt x="7277067" y="812777"/>
                </a:lnTo>
                <a:lnTo>
                  <a:pt x="7275453" y="807721"/>
                </a:lnTo>
                <a:lnTo>
                  <a:pt x="7296011" y="800647"/>
                </a:lnTo>
                <a:cubicBezTo>
                  <a:pt x="7297517" y="799688"/>
                  <a:pt x="7299259" y="798361"/>
                  <a:pt x="7301145" y="797159"/>
                </a:cubicBezTo>
                <a:close/>
                <a:moveTo>
                  <a:pt x="7333317" y="782289"/>
                </a:moveTo>
                <a:lnTo>
                  <a:pt x="7314118" y="791316"/>
                </a:lnTo>
                <a:lnTo>
                  <a:pt x="7334465" y="784436"/>
                </a:lnTo>
                <a:close/>
                <a:moveTo>
                  <a:pt x="9054297" y="781749"/>
                </a:moveTo>
                <a:cubicBezTo>
                  <a:pt x="9053429" y="781539"/>
                  <a:pt x="9052302" y="782394"/>
                  <a:pt x="9051785" y="784521"/>
                </a:cubicBezTo>
                <a:lnTo>
                  <a:pt x="9021788" y="804337"/>
                </a:lnTo>
                <a:lnTo>
                  <a:pt x="9013817" y="810859"/>
                </a:lnTo>
                <a:lnTo>
                  <a:pt x="9006684" y="816565"/>
                </a:lnTo>
                <a:lnTo>
                  <a:pt x="9010023" y="820219"/>
                </a:lnTo>
                <a:lnTo>
                  <a:pt x="8995717" y="825339"/>
                </a:lnTo>
                <a:lnTo>
                  <a:pt x="8993635" y="827003"/>
                </a:lnTo>
                <a:lnTo>
                  <a:pt x="8990027" y="828581"/>
                </a:lnTo>
                <a:lnTo>
                  <a:pt x="8939019" y="861773"/>
                </a:lnTo>
                <a:lnTo>
                  <a:pt x="8885374" y="893280"/>
                </a:lnTo>
                <a:lnTo>
                  <a:pt x="8876269" y="894916"/>
                </a:lnTo>
                <a:cubicBezTo>
                  <a:pt x="8876269" y="894916"/>
                  <a:pt x="8876269" y="894916"/>
                  <a:pt x="8875317" y="899187"/>
                </a:cubicBezTo>
                <a:lnTo>
                  <a:pt x="8885374" y="893280"/>
                </a:lnTo>
                <a:lnTo>
                  <a:pt x="8887707" y="892861"/>
                </a:lnTo>
                <a:cubicBezTo>
                  <a:pt x="8890251" y="897869"/>
                  <a:pt x="8885801" y="901401"/>
                  <a:pt x="8882306" y="900663"/>
                </a:cubicBezTo>
                <a:cubicBezTo>
                  <a:pt x="8881355" y="904934"/>
                  <a:pt x="8881355" y="904934"/>
                  <a:pt x="8881355" y="904934"/>
                </a:cubicBezTo>
                <a:lnTo>
                  <a:pt x="8917546" y="889149"/>
                </a:lnTo>
                <a:lnTo>
                  <a:pt x="8924585" y="884388"/>
                </a:lnTo>
                <a:cubicBezTo>
                  <a:pt x="8946599" y="869440"/>
                  <a:pt x="8968352" y="855556"/>
                  <a:pt x="8989799" y="841036"/>
                </a:cubicBezTo>
                <a:lnTo>
                  <a:pt x="9048534" y="797325"/>
                </a:lnTo>
                <a:lnTo>
                  <a:pt x="9048683" y="797278"/>
                </a:lnTo>
                <a:cubicBezTo>
                  <a:pt x="9048683" y="797278"/>
                  <a:pt x="9048683" y="797278"/>
                  <a:pt x="9053189" y="793863"/>
                </a:cubicBezTo>
                <a:lnTo>
                  <a:pt x="9048534" y="797325"/>
                </a:lnTo>
                <a:lnTo>
                  <a:pt x="9040705" y="799855"/>
                </a:lnTo>
                <a:cubicBezTo>
                  <a:pt x="9041738" y="795604"/>
                  <a:pt x="9042772" y="791350"/>
                  <a:pt x="9050751" y="788774"/>
                </a:cubicBezTo>
                <a:cubicBezTo>
                  <a:pt x="9050751" y="788774"/>
                  <a:pt x="9055256" y="785358"/>
                  <a:pt x="9055256" y="785358"/>
                </a:cubicBezTo>
                <a:cubicBezTo>
                  <a:pt x="9055774" y="783231"/>
                  <a:pt x="9055165" y="781958"/>
                  <a:pt x="9054297" y="781749"/>
                </a:cubicBezTo>
                <a:close/>
                <a:moveTo>
                  <a:pt x="7489354" y="762956"/>
                </a:moveTo>
                <a:lnTo>
                  <a:pt x="7482154" y="765189"/>
                </a:lnTo>
                <a:cubicBezTo>
                  <a:pt x="7470649" y="766519"/>
                  <a:pt x="7459144" y="767850"/>
                  <a:pt x="7449904" y="771165"/>
                </a:cubicBezTo>
                <a:cubicBezTo>
                  <a:pt x="7458202" y="769306"/>
                  <a:pt x="7458397" y="771757"/>
                  <a:pt x="7460470" y="771292"/>
                </a:cubicBezTo>
                <a:cubicBezTo>
                  <a:pt x="7457456" y="773214"/>
                  <a:pt x="7458588" y="774206"/>
                  <a:pt x="7457648" y="775664"/>
                </a:cubicBezTo>
                <a:cubicBezTo>
                  <a:pt x="7446141" y="776994"/>
                  <a:pt x="7444261" y="779909"/>
                  <a:pt x="7433887" y="782232"/>
                </a:cubicBezTo>
                <a:cubicBezTo>
                  <a:pt x="7432755" y="781240"/>
                  <a:pt x="7431621" y="780248"/>
                  <a:pt x="7429545" y="780712"/>
                </a:cubicBezTo>
                <a:cubicBezTo>
                  <a:pt x="7430294" y="776804"/>
                  <a:pt x="7435383" y="774419"/>
                  <a:pt x="7431042" y="772898"/>
                </a:cubicBezTo>
                <a:cubicBezTo>
                  <a:pt x="7419729" y="776678"/>
                  <a:pt x="7412565" y="779529"/>
                  <a:pt x="7402192" y="781852"/>
                </a:cubicBezTo>
                <a:cubicBezTo>
                  <a:pt x="7393895" y="783710"/>
                  <a:pt x="7384656" y="787026"/>
                  <a:pt x="7369001" y="789287"/>
                </a:cubicBezTo>
                <a:cubicBezTo>
                  <a:pt x="7369001" y="789287"/>
                  <a:pt x="7368808" y="786836"/>
                  <a:pt x="7366734" y="787302"/>
                </a:cubicBezTo>
                <a:cubicBezTo>
                  <a:pt x="7354479" y="792538"/>
                  <a:pt x="7357493" y="790616"/>
                  <a:pt x="7347316" y="795388"/>
                </a:cubicBezTo>
                <a:cubicBezTo>
                  <a:pt x="7343168" y="796319"/>
                  <a:pt x="7339017" y="797247"/>
                  <a:pt x="7332795" y="798642"/>
                </a:cubicBezTo>
                <a:lnTo>
                  <a:pt x="7326645" y="801255"/>
                </a:lnTo>
                <a:lnTo>
                  <a:pt x="7374982" y="790023"/>
                </a:lnTo>
                <a:cubicBezTo>
                  <a:pt x="7406302" y="785100"/>
                  <a:pt x="7434907" y="782497"/>
                  <a:pt x="7458682" y="780701"/>
                </a:cubicBezTo>
                <a:close/>
                <a:moveTo>
                  <a:pt x="9194015" y="745919"/>
                </a:moveTo>
                <a:lnTo>
                  <a:pt x="9174109" y="753823"/>
                </a:lnTo>
                <a:cubicBezTo>
                  <a:pt x="9160628" y="760138"/>
                  <a:pt x="9147886" y="767193"/>
                  <a:pt x="9138875" y="774021"/>
                </a:cubicBezTo>
                <a:cubicBezTo>
                  <a:pt x="9157268" y="773958"/>
                  <a:pt x="9139243" y="787618"/>
                  <a:pt x="9145153" y="793545"/>
                </a:cubicBezTo>
                <a:cubicBezTo>
                  <a:pt x="9136142" y="800375"/>
                  <a:pt x="9133704" y="795286"/>
                  <a:pt x="9121220" y="801276"/>
                </a:cubicBezTo>
                <a:cubicBezTo>
                  <a:pt x="9104231" y="810683"/>
                  <a:pt x="9139243" y="787618"/>
                  <a:pt x="9119817" y="791934"/>
                </a:cubicBezTo>
                <a:cubicBezTo>
                  <a:pt x="9096587" y="804336"/>
                  <a:pt x="9076826" y="817575"/>
                  <a:pt x="9056762" y="830178"/>
                </a:cubicBezTo>
                <a:lnTo>
                  <a:pt x="9031409" y="843632"/>
                </a:lnTo>
                <a:lnTo>
                  <a:pt x="9038196" y="851062"/>
                </a:lnTo>
                <a:lnTo>
                  <a:pt x="8980325" y="876588"/>
                </a:lnTo>
                <a:lnTo>
                  <a:pt x="8965461" y="891999"/>
                </a:lnTo>
                <a:cubicBezTo>
                  <a:pt x="8954632" y="900643"/>
                  <a:pt x="8942500" y="908967"/>
                  <a:pt x="8931233" y="917504"/>
                </a:cubicBezTo>
                <a:lnTo>
                  <a:pt x="8919570" y="925774"/>
                </a:lnTo>
                <a:lnTo>
                  <a:pt x="8924592" y="928350"/>
                </a:lnTo>
                <a:cubicBezTo>
                  <a:pt x="8931921" y="932102"/>
                  <a:pt x="8938071" y="934576"/>
                  <a:pt x="8941122" y="932810"/>
                </a:cubicBezTo>
                <a:cubicBezTo>
                  <a:pt x="8966144" y="926379"/>
                  <a:pt x="8982574" y="892736"/>
                  <a:pt x="8991933" y="879277"/>
                </a:cubicBezTo>
                <a:cubicBezTo>
                  <a:pt x="9040242" y="859369"/>
                  <a:pt x="9080724" y="835948"/>
                  <a:pt x="9126748" y="809318"/>
                </a:cubicBezTo>
                <a:cubicBezTo>
                  <a:pt x="9143938" y="799373"/>
                  <a:pt x="9175179" y="789766"/>
                  <a:pt x="9191057" y="756440"/>
                </a:cubicBezTo>
                <a:close/>
                <a:moveTo>
                  <a:pt x="7619067" y="734525"/>
                </a:moveTo>
                <a:cubicBezTo>
                  <a:pt x="7619067" y="734525"/>
                  <a:pt x="7619067" y="734525"/>
                  <a:pt x="7618127" y="735981"/>
                </a:cubicBezTo>
                <a:lnTo>
                  <a:pt x="7622526" y="735736"/>
                </a:lnTo>
                <a:lnTo>
                  <a:pt x="7623413" y="736045"/>
                </a:lnTo>
                <a:cubicBezTo>
                  <a:pt x="7623603" y="738495"/>
                  <a:pt x="7621529" y="738960"/>
                  <a:pt x="7620396" y="737968"/>
                </a:cubicBezTo>
                <a:cubicBezTo>
                  <a:pt x="7619455" y="739427"/>
                  <a:pt x="7619455" y="739427"/>
                  <a:pt x="7619455" y="739427"/>
                </a:cubicBezTo>
                <a:lnTo>
                  <a:pt x="7628964" y="739785"/>
                </a:lnTo>
                <a:lnTo>
                  <a:pt x="7640095" y="734750"/>
                </a:lnTo>
                <a:lnTo>
                  <a:pt x="7622526" y="735736"/>
                </a:lnTo>
                <a:close/>
                <a:moveTo>
                  <a:pt x="9794678" y="701037"/>
                </a:moveTo>
                <a:cubicBezTo>
                  <a:pt x="9790246" y="700690"/>
                  <a:pt x="9786073" y="702047"/>
                  <a:pt x="9782102" y="704751"/>
                </a:cubicBezTo>
                <a:cubicBezTo>
                  <a:pt x="9754308" y="723682"/>
                  <a:pt x="9736459" y="808663"/>
                  <a:pt x="9709787" y="837803"/>
                </a:cubicBezTo>
                <a:lnTo>
                  <a:pt x="9716645" y="857972"/>
                </a:lnTo>
                <a:lnTo>
                  <a:pt x="9749322" y="839066"/>
                </a:lnTo>
                <a:lnTo>
                  <a:pt x="9749519" y="838575"/>
                </a:lnTo>
                <a:cubicBezTo>
                  <a:pt x="9758420" y="831015"/>
                  <a:pt x="9782354" y="823283"/>
                  <a:pt x="9798475" y="813668"/>
                </a:cubicBezTo>
                <a:lnTo>
                  <a:pt x="9854964" y="776234"/>
                </a:lnTo>
                <a:lnTo>
                  <a:pt x="9847966" y="763836"/>
                </a:lnTo>
                <a:cubicBezTo>
                  <a:pt x="9826987" y="730190"/>
                  <a:pt x="9805560" y="702786"/>
                  <a:pt x="9794678" y="701037"/>
                </a:cubicBezTo>
                <a:close/>
                <a:moveTo>
                  <a:pt x="9638297" y="439652"/>
                </a:moveTo>
                <a:lnTo>
                  <a:pt x="9623925" y="445020"/>
                </a:lnTo>
                <a:cubicBezTo>
                  <a:pt x="9598318" y="455041"/>
                  <a:pt x="9572445" y="466769"/>
                  <a:pt x="9542699" y="485015"/>
                </a:cubicBezTo>
                <a:cubicBezTo>
                  <a:pt x="9550794" y="484519"/>
                  <a:pt x="9544106" y="490728"/>
                  <a:pt x="9540584" y="498672"/>
                </a:cubicBezTo>
                <a:lnTo>
                  <a:pt x="9540093" y="498956"/>
                </a:lnTo>
                <a:lnTo>
                  <a:pt x="9544282" y="499903"/>
                </a:lnTo>
                <a:lnTo>
                  <a:pt x="9547315" y="497647"/>
                </a:lnTo>
                <a:lnTo>
                  <a:pt x="9548306" y="498736"/>
                </a:lnTo>
                <a:lnTo>
                  <a:pt x="9545771" y="500240"/>
                </a:lnTo>
                <a:lnTo>
                  <a:pt x="9547258" y="500577"/>
                </a:lnTo>
                <a:lnTo>
                  <a:pt x="9555155" y="495795"/>
                </a:lnTo>
                <a:cubicBezTo>
                  <a:pt x="9560047" y="493698"/>
                  <a:pt x="9564847" y="492137"/>
                  <a:pt x="9568761" y="490457"/>
                </a:cubicBezTo>
                <a:cubicBezTo>
                  <a:pt x="9589436" y="475594"/>
                  <a:pt x="9610298" y="459657"/>
                  <a:pt x="9632047" y="443834"/>
                </a:cubicBezTo>
                <a:close/>
                <a:moveTo>
                  <a:pt x="9717490" y="426641"/>
                </a:moveTo>
                <a:cubicBezTo>
                  <a:pt x="9718229" y="422329"/>
                  <a:pt x="9701097" y="437668"/>
                  <a:pt x="9698290" y="432883"/>
                </a:cubicBezTo>
                <a:cubicBezTo>
                  <a:pt x="9689724" y="440553"/>
                  <a:pt x="9677613" y="447744"/>
                  <a:pt x="9676874" y="452054"/>
                </a:cubicBezTo>
                <a:lnTo>
                  <a:pt x="9651822" y="469364"/>
                </a:lnTo>
                <a:lnTo>
                  <a:pt x="9660596" y="468678"/>
                </a:lnTo>
                <a:cubicBezTo>
                  <a:pt x="9645690" y="485345"/>
                  <a:pt x="9645690" y="485345"/>
                  <a:pt x="9634046" y="492083"/>
                </a:cubicBezTo>
                <a:lnTo>
                  <a:pt x="9636331" y="498805"/>
                </a:lnTo>
                <a:lnTo>
                  <a:pt x="9665167" y="482121"/>
                </a:lnTo>
                <a:cubicBezTo>
                  <a:pt x="9672071" y="481937"/>
                  <a:pt x="9684964" y="474478"/>
                  <a:pt x="9697299" y="465382"/>
                </a:cubicBezTo>
                <a:lnTo>
                  <a:pt x="9725802" y="439095"/>
                </a:lnTo>
                <a:lnTo>
                  <a:pt x="9693861" y="458744"/>
                </a:lnTo>
                <a:cubicBezTo>
                  <a:pt x="9688248" y="449173"/>
                  <a:pt x="9708186" y="438619"/>
                  <a:pt x="9717490" y="426641"/>
                </a:cubicBezTo>
                <a:close/>
                <a:moveTo>
                  <a:pt x="9850849" y="397825"/>
                </a:moveTo>
                <a:lnTo>
                  <a:pt x="9849470" y="399345"/>
                </a:lnTo>
                <a:lnTo>
                  <a:pt x="9851133" y="398656"/>
                </a:lnTo>
                <a:close/>
                <a:moveTo>
                  <a:pt x="9954827" y="341627"/>
                </a:moveTo>
                <a:lnTo>
                  <a:pt x="9942054" y="350088"/>
                </a:lnTo>
                <a:lnTo>
                  <a:pt x="9945346" y="351766"/>
                </a:lnTo>
                <a:close/>
                <a:moveTo>
                  <a:pt x="9887187" y="303908"/>
                </a:moveTo>
                <a:cubicBezTo>
                  <a:pt x="9868725" y="305840"/>
                  <a:pt x="9814523" y="347067"/>
                  <a:pt x="9794584" y="357619"/>
                </a:cubicBezTo>
                <a:cubicBezTo>
                  <a:pt x="9794584" y="357619"/>
                  <a:pt x="9798130" y="358094"/>
                  <a:pt x="9798130" y="358094"/>
                </a:cubicBezTo>
                <a:cubicBezTo>
                  <a:pt x="9802414" y="354260"/>
                  <a:pt x="9801675" y="358571"/>
                  <a:pt x="9801675" y="358571"/>
                </a:cubicBezTo>
                <a:cubicBezTo>
                  <a:pt x="9801675" y="358571"/>
                  <a:pt x="9797391" y="362403"/>
                  <a:pt x="9797391" y="362403"/>
                </a:cubicBezTo>
                <a:cubicBezTo>
                  <a:pt x="9793109" y="366240"/>
                  <a:pt x="9789564" y="365763"/>
                  <a:pt x="9789564" y="365763"/>
                </a:cubicBezTo>
                <a:cubicBezTo>
                  <a:pt x="9789564" y="365763"/>
                  <a:pt x="9789564" y="365763"/>
                  <a:pt x="9793109" y="366240"/>
                </a:cubicBezTo>
                <a:lnTo>
                  <a:pt x="9788966" y="369430"/>
                </a:lnTo>
                <a:lnTo>
                  <a:pt x="9790869" y="369345"/>
                </a:lnTo>
                <a:lnTo>
                  <a:pt x="9754863" y="397285"/>
                </a:lnTo>
                <a:lnTo>
                  <a:pt x="9754209" y="400153"/>
                </a:lnTo>
                <a:cubicBezTo>
                  <a:pt x="9752421" y="402669"/>
                  <a:pt x="9750279" y="404586"/>
                  <a:pt x="9750279" y="404586"/>
                </a:cubicBezTo>
                <a:cubicBezTo>
                  <a:pt x="9753085" y="409372"/>
                  <a:pt x="9780852" y="395460"/>
                  <a:pt x="9768002" y="406964"/>
                </a:cubicBezTo>
                <a:cubicBezTo>
                  <a:pt x="9759436" y="414633"/>
                  <a:pt x="9750870" y="422301"/>
                  <a:pt x="9739461" y="430691"/>
                </a:cubicBezTo>
                <a:lnTo>
                  <a:pt x="9726218" y="438838"/>
                </a:lnTo>
                <a:lnTo>
                  <a:pt x="9738723" y="440372"/>
                </a:lnTo>
                <a:lnTo>
                  <a:pt x="9782165" y="401083"/>
                </a:lnTo>
                <a:cubicBezTo>
                  <a:pt x="9793413" y="391900"/>
                  <a:pt x="9804661" y="382720"/>
                  <a:pt x="9819525" y="373367"/>
                </a:cubicBezTo>
                <a:lnTo>
                  <a:pt x="9867187" y="336674"/>
                </a:lnTo>
                <a:lnTo>
                  <a:pt x="9869578" y="324694"/>
                </a:lnTo>
                <a:cubicBezTo>
                  <a:pt x="9873786" y="318643"/>
                  <a:pt x="9880396" y="311813"/>
                  <a:pt x="9887187" y="303908"/>
                </a:cubicBezTo>
                <a:close/>
                <a:moveTo>
                  <a:pt x="10078456" y="245799"/>
                </a:moveTo>
                <a:cubicBezTo>
                  <a:pt x="10054972" y="255875"/>
                  <a:pt x="10037729" y="261278"/>
                  <a:pt x="10023588" y="267096"/>
                </a:cubicBezTo>
                <a:lnTo>
                  <a:pt x="10003825" y="280064"/>
                </a:lnTo>
                <a:lnTo>
                  <a:pt x="10007723" y="282278"/>
                </a:lnTo>
                <a:cubicBezTo>
                  <a:pt x="9992862" y="291630"/>
                  <a:pt x="9977996" y="300985"/>
                  <a:pt x="9959316" y="314842"/>
                </a:cubicBezTo>
                <a:cubicBezTo>
                  <a:pt x="9963736" y="297338"/>
                  <a:pt x="9945059" y="311197"/>
                  <a:pt x="9941241" y="315701"/>
                </a:cubicBezTo>
                <a:lnTo>
                  <a:pt x="9941862" y="307333"/>
                </a:lnTo>
                <a:lnTo>
                  <a:pt x="9933272" y="310091"/>
                </a:lnTo>
                <a:cubicBezTo>
                  <a:pt x="9924705" y="317761"/>
                  <a:pt x="9936078" y="314879"/>
                  <a:pt x="9935341" y="319188"/>
                </a:cubicBezTo>
                <a:cubicBezTo>
                  <a:pt x="9919686" y="325906"/>
                  <a:pt x="9904029" y="332624"/>
                  <a:pt x="9884089" y="343175"/>
                </a:cubicBezTo>
                <a:lnTo>
                  <a:pt x="9880753" y="337000"/>
                </a:lnTo>
                <a:lnTo>
                  <a:pt x="9871344" y="344963"/>
                </a:lnTo>
                <a:cubicBezTo>
                  <a:pt x="9871344" y="344963"/>
                  <a:pt x="9874960" y="344791"/>
                  <a:pt x="9874960" y="344791"/>
                </a:cubicBezTo>
                <a:cubicBezTo>
                  <a:pt x="9878777" y="340286"/>
                  <a:pt x="9878573" y="344622"/>
                  <a:pt x="9878573" y="344622"/>
                </a:cubicBezTo>
                <a:cubicBezTo>
                  <a:pt x="9878573" y="344622"/>
                  <a:pt x="9874761" y="349125"/>
                  <a:pt x="9874761" y="349125"/>
                </a:cubicBezTo>
                <a:cubicBezTo>
                  <a:pt x="9870943" y="353630"/>
                  <a:pt x="9867328" y="353799"/>
                  <a:pt x="9867328" y="353799"/>
                </a:cubicBezTo>
                <a:cubicBezTo>
                  <a:pt x="9867328" y="353799"/>
                  <a:pt x="9867328" y="353799"/>
                  <a:pt x="9870943" y="353630"/>
                </a:cubicBezTo>
                <a:cubicBezTo>
                  <a:pt x="9874558" y="353457"/>
                  <a:pt x="9848245" y="376325"/>
                  <a:pt x="9848648" y="367659"/>
                </a:cubicBezTo>
                <a:cubicBezTo>
                  <a:pt x="9848648" y="367659"/>
                  <a:pt x="9848648" y="367659"/>
                  <a:pt x="9848447" y="371991"/>
                </a:cubicBezTo>
                <a:cubicBezTo>
                  <a:pt x="9848447" y="371991"/>
                  <a:pt x="9844830" y="372165"/>
                  <a:pt x="9844630" y="376497"/>
                </a:cubicBezTo>
                <a:cubicBezTo>
                  <a:pt x="9844630" y="376497"/>
                  <a:pt x="9841015" y="376670"/>
                  <a:pt x="9841015" y="376670"/>
                </a:cubicBezTo>
                <a:cubicBezTo>
                  <a:pt x="9837399" y="376841"/>
                  <a:pt x="9837399" y="376841"/>
                  <a:pt x="9837399" y="376841"/>
                </a:cubicBezTo>
                <a:cubicBezTo>
                  <a:pt x="9837399" y="376841"/>
                  <a:pt x="9837399" y="376841"/>
                  <a:pt x="9841215" y="372337"/>
                </a:cubicBezTo>
                <a:cubicBezTo>
                  <a:pt x="9841215" y="372337"/>
                  <a:pt x="9841215" y="372337"/>
                  <a:pt x="9837601" y="372507"/>
                </a:cubicBezTo>
                <a:cubicBezTo>
                  <a:pt x="9811287" y="395375"/>
                  <a:pt x="9837200" y="381175"/>
                  <a:pt x="9836996" y="385507"/>
                </a:cubicBezTo>
                <a:cubicBezTo>
                  <a:pt x="9840411" y="389669"/>
                  <a:pt x="9832779" y="398678"/>
                  <a:pt x="9832779" y="398678"/>
                </a:cubicBezTo>
                <a:cubicBezTo>
                  <a:pt x="9834485" y="400758"/>
                  <a:pt x="9841867" y="397166"/>
                  <a:pt x="9847392" y="394741"/>
                </a:cubicBezTo>
                <a:lnTo>
                  <a:pt x="9849563" y="394047"/>
                </a:lnTo>
                <a:lnTo>
                  <a:pt x="9844276" y="378489"/>
                </a:lnTo>
                <a:cubicBezTo>
                  <a:pt x="9858085" y="378120"/>
                  <a:pt x="9869731" y="371383"/>
                  <a:pt x="9875275" y="368175"/>
                </a:cubicBezTo>
                <a:lnTo>
                  <a:pt x="9882132" y="388341"/>
                </a:lnTo>
                <a:lnTo>
                  <a:pt x="9900394" y="376434"/>
                </a:lnTo>
                <a:lnTo>
                  <a:pt x="9895008" y="372415"/>
                </a:lnTo>
                <a:cubicBezTo>
                  <a:pt x="9894373" y="371165"/>
                  <a:pt x="9895723" y="369212"/>
                  <a:pt x="9900647" y="363545"/>
                </a:cubicBezTo>
                <a:cubicBezTo>
                  <a:pt x="9904143" y="364284"/>
                  <a:pt x="9909225" y="362004"/>
                  <a:pt x="9915104" y="358212"/>
                </a:cubicBezTo>
                <a:lnTo>
                  <a:pt x="9917198" y="356646"/>
                </a:lnTo>
                <a:lnTo>
                  <a:pt x="9927399" y="338015"/>
                </a:lnTo>
                <a:lnTo>
                  <a:pt x="9933783" y="344231"/>
                </a:lnTo>
                <a:lnTo>
                  <a:pt x="9934324" y="343826"/>
                </a:lnTo>
                <a:cubicBezTo>
                  <a:pt x="9931783" y="338817"/>
                  <a:pt x="9939328" y="333704"/>
                  <a:pt x="9950172" y="328169"/>
                </a:cubicBezTo>
                <a:lnTo>
                  <a:pt x="9983431" y="311185"/>
                </a:lnTo>
                <a:lnTo>
                  <a:pt x="10013312" y="284055"/>
                </a:lnTo>
                <a:lnTo>
                  <a:pt x="10055473" y="261437"/>
                </a:lnTo>
                <a:lnTo>
                  <a:pt x="10071377" y="250356"/>
                </a:lnTo>
                <a:lnTo>
                  <a:pt x="10078524" y="245969"/>
                </a:lnTo>
                <a:close/>
                <a:moveTo>
                  <a:pt x="10579954" y="0"/>
                </a:moveTo>
                <a:cubicBezTo>
                  <a:pt x="10579753" y="4335"/>
                  <a:pt x="10579753" y="4335"/>
                  <a:pt x="10579753" y="4335"/>
                </a:cubicBezTo>
                <a:cubicBezTo>
                  <a:pt x="10572119" y="13344"/>
                  <a:pt x="10557457" y="18363"/>
                  <a:pt x="10539383" y="19222"/>
                </a:cubicBezTo>
                <a:cubicBezTo>
                  <a:pt x="10521104" y="24414"/>
                  <a:pt x="10502827" y="29605"/>
                  <a:pt x="10491578" y="38788"/>
                </a:cubicBezTo>
                <a:cubicBezTo>
                  <a:pt x="10480734" y="39303"/>
                  <a:pt x="10473504" y="39647"/>
                  <a:pt x="10462656" y="40162"/>
                </a:cubicBezTo>
                <a:cubicBezTo>
                  <a:pt x="10429516" y="54708"/>
                  <a:pt x="10418469" y="59555"/>
                  <a:pt x="10388945" y="73932"/>
                </a:cubicBezTo>
                <a:cubicBezTo>
                  <a:pt x="10392961" y="65092"/>
                  <a:pt x="10374281" y="78949"/>
                  <a:pt x="10363437" y="79465"/>
                </a:cubicBezTo>
                <a:cubicBezTo>
                  <a:pt x="10356005" y="84142"/>
                  <a:pt x="10344555" y="97656"/>
                  <a:pt x="10359418" y="88303"/>
                </a:cubicBezTo>
                <a:cubicBezTo>
                  <a:pt x="10333307" y="106838"/>
                  <a:pt x="10296553" y="121556"/>
                  <a:pt x="10259796" y="136273"/>
                </a:cubicBezTo>
                <a:cubicBezTo>
                  <a:pt x="10222840" y="155322"/>
                  <a:pt x="10186083" y="170038"/>
                  <a:pt x="10148924" y="193422"/>
                </a:cubicBezTo>
                <a:cubicBezTo>
                  <a:pt x="10149127" y="189089"/>
                  <a:pt x="10141694" y="193765"/>
                  <a:pt x="10142097" y="185100"/>
                </a:cubicBezTo>
                <a:cubicBezTo>
                  <a:pt x="10097508" y="213161"/>
                  <a:pt x="10075613" y="218522"/>
                  <a:pt x="10056332" y="245380"/>
                </a:cubicBezTo>
                <a:lnTo>
                  <a:pt x="10038709" y="255622"/>
                </a:lnTo>
                <a:lnTo>
                  <a:pt x="10075637" y="241081"/>
                </a:lnTo>
                <a:lnTo>
                  <a:pt x="10098645" y="233618"/>
                </a:lnTo>
                <a:lnTo>
                  <a:pt x="10161489" y="195044"/>
                </a:lnTo>
                <a:cubicBezTo>
                  <a:pt x="10169430" y="192249"/>
                  <a:pt x="10172926" y="192988"/>
                  <a:pt x="10180869" y="190194"/>
                </a:cubicBezTo>
                <a:cubicBezTo>
                  <a:pt x="10201204" y="181074"/>
                  <a:pt x="10240281" y="153553"/>
                  <a:pt x="10255213" y="152236"/>
                </a:cubicBezTo>
                <a:cubicBezTo>
                  <a:pt x="10252672" y="147227"/>
                  <a:pt x="10253624" y="142955"/>
                  <a:pt x="10265062" y="140899"/>
                </a:cubicBezTo>
                <a:cubicBezTo>
                  <a:pt x="10269510" y="137368"/>
                  <a:pt x="10300329" y="130460"/>
                  <a:pt x="10301283" y="126192"/>
                </a:cubicBezTo>
                <a:cubicBezTo>
                  <a:pt x="10296833" y="129723"/>
                  <a:pt x="10297787" y="125452"/>
                  <a:pt x="10294292" y="124715"/>
                </a:cubicBezTo>
                <a:lnTo>
                  <a:pt x="10321935" y="113383"/>
                </a:lnTo>
                <a:lnTo>
                  <a:pt x="10331141" y="123463"/>
                </a:lnTo>
                <a:lnTo>
                  <a:pt x="10315262" y="129144"/>
                </a:lnTo>
                <a:cubicBezTo>
                  <a:pt x="10299216" y="143643"/>
                  <a:pt x="10280393" y="154202"/>
                  <a:pt x="10260138" y="165015"/>
                </a:cubicBezTo>
                <a:lnTo>
                  <a:pt x="10228919" y="183352"/>
                </a:lnTo>
                <a:lnTo>
                  <a:pt x="10237967" y="182308"/>
                </a:lnTo>
                <a:lnTo>
                  <a:pt x="10245894" y="177868"/>
                </a:lnTo>
                <a:lnTo>
                  <a:pt x="10251184" y="180783"/>
                </a:lnTo>
                <a:lnTo>
                  <a:pt x="10270353" y="178570"/>
                </a:lnTo>
                <a:lnTo>
                  <a:pt x="10272411" y="177671"/>
                </a:lnTo>
                <a:cubicBezTo>
                  <a:pt x="10295961" y="166437"/>
                  <a:pt x="10318757" y="154481"/>
                  <a:pt x="10337822" y="142855"/>
                </a:cubicBezTo>
                <a:lnTo>
                  <a:pt x="10346632" y="140419"/>
                </a:lnTo>
                <a:lnTo>
                  <a:pt x="10347949" y="141860"/>
                </a:lnTo>
                <a:lnTo>
                  <a:pt x="10368089" y="131301"/>
                </a:lnTo>
                <a:cubicBezTo>
                  <a:pt x="10373633" y="128093"/>
                  <a:pt x="10386349" y="144024"/>
                  <a:pt x="10391895" y="140815"/>
                </a:cubicBezTo>
                <a:cubicBezTo>
                  <a:pt x="10409085" y="130869"/>
                  <a:pt x="10424110" y="114554"/>
                  <a:pt x="10447398" y="101079"/>
                </a:cubicBezTo>
                <a:cubicBezTo>
                  <a:pt x="10449564" y="107447"/>
                  <a:pt x="10459680" y="117684"/>
                  <a:pt x="10468621" y="120556"/>
                </a:cubicBezTo>
                <a:lnTo>
                  <a:pt x="10520190" y="90717"/>
                </a:lnTo>
                <a:cubicBezTo>
                  <a:pt x="10539666" y="87495"/>
                  <a:pt x="10565289" y="82831"/>
                  <a:pt x="10604070" y="73942"/>
                </a:cubicBezTo>
                <a:cubicBezTo>
                  <a:pt x="10633160" y="67272"/>
                  <a:pt x="10696639" y="44279"/>
                  <a:pt x="10730826" y="37517"/>
                </a:cubicBezTo>
                <a:lnTo>
                  <a:pt x="10750975" y="37386"/>
                </a:lnTo>
                <a:lnTo>
                  <a:pt x="10776715" y="33190"/>
                </a:lnTo>
                <a:cubicBezTo>
                  <a:pt x="10778839" y="29449"/>
                  <a:pt x="10778839" y="29449"/>
                  <a:pt x="10778839" y="29449"/>
                </a:cubicBezTo>
                <a:cubicBezTo>
                  <a:pt x="10778839" y="29449"/>
                  <a:pt x="10781776" y="31646"/>
                  <a:pt x="10781776" y="31646"/>
                </a:cubicBezTo>
                <a:cubicBezTo>
                  <a:pt x="10783897" y="27906"/>
                  <a:pt x="10791892" y="28559"/>
                  <a:pt x="10791892" y="28559"/>
                </a:cubicBezTo>
                <a:cubicBezTo>
                  <a:pt x="10796953" y="27013"/>
                  <a:pt x="10794832" y="30752"/>
                  <a:pt x="10789772" y="32297"/>
                </a:cubicBezTo>
                <a:cubicBezTo>
                  <a:pt x="10787649" y="36038"/>
                  <a:pt x="10787649" y="36038"/>
                  <a:pt x="10784712" y="33842"/>
                </a:cubicBezTo>
                <a:cubicBezTo>
                  <a:pt x="10795647" y="36690"/>
                  <a:pt x="10815069" y="24576"/>
                  <a:pt x="10818821" y="32707"/>
                </a:cubicBezTo>
                <a:cubicBezTo>
                  <a:pt x="10776223" y="48801"/>
                  <a:pt x="10769364" y="75634"/>
                  <a:pt x="10720078" y="81401"/>
                </a:cubicBezTo>
                <a:cubicBezTo>
                  <a:pt x="10714203" y="77011"/>
                  <a:pt x="10726444" y="70182"/>
                  <a:pt x="10728566" y="66442"/>
                </a:cubicBezTo>
                <a:lnTo>
                  <a:pt x="10707707" y="71217"/>
                </a:lnTo>
                <a:lnTo>
                  <a:pt x="10662644" y="97635"/>
                </a:lnTo>
                <a:cubicBezTo>
                  <a:pt x="10619179" y="121302"/>
                  <a:pt x="10572724" y="143734"/>
                  <a:pt x="10554451" y="150497"/>
                </a:cubicBezTo>
                <a:cubicBezTo>
                  <a:pt x="10518879" y="147367"/>
                  <a:pt x="10471206" y="190617"/>
                  <a:pt x="10428441" y="207315"/>
                </a:cubicBezTo>
                <a:cubicBezTo>
                  <a:pt x="10396238" y="214094"/>
                  <a:pt x="10357940" y="228315"/>
                  <a:pt x="10320483" y="245012"/>
                </a:cubicBezTo>
                <a:lnTo>
                  <a:pt x="10244453" y="283842"/>
                </a:lnTo>
                <a:lnTo>
                  <a:pt x="10244547" y="284535"/>
                </a:lnTo>
                <a:cubicBezTo>
                  <a:pt x="10244647" y="285278"/>
                  <a:pt x="10244647" y="285278"/>
                  <a:pt x="10244647" y="285278"/>
                </a:cubicBezTo>
                <a:lnTo>
                  <a:pt x="10234816" y="288762"/>
                </a:lnTo>
                <a:lnTo>
                  <a:pt x="10217576" y="297567"/>
                </a:lnTo>
                <a:lnTo>
                  <a:pt x="10219050" y="301016"/>
                </a:lnTo>
                <a:lnTo>
                  <a:pt x="10228522" y="299921"/>
                </a:lnTo>
                <a:lnTo>
                  <a:pt x="10262874" y="281854"/>
                </a:lnTo>
                <a:cubicBezTo>
                  <a:pt x="10275775" y="277953"/>
                  <a:pt x="10274261" y="282048"/>
                  <a:pt x="10267940" y="288809"/>
                </a:cubicBezTo>
                <a:cubicBezTo>
                  <a:pt x="10283873" y="276718"/>
                  <a:pt x="10304873" y="271582"/>
                  <a:pt x="10307903" y="263391"/>
                </a:cubicBezTo>
                <a:cubicBezTo>
                  <a:pt x="10335225" y="251496"/>
                  <a:pt x="10352933" y="244930"/>
                  <a:pt x="10367352" y="236936"/>
                </a:cubicBezTo>
                <a:cubicBezTo>
                  <a:pt x="10385060" y="230370"/>
                  <a:pt x="10397963" y="226470"/>
                  <a:pt x="10422254" y="222765"/>
                </a:cubicBezTo>
                <a:cubicBezTo>
                  <a:pt x="10424029" y="228290"/>
                  <a:pt x="10415933" y="229526"/>
                  <a:pt x="10417708" y="235052"/>
                </a:cubicBezTo>
                <a:cubicBezTo>
                  <a:pt x="10453127" y="221921"/>
                  <a:pt x="10477157" y="208595"/>
                  <a:pt x="10507768" y="198129"/>
                </a:cubicBezTo>
                <a:cubicBezTo>
                  <a:pt x="10536605" y="182139"/>
                  <a:pt x="10567217" y="171671"/>
                  <a:pt x="10609217" y="161401"/>
                </a:cubicBezTo>
                <a:cubicBezTo>
                  <a:pt x="10586702" y="170632"/>
                  <a:pt x="10601380" y="172257"/>
                  <a:pt x="10611252" y="176549"/>
                </a:cubicBezTo>
                <a:cubicBezTo>
                  <a:pt x="10614544" y="177980"/>
                  <a:pt x="10619349" y="175313"/>
                  <a:pt x="10622641" y="176745"/>
                </a:cubicBezTo>
                <a:cubicBezTo>
                  <a:pt x="10622641" y="176745"/>
                  <a:pt x="10621125" y="180839"/>
                  <a:pt x="10616319" y="183505"/>
                </a:cubicBezTo>
                <a:cubicBezTo>
                  <a:pt x="10616319" y="183505"/>
                  <a:pt x="10616319" y="183505"/>
                  <a:pt x="10611513" y="186170"/>
                </a:cubicBezTo>
                <a:cubicBezTo>
                  <a:pt x="10621125" y="180839"/>
                  <a:pt x="10616579" y="193125"/>
                  <a:pt x="10600386" y="195595"/>
                </a:cubicBezTo>
                <a:cubicBezTo>
                  <a:pt x="10600386" y="195595"/>
                  <a:pt x="10600386" y="195595"/>
                  <a:pt x="10598610" y="190070"/>
                </a:cubicBezTo>
                <a:cubicBezTo>
                  <a:pt x="10595319" y="188639"/>
                  <a:pt x="10590514" y="191304"/>
                  <a:pt x="10590514" y="191304"/>
                </a:cubicBezTo>
                <a:cubicBezTo>
                  <a:pt x="10588738" y="185778"/>
                  <a:pt x="10592029" y="187210"/>
                  <a:pt x="10596834" y="184544"/>
                </a:cubicBezTo>
                <a:cubicBezTo>
                  <a:pt x="10596834" y="184544"/>
                  <a:pt x="10596834" y="184544"/>
                  <a:pt x="10601640" y="181879"/>
                </a:cubicBezTo>
                <a:cubicBezTo>
                  <a:pt x="10582156" y="182920"/>
                  <a:pt x="10546738" y="196050"/>
                  <a:pt x="10543708" y="204239"/>
                </a:cubicBezTo>
                <a:cubicBezTo>
                  <a:pt x="10508290" y="217371"/>
                  <a:pt x="10472611" y="220880"/>
                  <a:pt x="10455163" y="237068"/>
                </a:cubicBezTo>
                <a:cubicBezTo>
                  <a:pt x="10432647" y="246299"/>
                  <a:pt x="10440484" y="235442"/>
                  <a:pt x="10424290" y="237913"/>
                </a:cubicBezTo>
                <a:cubicBezTo>
                  <a:pt x="10401776" y="247142"/>
                  <a:pt x="10406843" y="254099"/>
                  <a:pt x="10392424" y="262096"/>
                </a:cubicBezTo>
                <a:cubicBezTo>
                  <a:pt x="10378633" y="263232"/>
                  <a:pt x="10366932" y="266466"/>
                  <a:pt x="10356876" y="270414"/>
                </a:cubicBezTo>
                <a:lnTo>
                  <a:pt x="10338695" y="279345"/>
                </a:lnTo>
                <a:lnTo>
                  <a:pt x="10343556" y="280931"/>
                </a:lnTo>
                <a:cubicBezTo>
                  <a:pt x="10347193" y="280869"/>
                  <a:pt x="10350924" y="280267"/>
                  <a:pt x="10352697" y="280505"/>
                </a:cubicBezTo>
                <a:cubicBezTo>
                  <a:pt x="10376181" y="270428"/>
                  <a:pt x="10406015" y="265614"/>
                  <a:pt x="10435849" y="260798"/>
                </a:cubicBezTo>
                <a:cubicBezTo>
                  <a:pt x="10455049" y="254557"/>
                  <a:pt x="10473513" y="252625"/>
                  <a:pt x="10491239" y="255004"/>
                </a:cubicBezTo>
                <a:cubicBezTo>
                  <a:pt x="10498326" y="255956"/>
                  <a:pt x="10501871" y="256433"/>
                  <a:pt x="10508961" y="257384"/>
                </a:cubicBezTo>
                <a:cubicBezTo>
                  <a:pt x="10508223" y="261695"/>
                  <a:pt x="10508223" y="261695"/>
                  <a:pt x="10508223" y="261695"/>
                </a:cubicBezTo>
                <a:cubicBezTo>
                  <a:pt x="10499657" y="269364"/>
                  <a:pt x="10484740" y="271772"/>
                  <a:pt x="10467016" y="269392"/>
                </a:cubicBezTo>
                <a:cubicBezTo>
                  <a:pt x="10448554" y="271323"/>
                  <a:pt x="10430091" y="273254"/>
                  <a:pt x="10417979" y="280448"/>
                </a:cubicBezTo>
                <a:cubicBezTo>
                  <a:pt x="10407345" y="279021"/>
                  <a:pt x="10400256" y="278069"/>
                  <a:pt x="10389622" y="276642"/>
                </a:cubicBezTo>
                <a:cubicBezTo>
                  <a:pt x="10355503" y="285290"/>
                  <a:pt x="10344131" y="288172"/>
                  <a:pt x="10313557" y="297299"/>
                </a:cubicBezTo>
                <a:lnTo>
                  <a:pt x="10309155" y="296006"/>
                </a:lnTo>
                <a:lnTo>
                  <a:pt x="10307392" y="297042"/>
                </a:lnTo>
                <a:cubicBezTo>
                  <a:pt x="10298381" y="302039"/>
                  <a:pt x="10287946" y="307011"/>
                  <a:pt x="10275042" y="310913"/>
                </a:cubicBezTo>
                <a:lnTo>
                  <a:pt x="10272604" y="310174"/>
                </a:lnTo>
                <a:lnTo>
                  <a:pt x="10235148" y="323703"/>
                </a:lnTo>
                <a:lnTo>
                  <a:pt x="10221109" y="327000"/>
                </a:lnTo>
                <a:lnTo>
                  <a:pt x="10221053" y="327312"/>
                </a:lnTo>
                <a:cubicBezTo>
                  <a:pt x="10236715" y="334339"/>
                  <a:pt x="10256625" y="330441"/>
                  <a:pt x="10266741" y="340678"/>
                </a:cubicBezTo>
                <a:lnTo>
                  <a:pt x="10261196" y="343887"/>
                </a:lnTo>
                <a:lnTo>
                  <a:pt x="10263482" y="350609"/>
                </a:lnTo>
                <a:cubicBezTo>
                  <a:pt x="10237907" y="357361"/>
                  <a:pt x="10230196" y="354204"/>
                  <a:pt x="10201363" y="370886"/>
                </a:cubicBezTo>
                <a:lnTo>
                  <a:pt x="10210385" y="397420"/>
                </a:lnTo>
                <a:cubicBezTo>
                  <a:pt x="10221475" y="391003"/>
                  <a:pt x="10235283" y="390634"/>
                  <a:pt x="10246928" y="383896"/>
                </a:cubicBezTo>
                <a:lnTo>
                  <a:pt x="10256071" y="410788"/>
                </a:lnTo>
                <a:lnTo>
                  <a:pt x="10244427" y="417525"/>
                </a:lnTo>
                <a:cubicBezTo>
                  <a:pt x="10236597" y="414012"/>
                  <a:pt x="10220380" y="407304"/>
                  <a:pt x="10211022" y="420765"/>
                </a:cubicBezTo>
                <a:lnTo>
                  <a:pt x="10215592" y="434208"/>
                </a:lnTo>
                <a:cubicBezTo>
                  <a:pt x="10196754" y="460775"/>
                  <a:pt x="10174657" y="497272"/>
                  <a:pt x="10155937" y="524192"/>
                </a:cubicBezTo>
                <a:cubicBezTo>
                  <a:pt x="10126127" y="557531"/>
                  <a:pt x="10101528" y="547628"/>
                  <a:pt x="10074005" y="587690"/>
                </a:cubicBezTo>
                <a:lnTo>
                  <a:pt x="10076169" y="594059"/>
                </a:lnTo>
                <a:cubicBezTo>
                  <a:pt x="10105006" y="577375"/>
                  <a:pt x="10147769" y="560675"/>
                  <a:pt x="10174318" y="537268"/>
                </a:cubicBezTo>
                <a:lnTo>
                  <a:pt x="10176605" y="543991"/>
                </a:lnTo>
                <a:cubicBezTo>
                  <a:pt x="10172790" y="554243"/>
                  <a:pt x="10169531" y="564174"/>
                  <a:pt x="10166152" y="573752"/>
                </a:cubicBezTo>
                <a:cubicBezTo>
                  <a:pt x="10148407" y="584017"/>
                  <a:pt x="10146242" y="577648"/>
                  <a:pt x="10135151" y="584066"/>
                </a:cubicBezTo>
                <a:cubicBezTo>
                  <a:pt x="10131219" y="593964"/>
                  <a:pt x="10127957" y="603894"/>
                  <a:pt x="10121857" y="607425"/>
                </a:cubicBezTo>
                <a:lnTo>
                  <a:pt x="10124023" y="613793"/>
                </a:lnTo>
                <a:cubicBezTo>
                  <a:pt x="10149719" y="607394"/>
                  <a:pt x="10149719" y="607394"/>
                  <a:pt x="10162002" y="623999"/>
                </a:cubicBezTo>
                <a:lnTo>
                  <a:pt x="10144811" y="633945"/>
                </a:lnTo>
                <a:lnTo>
                  <a:pt x="10144419" y="633938"/>
                </a:lnTo>
                <a:lnTo>
                  <a:pt x="10146609" y="636460"/>
                </a:lnTo>
                <a:lnTo>
                  <a:pt x="10131303" y="641496"/>
                </a:lnTo>
                <a:lnTo>
                  <a:pt x="10132193" y="657335"/>
                </a:lnTo>
                <a:lnTo>
                  <a:pt x="10143405" y="660835"/>
                </a:lnTo>
                <a:lnTo>
                  <a:pt x="10152891" y="656079"/>
                </a:lnTo>
                <a:lnTo>
                  <a:pt x="10161731" y="653885"/>
                </a:lnTo>
                <a:lnTo>
                  <a:pt x="10167467" y="660499"/>
                </a:lnTo>
                <a:lnTo>
                  <a:pt x="10167763" y="660464"/>
                </a:lnTo>
                <a:cubicBezTo>
                  <a:pt x="10167763" y="660464"/>
                  <a:pt x="10164286" y="630720"/>
                  <a:pt x="10168736" y="643812"/>
                </a:cubicBezTo>
                <a:lnTo>
                  <a:pt x="10173310" y="657258"/>
                </a:lnTo>
                <a:lnTo>
                  <a:pt x="10179409" y="653728"/>
                </a:lnTo>
                <a:lnTo>
                  <a:pt x="10181694" y="660449"/>
                </a:lnTo>
                <a:lnTo>
                  <a:pt x="10173453" y="667396"/>
                </a:lnTo>
                <a:lnTo>
                  <a:pt x="10174108" y="668150"/>
                </a:lnTo>
                <a:lnTo>
                  <a:pt x="10171078" y="669399"/>
                </a:lnTo>
                <a:lnTo>
                  <a:pt x="10162867" y="676319"/>
                </a:lnTo>
                <a:cubicBezTo>
                  <a:pt x="10157888" y="682164"/>
                  <a:pt x="10153178" y="688806"/>
                  <a:pt x="10145666" y="696964"/>
                </a:cubicBezTo>
                <a:lnTo>
                  <a:pt x="10148071" y="704039"/>
                </a:lnTo>
                <a:cubicBezTo>
                  <a:pt x="10176906" y="687356"/>
                  <a:pt x="10189066" y="703608"/>
                  <a:pt x="10220188" y="693645"/>
                </a:cubicBezTo>
                <a:cubicBezTo>
                  <a:pt x="10217385" y="663933"/>
                  <a:pt x="10215738" y="680554"/>
                  <a:pt x="10225096" y="667095"/>
                </a:cubicBezTo>
                <a:cubicBezTo>
                  <a:pt x="10239027" y="667078"/>
                  <a:pt x="10253931" y="650409"/>
                  <a:pt x="10272312" y="663487"/>
                </a:cubicBezTo>
                <a:cubicBezTo>
                  <a:pt x="10262954" y="676947"/>
                  <a:pt x="10262954" y="676947"/>
                  <a:pt x="10259693" y="686876"/>
                </a:cubicBezTo>
                <a:lnTo>
                  <a:pt x="10282429" y="673723"/>
                </a:lnTo>
                <a:cubicBezTo>
                  <a:pt x="10287771" y="646495"/>
                  <a:pt x="10311060" y="633023"/>
                  <a:pt x="10345440" y="613129"/>
                </a:cubicBezTo>
                <a:lnTo>
                  <a:pt x="10352297" y="633296"/>
                </a:lnTo>
                <a:cubicBezTo>
                  <a:pt x="10334015" y="659542"/>
                  <a:pt x="10330320" y="670146"/>
                  <a:pt x="10341509" y="703053"/>
                </a:cubicBezTo>
                <a:cubicBezTo>
                  <a:pt x="10355438" y="703037"/>
                  <a:pt x="10349893" y="706245"/>
                  <a:pt x="10357724" y="709759"/>
                </a:cubicBezTo>
                <a:lnTo>
                  <a:pt x="10346079" y="716497"/>
                </a:lnTo>
                <a:cubicBezTo>
                  <a:pt x="10333460" y="739889"/>
                  <a:pt x="10305044" y="740239"/>
                  <a:pt x="10298526" y="760102"/>
                </a:cubicBezTo>
                <a:cubicBezTo>
                  <a:pt x="10294592" y="769999"/>
                  <a:pt x="10291332" y="779931"/>
                  <a:pt x="10287397" y="789828"/>
                </a:cubicBezTo>
                <a:cubicBezTo>
                  <a:pt x="10295904" y="793375"/>
                  <a:pt x="10298069" y="799743"/>
                  <a:pt x="10305900" y="803258"/>
                </a:cubicBezTo>
                <a:cubicBezTo>
                  <a:pt x="10277066" y="819941"/>
                  <a:pt x="10280879" y="809691"/>
                  <a:pt x="10267706" y="833402"/>
                </a:cubicBezTo>
                <a:lnTo>
                  <a:pt x="10258564" y="806510"/>
                </a:lnTo>
                <a:lnTo>
                  <a:pt x="10189804" y="846295"/>
                </a:lnTo>
                <a:cubicBezTo>
                  <a:pt x="10189586" y="886647"/>
                  <a:pt x="10179771" y="939748"/>
                  <a:pt x="10147677" y="966364"/>
                </a:cubicBezTo>
                <a:cubicBezTo>
                  <a:pt x="10135654" y="961253"/>
                  <a:pt x="10114301" y="969689"/>
                  <a:pt x="10092050" y="980606"/>
                </a:cubicBezTo>
                <a:lnTo>
                  <a:pt x="10076783" y="987890"/>
                </a:lnTo>
                <a:lnTo>
                  <a:pt x="10134904" y="987178"/>
                </a:lnTo>
                <a:cubicBezTo>
                  <a:pt x="10156015" y="987256"/>
                  <a:pt x="10177518" y="985739"/>
                  <a:pt x="10205440" y="976771"/>
                </a:cubicBezTo>
                <a:cubicBezTo>
                  <a:pt x="10207865" y="981870"/>
                  <a:pt x="10219311" y="980155"/>
                  <a:pt x="10222779" y="981000"/>
                </a:cubicBezTo>
                <a:cubicBezTo>
                  <a:pt x="10246712" y="973314"/>
                  <a:pt x="10276539" y="971571"/>
                  <a:pt x="10306365" y="969832"/>
                </a:cubicBezTo>
                <a:cubicBezTo>
                  <a:pt x="10325787" y="965550"/>
                  <a:pt x="10344168" y="965525"/>
                  <a:pt x="10361509" y="969756"/>
                </a:cubicBezTo>
                <a:cubicBezTo>
                  <a:pt x="10368444" y="971446"/>
                  <a:pt x="10371912" y="972291"/>
                  <a:pt x="10378848" y="973982"/>
                </a:cubicBezTo>
                <a:cubicBezTo>
                  <a:pt x="10377807" y="978236"/>
                  <a:pt x="10377807" y="978236"/>
                  <a:pt x="10377807" y="978236"/>
                </a:cubicBezTo>
                <a:cubicBezTo>
                  <a:pt x="10368789" y="985052"/>
                  <a:pt x="10353875" y="985921"/>
                  <a:pt x="10336535" y="981693"/>
                </a:cubicBezTo>
                <a:cubicBezTo>
                  <a:pt x="10318155" y="981718"/>
                  <a:pt x="10299771" y="981743"/>
                  <a:pt x="10287286" y="987714"/>
                </a:cubicBezTo>
                <a:cubicBezTo>
                  <a:pt x="10276883" y="985176"/>
                  <a:pt x="10269946" y="983485"/>
                  <a:pt x="10259542" y="980948"/>
                </a:cubicBezTo>
                <a:cubicBezTo>
                  <a:pt x="10225205" y="986098"/>
                  <a:pt x="10213761" y="987813"/>
                  <a:pt x="10182892" y="993807"/>
                </a:cubicBezTo>
                <a:cubicBezTo>
                  <a:pt x="10188443" y="986146"/>
                  <a:pt x="10167980" y="994679"/>
                  <a:pt x="10157578" y="992143"/>
                </a:cubicBezTo>
                <a:cubicBezTo>
                  <a:pt x="10149598" y="994705"/>
                  <a:pt x="10136071" y="1004927"/>
                  <a:pt x="10152024" y="999803"/>
                </a:cubicBezTo>
                <a:cubicBezTo>
                  <a:pt x="10123585" y="1010897"/>
                  <a:pt x="10085779" y="1015201"/>
                  <a:pt x="10047975" y="1019503"/>
                </a:cubicBezTo>
                <a:cubicBezTo>
                  <a:pt x="10028553" y="1023781"/>
                  <a:pt x="10009391" y="1026996"/>
                  <a:pt x="9990098" y="1030743"/>
                </a:cubicBezTo>
                <a:lnTo>
                  <a:pt x="9989109" y="1030988"/>
                </a:lnTo>
                <a:lnTo>
                  <a:pt x="9990547" y="1033145"/>
                </a:lnTo>
                <a:lnTo>
                  <a:pt x="9978903" y="1039882"/>
                </a:lnTo>
                <a:cubicBezTo>
                  <a:pt x="9946711" y="1027176"/>
                  <a:pt x="9802537" y="1110594"/>
                  <a:pt x="9784253" y="1136839"/>
                </a:cubicBezTo>
                <a:cubicBezTo>
                  <a:pt x="9769350" y="1153509"/>
                  <a:pt x="9761181" y="1189990"/>
                  <a:pt x="9745601" y="1206628"/>
                </a:cubicBezTo>
                <a:cubicBezTo>
                  <a:pt x="9730262" y="1223970"/>
                  <a:pt x="9716213" y="1223630"/>
                  <a:pt x="9707527" y="1237123"/>
                </a:cubicBezTo>
                <a:cubicBezTo>
                  <a:pt x="9727003" y="1233900"/>
                  <a:pt x="9729169" y="1240268"/>
                  <a:pt x="9752458" y="1226794"/>
                </a:cubicBezTo>
                <a:cubicBezTo>
                  <a:pt x="9765753" y="1203437"/>
                  <a:pt x="9894804" y="1097010"/>
                  <a:pt x="9906450" y="1090270"/>
                </a:cubicBezTo>
                <a:cubicBezTo>
                  <a:pt x="9928091" y="1093418"/>
                  <a:pt x="9920260" y="1089902"/>
                  <a:pt x="9930256" y="1099784"/>
                </a:cubicBezTo>
                <a:cubicBezTo>
                  <a:pt x="9923302" y="1120322"/>
                  <a:pt x="9923302" y="1120322"/>
                  <a:pt x="9925468" y="1126688"/>
                </a:cubicBezTo>
                <a:cubicBezTo>
                  <a:pt x="9938424" y="1143330"/>
                  <a:pt x="9938424" y="1143330"/>
                  <a:pt x="9953966" y="1150003"/>
                </a:cubicBezTo>
                <a:cubicBezTo>
                  <a:pt x="9965611" y="1143264"/>
                  <a:pt x="9974970" y="1129804"/>
                  <a:pt x="9992159" y="1119857"/>
                </a:cubicBezTo>
                <a:cubicBezTo>
                  <a:pt x="10003592" y="1137378"/>
                  <a:pt x="10079510" y="1114016"/>
                  <a:pt x="10124098" y="1113780"/>
                </a:cubicBezTo>
                <a:lnTo>
                  <a:pt x="10146742" y="1121066"/>
                </a:lnTo>
                <a:lnTo>
                  <a:pt x="10149698" y="1120020"/>
                </a:lnTo>
                <a:cubicBezTo>
                  <a:pt x="10176351" y="1125480"/>
                  <a:pt x="10222121" y="1113748"/>
                  <a:pt x="10261181" y="1112958"/>
                </a:cubicBezTo>
                <a:cubicBezTo>
                  <a:pt x="10231479" y="1115961"/>
                  <a:pt x="10200407" y="1124695"/>
                  <a:pt x="10169055" y="1133882"/>
                </a:cubicBezTo>
                <a:lnTo>
                  <a:pt x="10116400" y="1147164"/>
                </a:lnTo>
                <a:lnTo>
                  <a:pt x="10113763" y="1148816"/>
                </a:lnTo>
                <a:lnTo>
                  <a:pt x="10106829" y="1162055"/>
                </a:lnTo>
                <a:cubicBezTo>
                  <a:pt x="10106081" y="1165436"/>
                  <a:pt x="10108845" y="1166012"/>
                  <a:pt x="10119894" y="1160539"/>
                </a:cubicBezTo>
                <a:cubicBezTo>
                  <a:pt x="10100818" y="1173530"/>
                  <a:pt x="10084001" y="1184164"/>
                  <a:pt x="10068186" y="1192885"/>
                </a:cubicBezTo>
                <a:lnTo>
                  <a:pt x="10065245" y="1194228"/>
                </a:lnTo>
                <a:lnTo>
                  <a:pt x="10064897" y="1194623"/>
                </a:lnTo>
                <a:lnTo>
                  <a:pt x="10060962" y="1197959"/>
                </a:lnTo>
                <a:lnTo>
                  <a:pt x="10060793" y="1197942"/>
                </a:lnTo>
                <a:cubicBezTo>
                  <a:pt x="10060382" y="1198008"/>
                  <a:pt x="10059895" y="1198286"/>
                  <a:pt x="10059593" y="1199120"/>
                </a:cubicBezTo>
                <a:lnTo>
                  <a:pt x="10060962" y="1197959"/>
                </a:lnTo>
                <a:lnTo>
                  <a:pt x="10061541" y="1198017"/>
                </a:lnTo>
                <a:cubicBezTo>
                  <a:pt x="10061843" y="1197182"/>
                  <a:pt x="10062331" y="1196907"/>
                  <a:pt x="10062666" y="1197048"/>
                </a:cubicBezTo>
                <a:lnTo>
                  <a:pt x="10062761" y="1197714"/>
                </a:lnTo>
                <a:lnTo>
                  <a:pt x="10008214" y="1235839"/>
                </a:lnTo>
                <a:lnTo>
                  <a:pt x="10006532" y="1234451"/>
                </a:lnTo>
                <a:cubicBezTo>
                  <a:pt x="9990348" y="1244940"/>
                  <a:pt x="9980607" y="1250450"/>
                  <a:pt x="9964421" y="1260937"/>
                </a:cubicBezTo>
                <a:cubicBezTo>
                  <a:pt x="9959182" y="1262575"/>
                  <a:pt x="9955890" y="1263109"/>
                  <a:pt x="9951993" y="1265315"/>
                </a:cubicBezTo>
                <a:cubicBezTo>
                  <a:pt x="9933858" y="1276901"/>
                  <a:pt x="9914380" y="1287925"/>
                  <a:pt x="9894163" y="1296709"/>
                </a:cubicBezTo>
                <a:cubicBezTo>
                  <a:pt x="9884724" y="1301387"/>
                  <a:pt x="9875439" y="1305645"/>
                  <a:pt x="9866245" y="1310184"/>
                </a:cubicBezTo>
                <a:lnTo>
                  <a:pt x="9840890" y="1324223"/>
                </a:lnTo>
                <a:lnTo>
                  <a:pt x="9840829" y="1324232"/>
                </a:lnTo>
                <a:cubicBezTo>
                  <a:pt x="9840829" y="1324232"/>
                  <a:pt x="9840829" y="1324232"/>
                  <a:pt x="9838882" y="1325335"/>
                </a:cubicBezTo>
                <a:lnTo>
                  <a:pt x="9840890" y="1324223"/>
                </a:lnTo>
                <a:lnTo>
                  <a:pt x="9844122" y="1323697"/>
                </a:lnTo>
                <a:cubicBezTo>
                  <a:pt x="9843516" y="1325366"/>
                  <a:pt x="9842913" y="1327036"/>
                  <a:pt x="9839621" y="1327571"/>
                </a:cubicBezTo>
                <a:cubicBezTo>
                  <a:pt x="9839621" y="1327571"/>
                  <a:pt x="9837674" y="1328673"/>
                  <a:pt x="9837674" y="1328673"/>
                </a:cubicBezTo>
                <a:cubicBezTo>
                  <a:pt x="9837069" y="1330342"/>
                  <a:pt x="9838413" y="1330911"/>
                  <a:pt x="9839017" y="1329239"/>
                </a:cubicBezTo>
                <a:cubicBezTo>
                  <a:pt x="9853393" y="1323760"/>
                  <a:pt x="9873476" y="1311071"/>
                  <a:pt x="9891142" y="1305055"/>
                </a:cubicBezTo>
                <a:cubicBezTo>
                  <a:pt x="9893226" y="1307861"/>
                  <a:pt x="9895173" y="1306757"/>
                  <a:pt x="9890674" y="1310631"/>
                </a:cubicBezTo>
                <a:cubicBezTo>
                  <a:pt x="9887985" y="1309496"/>
                  <a:pt x="9882143" y="1312804"/>
                  <a:pt x="9876298" y="1316110"/>
                </a:cubicBezTo>
                <a:cubicBezTo>
                  <a:pt x="9877778" y="1320582"/>
                  <a:pt x="9863267" y="1322155"/>
                  <a:pt x="9854132" y="1325997"/>
                </a:cubicBezTo>
                <a:cubicBezTo>
                  <a:pt x="9842076" y="1331491"/>
                  <a:pt x="9829716" y="1337821"/>
                  <a:pt x="9817097" y="1343801"/>
                </a:cubicBezTo>
                <a:lnTo>
                  <a:pt x="9803479" y="1349339"/>
                </a:lnTo>
                <a:lnTo>
                  <a:pt x="9795578" y="1378991"/>
                </a:lnTo>
                <a:cubicBezTo>
                  <a:pt x="9788704" y="1394877"/>
                  <a:pt x="9779885" y="1409928"/>
                  <a:pt x="9770804" y="1423228"/>
                </a:cubicBezTo>
                <a:lnTo>
                  <a:pt x="9777542" y="1443044"/>
                </a:lnTo>
                <a:cubicBezTo>
                  <a:pt x="9765897" y="1449780"/>
                  <a:pt x="9756537" y="1463240"/>
                  <a:pt x="9744893" y="1469979"/>
                </a:cubicBezTo>
                <a:cubicBezTo>
                  <a:pt x="9732489" y="1453019"/>
                  <a:pt x="9728039" y="1439928"/>
                  <a:pt x="9711824" y="1433221"/>
                </a:cubicBezTo>
                <a:cubicBezTo>
                  <a:pt x="9630564" y="1416725"/>
                  <a:pt x="9534363" y="1520234"/>
                  <a:pt x="9466661" y="1567027"/>
                </a:cubicBezTo>
                <a:cubicBezTo>
                  <a:pt x="9466022" y="1543684"/>
                  <a:pt x="9466022" y="1543684"/>
                  <a:pt x="9467671" y="1527065"/>
                </a:cubicBezTo>
                <a:lnTo>
                  <a:pt x="9449927" y="1537333"/>
                </a:lnTo>
                <a:cubicBezTo>
                  <a:pt x="9446548" y="1546910"/>
                  <a:pt x="9437189" y="1560369"/>
                  <a:pt x="9425544" y="1567107"/>
                </a:cubicBezTo>
                <a:lnTo>
                  <a:pt x="9423257" y="1560384"/>
                </a:lnTo>
                <a:cubicBezTo>
                  <a:pt x="9428802" y="1557176"/>
                  <a:pt x="9428802" y="1557176"/>
                  <a:pt x="9432737" y="1547278"/>
                </a:cubicBezTo>
                <a:lnTo>
                  <a:pt x="9397803" y="1567491"/>
                </a:lnTo>
                <a:cubicBezTo>
                  <a:pt x="9384427" y="1567186"/>
                  <a:pt x="9366682" y="1577453"/>
                  <a:pt x="9340688" y="1600539"/>
                </a:cubicBezTo>
                <a:lnTo>
                  <a:pt x="9331544" y="1573648"/>
                </a:lnTo>
                <a:lnTo>
                  <a:pt x="9319900" y="1580385"/>
                </a:lnTo>
                <a:cubicBezTo>
                  <a:pt x="9318373" y="1597361"/>
                  <a:pt x="9295637" y="1610513"/>
                  <a:pt x="9288564" y="1630698"/>
                </a:cubicBezTo>
                <a:lnTo>
                  <a:pt x="9297586" y="1657232"/>
                </a:lnTo>
                <a:lnTo>
                  <a:pt x="9263206" y="1677124"/>
                </a:lnTo>
                <a:cubicBezTo>
                  <a:pt x="9254822" y="1673932"/>
                  <a:pt x="9246990" y="1670417"/>
                  <a:pt x="9238605" y="1667225"/>
                </a:cubicBezTo>
                <a:cubicBezTo>
                  <a:pt x="9237968" y="1643880"/>
                  <a:pt x="9235682" y="1637159"/>
                  <a:pt x="9222844" y="1620876"/>
                </a:cubicBezTo>
                <a:lnTo>
                  <a:pt x="9159632" y="1657452"/>
                </a:lnTo>
                <a:cubicBezTo>
                  <a:pt x="9158538" y="1673749"/>
                  <a:pt x="9158538" y="1673749"/>
                  <a:pt x="9165395" y="1693917"/>
                </a:cubicBezTo>
                <a:lnTo>
                  <a:pt x="9167679" y="1700640"/>
                </a:lnTo>
                <a:cubicBezTo>
                  <a:pt x="9150910" y="1694253"/>
                  <a:pt x="9127621" y="1707729"/>
                  <a:pt x="9107171" y="1727605"/>
                </a:cubicBezTo>
                <a:cubicBezTo>
                  <a:pt x="9105522" y="1744226"/>
                  <a:pt x="9121739" y="1750933"/>
                  <a:pt x="9106834" y="1767602"/>
                </a:cubicBezTo>
                <a:cubicBezTo>
                  <a:pt x="9087995" y="1794169"/>
                  <a:pt x="9075715" y="1777564"/>
                  <a:pt x="9044592" y="1787526"/>
                </a:cubicBezTo>
                <a:lnTo>
                  <a:pt x="9051330" y="1807337"/>
                </a:lnTo>
                <a:cubicBezTo>
                  <a:pt x="9028041" y="1820814"/>
                  <a:pt x="8972020" y="1837563"/>
                  <a:pt x="8944162" y="1837590"/>
                </a:cubicBezTo>
                <a:lnTo>
                  <a:pt x="8953182" y="1864126"/>
                </a:lnTo>
                <a:lnTo>
                  <a:pt x="8930449" y="1877280"/>
                </a:lnTo>
                <a:lnTo>
                  <a:pt x="8921427" y="1850743"/>
                </a:lnTo>
                <a:lnTo>
                  <a:pt x="8909782" y="1857481"/>
                </a:lnTo>
                <a:lnTo>
                  <a:pt x="8912067" y="1864206"/>
                </a:lnTo>
                <a:cubicBezTo>
                  <a:pt x="8910540" y="1881180"/>
                  <a:pt x="8921089" y="1890740"/>
                  <a:pt x="8921848" y="1914439"/>
                </a:cubicBezTo>
                <a:lnTo>
                  <a:pt x="8916302" y="1917647"/>
                </a:lnTo>
                <a:cubicBezTo>
                  <a:pt x="8909442" y="1897479"/>
                  <a:pt x="8917276" y="1900994"/>
                  <a:pt x="8901616" y="1893964"/>
                </a:cubicBezTo>
                <a:cubicBezTo>
                  <a:pt x="8894542" y="1914148"/>
                  <a:pt x="8892036" y="1947775"/>
                  <a:pt x="8864177" y="1947806"/>
                </a:cubicBezTo>
                <a:lnTo>
                  <a:pt x="8859605" y="1934362"/>
                </a:lnTo>
                <a:cubicBezTo>
                  <a:pt x="8839573" y="1937906"/>
                  <a:pt x="8835343" y="1964491"/>
                  <a:pt x="8823697" y="1971228"/>
                </a:cubicBezTo>
                <a:lnTo>
                  <a:pt x="8825862" y="1977595"/>
                </a:lnTo>
                <a:cubicBezTo>
                  <a:pt x="8833815" y="1981464"/>
                  <a:pt x="8833815" y="1981464"/>
                  <a:pt x="8842078" y="1984304"/>
                </a:cubicBezTo>
                <a:lnTo>
                  <a:pt x="8824332" y="1994571"/>
                </a:lnTo>
                <a:cubicBezTo>
                  <a:pt x="8816623" y="1991408"/>
                  <a:pt x="8811077" y="1994620"/>
                  <a:pt x="8797031" y="1994279"/>
                </a:cubicBezTo>
                <a:lnTo>
                  <a:pt x="8801599" y="2007725"/>
                </a:lnTo>
                <a:cubicBezTo>
                  <a:pt x="8815528" y="2007709"/>
                  <a:pt x="8809430" y="2011238"/>
                  <a:pt x="8819982" y="2020799"/>
                </a:cubicBezTo>
                <a:cubicBezTo>
                  <a:pt x="8804521" y="2037790"/>
                  <a:pt x="8784072" y="2057668"/>
                  <a:pt x="8769050" y="2073981"/>
                </a:cubicBezTo>
                <a:lnTo>
                  <a:pt x="8771333" y="2080704"/>
                </a:lnTo>
                <a:cubicBezTo>
                  <a:pt x="8800168" y="2064019"/>
                  <a:pt x="8834549" y="2044129"/>
                  <a:pt x="8871333" y="2031312"/>
                </a:cubicBezTo>
                <a:cubicBezTo>
                  <a:pt x="8866642" y="2017515"/>
                  <a:pt x="8856646" y="2007631"/>
                  <a:pt x="8852074" y="1994187"/>
                </a:cubicBezTo>
                <a:lnTo>
                  <a:pt x="8857620" y="1990977"/>
                </a:lnTo>
                <a:cubicBezTo>
                  <a:pt x="8894623" y="2017836"/>
                  <a:pt x="8931722" y="2003992"/>
                  <a:pt x="8981679" y="1967465"/>
                </a:cubicBezTo>
                <a:lnTo>
                  <a:pt x="8979274" y="1960388"/>
                </a:lnTo>
                <a:lnTo>
                  <a:pt x="8973177" y="1963919"/>
                </a:lnTo>
                <a:cubicBezTo>
                  <a:pt x="8959802" y="1963610"/>
                  <a:pt x="8982533" y="1950457"/>
                  <a:pt x="8982533" y="1950457"/>
                </a:cubicBezTo>
                <a:cubicBezTo>
                  <a:pt x="8996466" y="1950443"/>
                  <a:pt x="9008109" y="1943704"/>
                  <a:pt x="9020513" y="1960665"/>
                </a:cubicBezTo>
                <a:lnTo>
                  <a:pt x="9022743" y="1962662"/>
                </a:lnTo>
                <a:lnTo>
                  <a:pt x="9027580" y="1959220"/>
                </a:lnTo>
                <a:cubicBezTo>
                  <a:pt x="9044329" y="1945415"/>
                  <a:pt x="9061643" y="1935808"/>
                  <a:pt x="9079524" y="1930401"/>
                </a:cubicBezTo>
                <a:cubicBezTo>
                  <a:pt x="9086678" y="1928240"/>
                  <a:pt x="9090253" y="1927156"/>
                  <a:pt x="9097406" y="1924993"/>
                </a:cubicBezTo>
                <a:cubicBezTo>
                  <a:pt x="9097972" y="1929193"/>
                  <a:pt x="9097972" y="1929193"/>
                  <a:pt x="9097972" y="1929193"/>
                </a:cubicBezTo>
                <a:cubicBezTo>
                  <a:pt x="9091953" y="1939754"/>
                  <a:pt x="9078213" y="1948280"/>
                  <a:pt x="9060333" y="1953686"/>
                </a:cubicBezTo>
                <a:cubicBezTo>
                  <a:pt x="9043017" y="1963292"/>
                  <a:pt x="9025703" y="1972898"/>
                  <a:pt x="9016105" y="1984542"/>
                </a:cubicBezTo>
                <a:lnTo>
                  <a:pt x="9012321" y="1985687"/>
                </a:lnTo>
                <a:lnTo>
                  <a:pt x="9001194" y="1994600"/>
                </a:lnTo>
                <a:cubicBezTo>
                  <a:pt x="8991344" y="2001252"/>
                  <a:pt x="8981223" y="2007107"/>
                  <a:pt x="8969578" y="2013845"/>
                </a:cubicBezTo>
                <a:cubicBezTo>
                  <a:pt x="8981011" y="2031366"/>
                  <a:pt x="8980439" y="2037731"/>
                  <a:pt x="8983244" y="2051013"/>
                </a:cubicBezTo>
                <a:lnTo>
                  <a:pt x="8987252" y="2065489"/>
                </a:lnTo>
                <a:lnTo>
                  <a:pt x="9002336" y="2051755"/>
                </a:lnTo>
                <a:lnTo>
                  <a:pt x="9014802" y="2014617"/>
                </a:lnTo>
                <a:cubicBezTo>
                  <a:pt x="9023736" y="2000399"/>
                  <a:pt x="9036438" y="1987015"/>
                  <a:pt x="9052822" y="1973724"/>
                </a:cubicBezTo>
                <a:cubicBezTo>
                  <a:pt x="9060533" y="1976885"/>
                  <a:pt x="9054990" y="1980093"/>
                  <a:pt x="9066635" y="1973356"/>
                </a:cubicBezTo>
                <a:lnTo>
                  <a:pt x="9074600" y="1996785"/>
                </a:lnTo>
                <a:lnTo>
                  <a:pt x="9121450" y="1957918"/>
                </a:lnTo>
                <a:cubicBezTo>
                  <a:pt x="9133935" y="1951926"/>
                  <a:pt x="9141914" y="1949349"/>
                  <a:pt x="9150924" y="1942520"/>
                </a:cubicBezTo>
                <a:cubicBezTo>
                  <a:pt x="9192512" y="1907533"/>
                  <a:pt x="9237569" y="1873386"/>
                  <a:pt x="9285067" y="1844330"/>
                </a:cubicBezTo>
                <a:cubicBezTo>
                  <a:pt x="9307080" y="1829381"/>
                  <a:pt x="9328834" y="1815498"/>
                  <a:pt x="9350282" y="1800976"/>
                </a:cubicBezTo>
                <a:lnTo>
                  <a:pt x="9409017" y="1757268"/>
                </a:lnTo>
                <a:lnTo>
                  <a:pt x="9409164" y="1757221"/>
                </a:lnTo>
                <a:cubicBezTo>
                  <a:pt x="9409164" y="1757221"/>
                  <a:pt x="9409164" y="1757221"/>
                  <a:pt x="9413670" y="1753807"/>
                </a:cubicBezTo>
                <a:lnTo>
                  <a:pt x="9409017" y="1757268"/>
                </a:lnTo>
                <a:lnTo>
                  <a:pt x="9401187" y="1759797"/>
                </a:lnTo>
                <a:cubicBezTo>
                  <a:pt x="9402220" y="1755545"/>
                  <a:pt x="9403255" y="1751293"/>
                  <a:pt x="9411233" y="1748714"/>
                </a:cubicBezTo>
                <a:cubicBezTo>
                  <a:pt x="9411233" y="1748714"/>
                  <a:pt x="9415739" y="1745301"/>
                  <a:pt x="9415739" y="1745301"/>
                </a:cubicBezTo>
                <a:cubicBezTo>
                  <a:pt x="9416772" y="1741049"/>
                  <a:pt x="9413301" y="1740211"/>
                  <a:pt x="9412267" y="1744462"/>
                </a:cubicBezTo>
                <a:cubicBezTo>
                  <a:pt x="9378286" y="1763276"/>
                  <a:pt x="9332194" y="1801676"/>
                  <a:pt x="9290236" y="1823067"/>
                </a:cubicBezTo>
                <a:cubicBezTo>
                  <a:pt x="9284328" y="1817137"/>
                  <a:pt x="9279822" y="1820554"/>
                  <a:pt x="9289869" y="1809472"/>
                </a:cubicBezTo>
                <a:cubicBezTo>
                  <a:pt x="9296811" y="1811145"/>
                  <a:pt x="9310328" y="1800902"/>
                  <a:pt x="9323846" y="1790658"/>
                </a:cubicBezTo>
                <a:cubicBezTo>
                  <a:pt x="9318973" y="1780476"/>
                  <a:pt x="9354355" y="1771008"/>
                  <a:pt x="9375851" y="1758185"/>
                </a:cubicBezTo>
                <a:cubicBezTo>
                  <a:pt x="9432359" y="1722298"/>
                  <a:pt x="9490935" y="1677907"/>
                  <a:pt x="9553352" y="1647948"/>
                </a:cubicBezTo>
                <a:cubicBezTo>
                  <a:pt x="9561330" y="1645370"/>
                  <a:pt x="9564801" y="1646209"/>
                  <a:pt x="9572780" y="1643632"/>
                </a:cubicBezTo>
                <a:cubicBezTo>
                  <a:pt x="9593241" y="1635062"/>
                  <a:pt x="9632760" y="1608584"/>
                  <a:pt x="9647681" y="1607681"/>
                </a:cubicBezTo>
                <a:cubicBezTo>
                  <a:pt x="9645244" y="1602591"/>
                  <a:pt x="9646278" y="1598339"/>
                  <a:pt x="9657727" y="1596600"/>
                </a:cubicBezTo>
                <a:cubicBezTo>
                  <a:pt x="9662235" y="1593185"/>
                  <a:pt x="9693109" y="1587130"/>
                  <a:pt x="9694143" y="1582877"/>
                </a:cubicBezTo>
                <a:cubicBezTo>
                  <a:pt x="9689638" y="1586290"/>
                  <a:pt x="9690672" y="1582038"/>
                  <a:pt x="9687199" y="1581200"/>
                </a:cubicBezTo>
                <a:lnTo>
                  <a:pt x="9714995" y="1570621"/>
                </a:lnTo>
                <a:lnTo>
                  <a:pt x="9723982" y="1580979"/>
                </a:lnTo>
                <a:lnTo>
                  <a:pt x="9708030" y="1586228"/>
                </a:lnTo>
                <a:cubicBezTo>
                  <a:pt x="9691743" y="1600306"/>
                  <a:pt x="9672760" y="1610355"/>
                  <a:pt x="9652344" y="1620622"/>
                </a:cubicBezTo>
                <a:lnTo>
                  <a:pt x="9598219" y="1650688"/>
                </a:lnTo>
                <a:lnTo>
                  <a:pt x="9589104" y="1652073"/>
                </a:lnTo>
                <a:cubicBezTo>
                  <a:pt x="9589104" y="1652073"/>
                  <a:pt x="9589104" y="1652073"/>
                  <a:pt x="9588070" y="1656326"/>
                </a:cubicBezTo>
                <a:lnTo>
                  <a:pt x="9598219" y="1650688"/>
                </a:lnTo>
                <a:lnTo>
                  <a:pt x="9600555" y="1650336"/>
                </a:lnTo>
                <a:cubicBezTo>
                  <a:pt x="9602991" y="1655425"/>
                  <a:pt x="9598485" y="1658839"/>
                  <a:pt x="9595013" y="1658001"/>
                </a:cubicBezTo>
                <a:cubicBezTo>
                  <a:pt x="9593979" y="1662254"/>
                  <a:pt x="9593979" y="1662254"/>
                  <a:pt x="9593979" y="1662254"/>
                </a:cubicBezTo>
                <a:cubicBezTo>
                  <a:pt x="9638374" y="1645955"/>
                  <a:pt x="9691779" y="1622826"/>
                  <a:pt x="9730264" y="1600597"/>
                </a:cubicBezTo>
                <a:lnTo>
                  <a:pt x="9739105" y="1598404"/>
                </a:lnTo>
                <a:lnTo>
                  <a:pt x="9751485" y="1612670"/>
                </a:lnTo>
                <a:lnTo>
                  <a:pt x="9680230" y="1641986"/>
                </a:lnTo>
                <a:cubicBezTo>
                  <a:pt x="9641606" y="1659117"/>
                  <a:pt x="9607017" y="1676654"/>
                  <a:pt x="9574257" y="1698014"/>
                </a:cubicBezTo>
                <a:cubicBezTo>
                  <a:pt x="9550325" y="1705743"/>
                  <a:pt x="9517380" y="1720305"/>
                  <a:pt x="9499356" y="1733967"/>
                </a:cubicBezTo>
                <a:cubicBezTo>
                  <a:pt x="9517749" y="1733902"/>
                  <a:pt x="9499725" y="1747561"/>
                  <a:pt x="9505634" y="1753489"/>
                </a:cubicBezTo>
                <a:cubicBezTo>
                  <a:pt x="9496625" y="1760318"/>
                  <a:pt x="9494185" y="1755227"/>
                  <a:pt x="9481702" y="1761219"/>
                </a:cubicBezTo>
                <a:cubicBezTo>
                  <a:pt x="9464712" y="1770626"/>
                  <a:pt x="9499725" y="1747561"/>
                  <a:pt x="9480298" y="1751876"/>
                </a:cubicBezTo>
                <a:cubicBezTo>
                  <a:pt x="9433836" y="1776681"/>
                  <a:pt x="9401260" y="1804836"/>
                  <a:pt x="9352359" y="1824551"/>
                </a:cubicBezTo>
                <a:cubicBezTo>
                  <a:pt x="9340246" y="1844138"/>
                  <a:pt x="9314246" y="1860375"/>
                  <a:pt x="9291716" y="1877448"/>
                </a:cubicBezTo>
                <a:cubicBezTo>
                  <a:pt x="9265715" y="1893685"/>
                  <a:pt x="9239712" y="1909923"/>
                  <a:pt x="9220655" y="1927831"/>
                </a:cubicBezTo>
                <a:cubicBezTo>
                  <a:pt x="9238679" y="1914172"/>
                  <a:pt x="9241118" y="1919262"/>
                  <a:pt x="9245622" y="1915849"/>
                </a:cubicBezTo>
                <a:cubicBezTo>
                  <a:pt x="9240084" y="1923515"/>
                  <a:pt x="9243555" y="1924354"/>
                  <a:pt x="9242520" y="1928606"/>
                </a:cubicBezTo>
                <a:cubicBezTo>
                  <a:pt x="9216518" y="1944842"/>
                  <a:pt x="9214451" y="1953349"/>
                  <a:pt x="9191921" y="1970420"/>
                </a:cubicBezTo>
                <a:cubicBezTo>
                  <a:pt x="9188450" y="1969583"/>
                  <a:pt x="9184979" y="1968748"/>
                  <a:pt x="9180472" y="1972159"/>
                </a:cubicBezTo>
                <a:cubicBezTo>
                  <a:pt x="9179068" y="1962817"/>
                  <a:pt x="9189113" y="1951736"/>
                  <a:pt x="9177664" y="1953474"/>
                </a:cubicBezTo>
                <a:cubicBezTo>
                  <a:pt x="9165883" y="1964136"/>
                  <a:pt x="9156355" y="1973094"/>
                  <a:pt x="9146956" y="1981519"/>
                </a:cubicBezTo>
                <a:lnTo>
                  <a:pt x="9130077" y="1995532"/>
                </a:lnTo>
                <a:lnTo>
                  <a:pt x="9140939" y="2010387"/>
                </a:lnTo>
                <a:lnTo>
                  <a:pt x="9135394" y="2013597"/>
                </a:lnTo>
                <a:lnTo>
                  <a:pt x="9137681" y="2020320"/>
                </a:lnTo>
                <a:cubicBezTo>
                  <a:pt x="9097200" y="2043741"/>
                  <a:pt x="9051175" y="2070371"/>
                  <a:pt x="9050717" y="2110014"/>
                </a:cubicBezTo>
                <a:lnTo>
                  <a:pt x="9085100" y="2090121"/>
                </a:lnTo>
                <a:cubicBezTo>
                  <a:pt x="9089032" y="2080221"/>
                  <a:pt x="9082934" y="2083751"/>
                  <a:pt x="9096742" y="2083382"/>
                </a:cubicBezTo>
                <a:lnTo>
                  <a:pt x="9102844" y="2079854"/>
                </a:lnTo>
                <a:lnTo>
                  <a:pt x="9105129" y="2086576"/>
                </a:lnTo>
                <a:cubicBezTo>
                  <a:pt x="9078460" y="2109628"/>
                  <a:pt x="9072357" y="2113157"/>
                  <a:pt x="9056481" y="2146481"/>
                </a:cubicBezTo>
                <a:lnTo>
                  <a:pt x="9073671" y="2136533"/>
                </a:lnTo>
                <a:cubicBezTo>
                  <a:pt x="9073671" y="2136533"/>
                  <a:pt x="9074766" y="2120234"/>
                  <a:pt x="9083151" y="2123427"/>
                </a:cubicBezTo>
                <a:cubicBezTo>
                  <a:pt x="9085315" y="2129795"/>
                  <a:pt x="9090862" y="2126587"/>
                  <a:pt x="9093148" y="2133308"/>
                </a:cubicBezTo>
                <a:lnTo>
                  <a:pt x="9109326" y="2131174"/>
                </a:lnTo>
                <a:lnTo>
                  <a:pt x="9168036" y="2097034"/>
                </a:lnTo>
                <a:cubicBezTo>
                  <a:pt x="9176013" y="2094459"/>
                  <a:pt x="9179486" y="2095295"/>
                  <a:pt x="9187465" y="2092720"/>
                </a:cubicBezTo>
                <a:cubicBezTo>
                  <a:pt x="9207924" y="2084151"/>
                  <a:pt x="9247443" y="2057671"/>
                  <a:pt x="9262364" y="2056768"/>
                </a:cubicBezTo>
                <a:cubicBezTo>
                  <a:pt x="9259927" y="2051678"/>
                  <a:pt x="9260961" y="2047426"/>
                  <a:pt x="9272410" y="2045684"/>
                </a:cubicBezTo>
                <a:cubicBezTo>
                  <a:pt x="9276914" y="2042271"/>
                  <a:pt x="9307792" y="2036216"/>
                  <a:pt x="9308826" y="2031963"/>
                </a:cubicBezTo>
                <a:cubicBezTo>
                  <a:pt x="9304320" y="2035377"/>
                  <a:pt x="9305354" y="2031126"/>
                  <a:pt x="9301883" y="2030288"/>
                </a:cubicBezTo>
                <a:lnTo>
                  <a:pt x="9325209" y="2021409"/>
                </a:lnTo>
                <a:lnTo>
                  <a:pt x="9359839" y="1992990"/>
                </a:lnTo>
                <a:cubicBezTo>
                  <a:pt x="9396544" y="1963926"/>
                  <a:pt x="9425924" y="1939812"/>
                  <a:pt x="9436700" y="1943204"/>
                </a:cubicBezTo>
                <a:cubicBezTo>
                  <a:pt x="9436785" y="1938878"/>
                  <a:pt x="9436785" y="1938878"/>
                  <a:pt x="9436785" y="1938878"/>
                </a:cubicBezTo>
                <a:cubicBezTo>
                  <a:pt x="9436785" y="1938878"/>
                  <a:pt x="9436785" y="1938878"/>
                  <a:pt x="9440489" y="1934243"/>
                </a:cubicBezTo>
                <a:cubicBezTo>
                  <a:pt x="9444111" y="1933931"/>
                  <a:pt x="9447729" y="1933621"/>
                  <a:pt x="9451348" y="1933308"/>
                </a:cubicBezTo>
                <a:cubicBezTo>
                  <a:pt x="9451348" y="1933308"/>
                  <a:pt x="9451348" y="1933308"/>
                  <a:pt x="9447644" y="1937945"/>
                </a:cubicBezTo>
                <a:cubicBezTo>
                  <a:pt x="9447644" y="1937945"/>
                  <a:pt x="9447644" y="1937945"/>
                  <a:pt x="9443941" y="1942581"/>
                </a:cubicBezTo>
                <a:cubicBezTo>
                  <a:pt x="9458589" y="1932686"/>
                  <a:pt x="9473237" y="1922791"/>
                  <a:pt x="9487885" y="1912896"/>
                </a:cubicBezTo>
                <a:cubicBezTo>
                  <a:pt x="9487801" y="1917222"/>
                  <a:pt x="9505985" y="1911342"/>
                  <a:pt x="9502195" y="1920303"/>
                </a:cubicBezTo>
                <a:lnTo>
                  <a:pt x="9528563" y="1903549"/>
                </a:lnTo>
                <a:lnTo>
                  <a:pt x="9530793" y="1896176"/>
                </a:lnTo>
                <a:lnTo>
                  <a:pt x="9546589" y="1892097"/>
                </a:lnTo>
                <a:lnTo>
                  <a:pt x="9557085" y="1885427"/>
                </a:lnTo>
                <a:cubicBezTo>
                  <a:pt x="9609171" y="1855245"/>
                  <a:pt x="9652909" y="1836105"/>
                  <a:pt x="9688839" y="1800632"/>
                </a:cubicBezTo>
                <a:cubicBezTo>
                  <a:pt x="9739855" y="1778975"/>
                  <a:pt x="9772350" y="1780501"/>
                  <a:pt x="9823620" y="1745868"/>
                </a:cubicBezTo>
                <a:cubicBezTo>
                  <a:pt x="9827154" y="1749884"/>
                  <a:pt x="9838099" y="1744624"/>
                  <a:pt x="9841721" y="1744313"/>
                </a:cubicBezTo>
                <a:cubicBezTo>
                  <a:pt x="9863692" y="1729470"/>
                  <a:pt x="9892820" y="1718330"/>
                  <a:pt x="9921948" y="1707193"/>
                </a:cubicBezTo>
                <a:cubicBezTo>
                  <a:pt x="9940215" y="1696987"/>
                  <a:pt x="9958400" y="1691106"/>
                  <a:pt x="9976499" y="1689551"/>
                </a:cubicBezTo>
                <a:cubicBezTo>
                  <a:pt x="9983739" y="1688930"/>
                  <a:pt x="9987360" y="1688618"/>
                  <a:pt x="9994599" y="1687994"/>
                </a:cubicBezTo>
                <a:cubicBezTo>
                  <a:pt x="9994514" y="1692321"/>
                  <a:pt x="9994514" y="1692321"/>
                  <a:pt x="9994514" y="1692321"/>
                </a:cubicBezTo>
                <a:cubicBezTo>
                  <a:pt x="9987104" y="1701593"/>
                  <a:pt x="9972540" y="1707164"/>
                  <a:pt x="9954442" y="1708716"/>
                </a:cubicBezTo>
                <a:cubicBezTo>
                  <a:pt x="9936258" y="1714600"/>
                  <a:pt x="9918072" y="1720479"/>
                  <a:pt x="9907045" y="1730063"/>
                </a:cubicBezTo>
                <a:cubicBezTo>
                  <a:pt x="9896185" y="1730997"/>
                  <a:pt x="9888947" y="1731618"/>
                  <a:pt x="9878086" y="1732552"/>
                </a:cubicBezTo>
                <a:cubicBezTo>
                  <a:pt x="9845255" y="1748327"/>
                  <a:pt x="9834310" y="1753585"/>
                  <a:pt x="9805097" y="1769050"/>
                </a:cubicBezTo>
                <a:cubicBezTo>
                  <a:pt x="9806993" y="1764571"/>
                  <a:pt x="9803351" y="1765962"/>
                  <a:pt x="9797879" y="1768591"/>
                </a:cubicBezTo>
                <a:lnTo>
                  <a:pt x="9786222" y="1773050"/>
                </a:lnTo>
                <a:lnTo>
                  <a:pt x="9788237" y="1778974"/>
                </a:lnTo>
                <a:cubicBezTo>
                  <a:pt x="9784305" y="1788874"/>
                  <a:pt x="9784305" y="1788874"/>
                  <a:pt x="9781044" y="1798805"/>
                </a:cubicBezTo>
                <a:lnTo>
                  <a:pt x="9844261" y="1762229"/>
                </a:lnTo>
                <a:cubicBezTo>
                  <a:pt x="9848073" y="1751976"/>
                  <a:pt x="9899306" y="1762133"/>
                  <a:pt x="9899306" y="1762133"/>
                </a:cubicBezTo>
                <a:cubicBezTo>
                  <a:pt x="9925436" y="1755059"/>
                  <a:pt x="9949820" y="1725286"/>
                  <a:pt x="9971461" y="1728430"/>
                </a:cubicBezTo>
                <a:lnTo>
                  <a:pt x="9959815" y="1735168"/>
                </a:lnTo>
                <a:lnTo>
                  <a:pt x="9959173" y="1736388"/>
                </a:lnTo>
                <a:lnTo>
                  <a:pt x="9979058" y="1725901"/>
                </a:lnTo>
                <a:cubicBezTo>
                  <a:pt x="9993360" y="1718097"/>
                  <a:pt x="10006969" y="1711252"/>
                  <a:pt x="10014430" y="1710801"/>
                </a:cubicBezTo>
                <a:cubicBezTo>
                  <a:pt x="10011994" y="1705710"/>
                  <a:pt x="10013027" y="1701456"/>
                  <a:pt x="10024476" y="1699718"/>
                </a:cubicBezTo>
                <a:cubicBezTo>
                  <a:pt x="10028981" y="1696304"/>
                  <a:pt x="10059857" y="1690247"/>
                  <a:pt x="10060892" y="1685996"/>
                </a:cubicBezTo>
                <a:cubicBezTo>
                  <a:pt x="10056385" y="1689410"/>
                  <a:pt x="10057420" y="1685157"/>
                  <a:pt x="10053948" y="1684319"/>
                </a:cubicBezTo>
                <a:lnTo>
                  <a:pt x="10081743" y="1673741"/>
                </a:lnTo>
                <a:lnTo>
                  <a:pt x="10090732" y="1684097"/>
                </a:lnTo>
                <a:lnTo>
                  <a:pt x="10074779" y="1689347"/>
                </a:lnTo>
                <a:cubicBezTo>
                  <a:pt x="10058491" y="1703425"/>
                  <a:pt x="10039507" y="1713476"/>
                  <a:pt x="10019093" y="1723743"/>
                </a:cubicBezTo>
                <a:lnTo>
                  <a:pt x="9964968" y="1753809"/>
                </a:lnTo>
                <a:lnTo>
                  <a:pt x="9955852" y="1755193"/>
                </a:lnTo>
                <a:cubicBezTo>
                  <a:pt x="9955852" y="1755193"/>
                  <a:pt x="9955852" y="1755193"/>
                  <a:pt x="9954818" y="1759444"/>
                </a:cubicBezTo>
                <a:lnTo>
                  <a:pt x="9955636" y="1758990"/>
                </a:lnTo>
                <a:lnTo>
                  <a:pt x="9956915" y="1757663"/>
                </a:lnTo>
                <a:lnTo>
                  <a:pt x="9957914" y="1757725"/>
                </a:lnTo>
                <a:lnTo>
                  <a:pt x="9964968" y="1753809"/>
                </a:lnTo>
                <a:lnTo>
                  <a:pt x="9967303" y="1753452"/>
                </a:lnTo>
                <a:cubicBezTo>
                  <a:pt x="9969740" y="1758544"/>
                  <a:pt x="9965235" y="1761957"/>
                  <a:pt x="9961763" y="1761122"/>
                </a:cubicBezTo>
                <a:lnTo>
                  <a:pt x="9961341" y="1762860"/>
                </a:lnTo>
                <a:lnTo>
                  <a:pt x="9970497" y="1761400"/>
                </a:lnTo>
                <a:lnTo>
                  <a:pt x="10031088" y="1736766"/>
                </a:lnTo>
                <a:lnTo>
                  <a:pt x="10032391" y="1736114"/>
                </a:lnTo>
                <a:lnTo>
                  <a:pt x="10032502" y="1735962"/>
                </a:lnTo>
                <a:cubicBezTo>
                  <a:pt x="10037676" y="1730926"/>
                  <a:pt x="10045478" y="1725086"/>
                  <a:pt x="10057628" y="1718375"/>
                </a:cubicBezTo>
                <a:cubicBezTo>
                  <a:pt x="10069779" y="1711663"/>
                  <a:pt x="10090293" y="1700878"/>
                  <a:pt x="10114447" y="1688478"/>
                </a:cubicBezTo>
                <a:lnTo>
                  <a:pt x="10117553" y="1686913"/>
                </a:lnTo>
                <a:lnTo>
                  <a:pt x="10127524" y="1681276"/>
                </a:lnTo>
                <a:cubicBezTo>
                  <a:pt x="10129761" y="1677628"/>
                  <a:pt x="10129761" y="1677628"/>
                  <a:pt x="10134846" y="1676325"/>
                </a:cubicBezTo>
                <a:cubicBezTo>
                  <a:pt x="10137083" y="1672678"/>
                  <a:pt x="10139931" y="1675023"/>
                  <a:pt x="10139931" y="1675023"/>
                </a:cubicBezTo>
                <a:cubicBezTo>
                  <a:pt x="10156814" y="1661474"/>
                  <a:pt x="10181629" y="1648967"/>
                  <a:pt x="10204207" y="1640106"/>
                </a:cubicBezTo>
                <a:cubicBezTo>
                  <a:pt x="10221088" y="1626559"/>
                  <a:pt x="10250376" y="1606758"/>
                  <a:pt x="10283126" y="1595289"/>
                </a:cubicBezTo>
                <a:cubicBezTo>
                  <a:pt x="10315264" y="1577831"/>
                  <a:pt x="10348013" y="1566362"/>
                  <a:pt x="10368355" y="1561149"/>
                </a:cubicBezTo>
                <a:cubicBezTo>
                  <a:pt x="10408426" y="1544732"/>
                  <a:pt x="10453584" y="1527009"/>
                  <a:pt x="10493657" y="1510588"/>
                </a:cubicBezTo>
                <a:cubicBezTo>
                  <a:pt x="10531493" y="1497819"/>
                  <a:pt x="10567090" y="1488693"/>
                  <a:pt x="10593743" y="1494155"/>
                </a:cubicBezTo>
                <a:cubicBezTo>
                  <a:pt x="10588657" y="1495459"/>
                  <a:pt x="10583573" y="1496762"/>
                  <a:pt x="10578487" y="1498066"/>
                </a:cubicBezTo>
                <a:cubicBezTo>
                  <a:pt x="10578487" y="1498066"/>
                  <a:pt x="10578487" y="1498066"/>
                  <a:pt x="10586422" y="1499106"/>
                </a:cubicBezTo>
                <a:cubicBezTo>
                  <a:pt x="10588657" y="1495459"/>
                  <a:pt x="10591506" y="1497801"/>
                  <a:pt x="10591506" y="1497801"/>
                </a:cubicBezTo>
                <a:cubicBezTo>
                  <a:pt x="10589271" y="1501447"/>
                  <a:pt x="10589271" y="1501447"/>
                  <a:pt x="10584184" y="1502753"/>
                </a:cubicBezTo>
                <a:cubicBezTo>
                  <a:pt x="10584184" y="1502753"/>
                  <a:pt x="10584184" y="1502753"/>
                  <a:pt x="10581949" y="1506399"/>
                </a:cubicBezTo>
                <a:cubicBezTo>
                  <a:pt x="10617547" y="1497274"/>
                  <a:pt x="10658232" y="1486845"/>
                  <a:pt x="10693217" y="1471729"/>
                </a:cubicBezTo>
                <a:cubicBezTo>
                  <a:pt x="10719869" y="1477192"/>
                  <a:pt x="10765639" y="1465459"/>
                  <a:pt x="10804701" y="1464667"/>
                </a:cubicBezTo>
                <a:cubicBezTo>
                  <a:pt x="10745297" y="1470673"/>
                  <a:pt x="10680409" y="1499599"/>
                  <a:pt x="10618771" y="1509252"/>
                </a:cubicBezTo>
                <a:cubicBezTo>
                  <a:pt x="10600666" y="1510820"/>
                  <a:pt x="10609213" y="1517849"/>
                  <a:pt x="10596805" y="1524102"/>
                </a:cubicBezTo>
                <a:cubicBezTo>
                  <a:pt x="10571377" y="1530621"/>
                  <a:pt x="10558358" y="1530885"/>
                  <a:pt x="10545337" y="1531149"/>
                </a:cubicBezTo>
                <a:cubicBezTo>
                  <a:pt x="10524996" y="1536365"/>
                  <a:pt x="10523371" y="1546002"/>
                  <a:pt x="10505878" y="1553558"/>
                </a:cubicBezTo>
                <a:cubicBezTo>
                  <a:pt x="10487771" y="1555126"/>
                  <a:pt x="10469666" y="1556693"/>
                  <a:pt x="10451561" y="1558259"/>
                </a:cubicBezTo>
                <a:cubicBezTo>
                  <a:pt x="10451561" y="1558259"/>
                  <a:pt x="10451561" y="1558259"/>
                  <a:pt x="10450337" y="1546281"/>
                </a:cubicBezTo>
                <a:cubicBezTo>
                  <a:pt x="10440164" y="1548889"/>
                  <a:pt x="10424907" y="1552798"/>
                  <a:pt x="10412500" y="1559055"/>
                </a:cubicBezTo>
                <a:cubicBezTo>
                  <a:pt x="10412500" y="1559055"/>
                  <a:pt x="10412500" y="1559055"/>
                  <a:pt x="10415351" y="1561397"/>
                </a:cubicBezTo>
                <a:cubicBezTo>
                  <a:pt x="10417587" y="1557749"/>
                  <a:pt x="10422672" y="1556445"/>
                  <a:pt x="10420437" y="1560094"/>
                </a:cubicBezTo>
                <a:cubicBezTo>
                  <a:pt x="10420437" y="1560094"/>
                  <a:pt x="10418199" y="1563742"/>
                  <a:pt x="10418199" y="1563742"/>
                </a:cubicBezTo>
                <a:cubicBezTo>
                  <a:pt x="10421047" y="1566083"/>
                  <a:pt x="10433456" y="1559829"/>
                  <a:pt x="10428983" y="1567121"/>
                </a:cubicBezTo>
                <a:cubicBezTo>
                  <a:pt x="10414338" y="1577023"/>
                  <a:pt x="10413726" y="1571032"/>
                  <a:pt x="10401319" y="1577287"/>
                </a:cubicBezTo>
                <a:cubicBezTo>
                  <a:pt x="10401319" y="1577287"/>
                  <a:pt x="10401319" y="1577287"/>
                  <a:pt x="10399082" y="1580933"/>
                </a:cubicBezTo>
                <a:cubicBezTo>
                  <a:pt x="10399082" y="1580933"/>
                  <a:pt x="10399082" y="1580933"/>
                  <a:pt x="10396233" y="1578590"/>
                </a:cubicBezTo>
                <a:cubicBezTo>
                  <a:pt x="10393997" y="1582237"/>
                  <a:pt x="10388911" y="1583540"/>
                  <a:pt x="10388911" y="1583540"/>
                </a:cubicBezTo>
                <a:cubicBezTo>
                  <a:pt x="10386062" y="1581197"/>
                  <a:pt x="10386062" y="1581197"/>
                  <a:pt x="10386062" y="1581197"/>
                </a:cubicBezTo>
                <a:cubicBezTo>
                  <a:pt x="10376503" y="1589794"/>
                  <a:pt x="10356772" y="1600998"/>
                  <a:pt x="10339280" y="1608556"/>
                </a:cubicBezTo>
                <a:lnTo>
                  <a:pt x="10323448" y="1612147"/>
                </a:lnTo>
                <a:lnTo>
                  <a:pt x="10324096" y="1612330"/>
                </a:lnTo>
                <a:lnTo>
                  <a:pt x="10325095" y="1612610"/>
                </a:lnTo>
                <a:cubicBezTo>
                  <a:pt x="10328536" y="1613572"/>
                  <a:pt x="10333113" y="1610305"/>
                  <a:pt x="10336551" y="1611269"/>
                </a:cubicBezTo>
                <a:cubicBezTo>
                  <a:pt x="10336551" y="1611269"/>
                  <a:pt x="10335415" y="1615499"/>
                  <a:pt x="10330838" y="1618767"/>
                </a:cubicBezTo>
                <a:cubicBezTo>
                  <a:pt x="10330838" y="1618767"/>
                  <a:pt x="10330838" y="1618767"/>
                  <a:pt x="10326263" y="1622033"/>
                </a:cubicBezTo>
                <a:cubicBezTo>
                  <a:pt x="10335415" y="1615499"/>
                  <a:pt x="10332004" y="1628189"/>
                  <a:pt x="10315970" y="1632796"/>
                </a:cubicBezTo>
                <a:cubicBezTo>
                  <a:pt x="10315970" y="1632796"/>
                  <a:pt x="10315970" y="1632796"/>
                  <a:pt x="10313669" y="1627604"/>
                </a:cubicBezTo>
                <a:cubicBezTo>
                  <a:pt x="10310228" y="1626640"/>
                  <a:pt x="10305652" y="1629908"/>
                  <a:pt x="10305652" y="1629908"/>
                </a:cubicBezTo>
                <a:cubicBezTo>
                  <a:pt x="10303349" y="1624716"/>
                  <a:pt x="10306788" y="1625678"/>
                  <a:pt x="10311366" y="1622411"/>
                </a:cubicBezTo>
                <a:cubicBezTo>
                  <a:pt x="10311366" y="1622411"/>
                  <a:pt x="10311366" y="1622411"/>
                  <a:pt x="10315941" y="1619143"/>
                </a:cubicBezTo>
                <a:lnTo>
                  <a:pt x="10315456" y="1619328"/>
                </a:lnTo>
                <a:lnTo>
                  <a:pt x="10281449" y="1632228"/>
                </a:lnTo>
                <a:lnTo>
                  <a:pt x="10269905" y="1641153"/>
                </a:lnTo>
                <a:lnTo>
                  <a:pt x="10209514" y="1718142"/>
                </a:lnTo>
                <a:cubicBezTo>
                  <a:pt x="10208573" y="1721226"/>
                  <a:pt x="10207077" y="1724634"/>
                  <a:pt x="10206134" y="1727718"/>
                </a:cubicBezTo>
                <a:cubicBezTo>
                  <a:pt x="10182844" y="1741193"/>
                  <a:pt x="10149221" y="1784782"/>
                  <a:pt x="10135292" y="1784797"/>
                </a:cubicBezTo>
                <a:lnTo>
                  <a:pt x="10130721" y="1771353"/>
                </a:lnTo>
                <a:cubicBezTo>
                  <a:pt x="10111365" y="1774930"/>
                  <a:pt x="10078080" y="1778523"/>
                  <a:pt x="10058484" y="1781393"/>
                </a:cubicBezTo>
                <a:cubicBezTo>
                  <a:pt x="10060890" y="1788469"/>
                  <a:pt x="10063053" y="1794839"/>
                  <a:pt x="10057511" y="1798046"/>
                </a:cubicBezTo>
                <a:cubicBezTo>
                  <a:pt x="10048151" y="1811508"/>
                  <a:pt x="10055344" y="1791679"/>
                  <a:pt x="10046839" y="1788132"/>
                </a:cubicBezTo>
                <a:cubicBezTo>
                  <a:pt x="10024103" y="1801285"/>
                  <a:pt x="9997217" y="1864687"/>
                  <a:pt x="9976213" y="1884885"/>
                </a:cubicBezTo>
                <a:cubicBezTo>
                  <a:pt x="9967290" y="1897671"/>
                  <a:pt x="9934421" y="1884931"/>
                  <a:pt x="9920611" y="1885300"/>
                </a:cubicBezTo>
                <a:cubicBezTo>
                  <a:pt x="9895590" y="1891733"/>
                  <a:pt x="9847918" y="1934983"/>
                  <a:pt x="9826914" y="1955179"/>
                </a:cubicBezTo>
                <a:cubicBezTo>
                  <a:pt x="9798079" y="1971864"/>
                  <a:pt x="9763700" y="1991757"/>
                  <a:pt x="9732578" y="2001718"/>
                </a:cubicBezTo>
                <a:lnTo>
                  <a:pt x="9741600" y="2028251"/>
                </a:lnTo>
                <a:lnTo>
                  <a:pt x="9678385" y="2064829"/>
                </a:lnTo>
                <a:cubicBezTo>
                  <a:pt x="9674572" y="2075080"/>
                  <a:pt x="9676978" y="2082156"/>
                  <a:pt x="9668053" y="2094942"/>
                </a:cubicBezTo>
                <a:lnTo>
                  <a:pt x="9671958" y="2106431"/>
                </a:lnTo>
                <a:lnTo>
                  <a:pt x="9678451" y="2103314"/>
                </a:lnTo>
                <a:cubicBezTo>
                  <a:pt x="9734960" y="2067429"/>
                  <a:pt x="9793537" y="2023036"/>
                  <a:pt x="9855954" y="1993078"/>
                </a:cubicBezTo>
                <a:cubicBezTo>
                  <a:pt x="9863932" y="1990499"/>
                  <a:pt x="9867404" y="1991339"/>
                  <a:pt x="9875381" y="1988761"/>
                </a:cubicBezTo>
                <a:cubicBezTo>
                  <a:pt x="9895842" y="1980191"/>
                  <a:pt x="9935361" y="1953712"/>
                  <a:pt x="9950283" y="1952811"/>
                </a:cubicBezTo>
                <a:cubicBezTo>
                  <a:pt x="9947846" y="1947721"/>
                  <a:pt x="9948880" y="1943468"/>
                  <a:pt x="9960329" y="1941730"/>
                </a:cubicBezTo>
                <a:cubicBezTo>
                  <a:pt x="9964835" y="1938315"/>
                  <a:pt x="9995711" y="1932256"/>
                  <a:pt x="9996745" y="1928004"/>
                </a:cubicBezTo>
                <a:cubicBezTo>
                  <a:pt x="9992240" y="1931420"/>
                  <a:pt x="9993272" y="1927166"/>
                  <a:pt x="9989803" y="1926331"/>
                </a:cubicBezTo>
                <a:lnTo>
                  <a:pt x="10017597" y="1915753"/>
                </a:lnTo>
                <a:lnTo>
                  <a:pt x="10023035" y="1922016"/>
                </a:lnTo>
                <a:lnTo>
                  <a:pt x="10096849" y="1873107"/>
                </a:lnTo>
                <a:cubicBezTo>
                  <a:pt x="10126360" y="1853779"/>
                  <a:pt x="10156609" y="1835189"/>
                  <a:pt x="10187817" y="1820210"/>
                </a:cubicBezTo>
                <a:cubicBezTo>
                  <a:pt x="10195795" y="1817635"/>
                  <a:pt x="10199265" y="1818472"/>
                  <a:pt x="10207245" y="1815894"/>
                </a:cubicBezTo>
                <a:cubicBezTo>
                  <a:pt x="10227706" y="1807326"/>
                  <a:pt x="10267224" y="1780847"/>
                  <a:pt x="10282145" y="1779945"/>
                </a:cubicBezTo>
                <a:cubicBezTo>
                  <a:pt x="10279708" y="1774856"/>
                  <a:pt x="10280742" y="1770601"/>
                  <a:pt x="10292190" y="1768863"/>
                </a:cubicBezTo>
                <a:cubicBezTo>
                  <a:pt x="10296697" y="1765448"/>
                  <a:pt x="10327574" y="1759393"/>
                  <a:pt x="10328608" y="1755141"/>
                </a:cubicBezTo>
                <a:cubicBezTo>
                  <a:pt x="10324103" y="1758557"/>
                  <a:pt x="10325136" y="1754303"/>
                  <a:pt x="10321665" y="1753464"/>
                </a:cubicBezTo>
                <a:lnTo>
                  <a:pt x="10349459" y="1742885"/>
                </a:lnTo>
                <a:lnTo>
                  <a:pt x="10358448" y="1753242"/>
                </a:lnTo>
                <a:lnTo>
                  <a:pt x="10342495" y="1758490"/>
                </a:lnTo>
                <a:cubicBezTo>
                  <a:pt x="10326207" y="1772569"/>
                  <a:pt x="10307224" y="1782621"/>
                  <a:pt x="10286809" y="1792887"/>
                </a:cubicBezTo>
                <a:lnTo>
                  <a:pt x="10232684" y="1822951"/>
                </a:lnTo>
                <a:lnTo>
                  <a:pt x="10223568" y="1824337"/>
                </a:lnTo>
                <a:cubicBezTo>
                  <a:pt x="10223568" y="1824337"/>
                  <a:pt x="10223568" y="1824337"/>
                  <a:pt x="10222534" y="1828589"/>
                </a:cubicBezTo>
                <a:lnTo>
                  <a:pt x="10232684" y="1822951"/>
                </a:lnTo>
                <a:lnTo>
                  <a:pt x="10235020" y="1822597"/>
                </a:lnTo>
                <a:cubicBezTo>
                  <a:pt x="10237455" y="1827689"/>
                  <a:pt x="10232948" y="1831101"/>
                  <a:pt x="10229477" y="1830266"/>
                </a:cubicBezTo>
                <a:cubicBezTo>
                  <a:pt x="10228443" y="1834516"/>
                  <a:pt x="10228443" y="1834516"/>
                  <a:pt x="10228443" y="1834516"/>
                </a:cubicBezTo>
                <a:lnTo>
                  <a:pt x="10231751" y="1833170"/>
                </a:lnTo>
                <a:lnTo>
                  <a:pt x="10238844" y="1829108"/>
                </a:lnTo>
                <a:cubicBezTo>
                  <a:pt x="10248145" y="1823755"/>
                  <a:pt x="10255869" y="1819095"/>
                  <a:pt x="10262735" y="1814193"/>
                </a:cubicBezTo>
                <a:cubicBezTo>
                  <a:pt x="10271319" y="1809776"/>
                  <a:pt x="10278761" y="1806173"/>
                  <a:pt x="10287062" y="1802812"/>
                </a:cubicBezTo>
                <a:lnTo>
                  <a:pt x="10292222" y="1801072"/>
                </a:lnTo>
                <a:lnTo>
                  <a:pt x="10303632" y="1794170"/>
                </a:lnTo>
                <a:cubicBezTo>
                  <a:pt x="10329989" y="1779959"/>
                  <a:pt x="10350475" y="1771654"/>
                  <a:pt x="10359969" y="1774204"/>
                </a:cubicBezTo>
                <a:lnTo>
                  <a:pt x="10355519" y="1777478"/>
                </a:lnTo>
                <a:lnTo>
                  <a:pt x="10364729" y="1772860"/>
                </a:lnTo>
                <a:lnTo>
                  <a:pt x="10373569" y="1770669"/>
                </a:lnTo>
                <a:lnTo>
                  <a:pt x="10374207" y="1771404"/>
                </a:lnTo>
                <a:lnTo>
                  <a:pt x="10400126" y="1757145"/>
                </a:lnTo>
                <a:cubicBezTo>
                  <a:pt x="10427586" y="1737542"/>
                  <a:pt x="10457348" y="1723134"/>
                  <a:pt x="10498569" y="1707383"/>
                </a:cubicBezTo>
                <a:cubicBezTo>
                  <a:pt x="10476823" y="1719490"/>
                  <a:pt x="10491718" y="1719110"/>
                  <a:pt x="10502038" y="1722000"/>
                </a:cubicBezTo>
                <a:cubicBezTo>
                  <a:pt x="10505477" y="1722960"/>
                  <a:pt x="10510054" y="1719693"/>
                  <a:pt x="10513493" y="1720658"/>
                </a:cubicBezTo>
                <a:cubicBezTo>
                  <a:pt x="10513493" y="1720658"/>
                  <a:pt x="10512356" y="1724885"/>
                  <a:pt x="10507781" y="1728153"/>
                </a:cubicBezTo>
                <a:cubicBezTo>
                  <a:pt x="10507781" y="1728153"/>
                  <a:pt x="10507781" y="1728153"/>
                  <a:pt x="10503202" y="1731419"/>
                </a:cubicBezTo>
                <a:cubicBezTo>
                  <a:pt x="10512356" y="1724885"/>
                  <a:pt x="10508945" y="1737575"/>
                  <a:pt x="10492912" y="1742183"/>
                </a:cubicBezTo>
                <a:cubicBezTo>
                  <a:pt x="10492912" y="1742183"/>
                  <a:pt x="10492912" y="1742183"/>
                  <a:pt x="10490609" y="1736991"/>
                </a:cubicBezTo>
                <a:cubicBezTo>
                  <a:pt x="10487169" y="1736029"/>
                  <a:pt x="10482592" y="1739295"/>
                  <a:pt x="10482592" y="1739295"/>
                </a:cubicBezTo>
                <a:cubicBezTo>
                  <a:pt x="10480290" y="1734102"/>
                  <a:pt x="10483730" y="1735065"/>
                  <a:pt x="10488308" y="1731799"/>
                </a:cubicBezTo>
                <a:cubicBezTo>
                  <a:pt x="10488308" y="1731799"/>
                  <a:pt x="10488308" y="1731799"/>
                  <a:pt x="10492883" y="1728531"/>
                </a:cubicBezTo>
                <a:cubicBezTo>
                  <a:pt x="10473411" y="1732178"/>
                  <a:pt x="10439070" y="1749850"/>
                  <a:pt x="10436796" y="1758311"/>
                </a:cubicBezTo>
                <a:cubicBezTo>
                  <a:pt x="10419627" y="1767147"/>
                  <a:pt x="10402165" y="1773631"/>
                  <a:pt x="10386994" y="1780187"/>
                </a:cubicBezTo>
                <a:lnTo>
                  <a:pt x="10383635" y="1782266"/>
                </a:lnTo>
                <a:lnTo>
                  <a:pt x="10385949" y="1784929"/>
                </a:lnTo>
                <a:lnTo>
                  <a:pt x="10366212" y="1793051"/>
                </a:lnTo>
                <a:lnTo>
                  <a:pt x="10350945" y="1802500"/>
                </a:lnTo>
                <a:cubicBezTo>
                  <a:pt x="10340073" y="1808551"/>
                  <a:pt x="10336347" y="1808648"/>
                  <a:pt x="10333337" y="1807804"/>
                </a:cubicBezTo>
                <a:lnTo>
                  <a:pt x="10330516" y="1807738"/>
                </a:lnTo>
                <a:lnTo>
                  <a:pt x="10314693" y="1814248"/>
                </a:lnTo>
                <a:lnTo>
                  <a:pt x="10307060" y="1818284"/>
                </a:lnTo>
                <a:lnTo>
                  <a:pt x="10302143" y="1822380"/>
                </a:lnTo>
                <a:cubicBezTo>
                  <a:pt x="10299143" y="1826660"/>
                  <a:pt x="10297146" y="1830648"/>
                  <a:pt x="10290280" y="1835548"/>
                </a:cubicBezTo>
                <a:lnTo>
                  <a:pt x="10257907" y="1847566"/>
                </a:lnTo>
                <a:lnTo>
                  <a:pt x="10246808" y="1855396"/>
                </a:lnTo>
                <a:cubicBezTo>
                  <a:pt x="10198810" y="1889148"/>
                  <a:pt x="10151587" y="1922504"/>
                  <a:pt x="10138313" y="1934208"/>
                </a:cubicBezTo>
                <a:cubicBezTo>
                  <a:pt x="10120359" y="1952640"/>
                  <a:pt x="10094436" y="1967640"/>
                  <a:pt x="10068278" y="1979758"/>
                </a:cubicBezTo>
                <a:lnTo>
                  <a:pt x="10025518" y="1996672"/>
                </a:lnTo>
                <a:lnTo>
                  <a:pt x="10020191" y="2000993"/>
                </a:lnTo>
                <a:cubicBezTo>
                  <a:pt x="10023631" y="2001956"/>
                  <a:pt x="10036225" y="1996384"/>
                  <a:pt x="10033949" y="2004843"/>
                </a:cubicBezTo>
                <a:cubicBezTo>
                  <a:pt x="10023944" y="2014551"/>
                  <a:pt x="10015292" y="2020941"/>
                  <a:pt x="10007315" y="2025457"/>
                </a:cubicBezTo>
                <a:lnTo>
                  <a:pt x="10000613" y="2028246"/>
                </a:lnTo>
                <a:lnTo>
                  <a:pt x="10004892" y="2051206"/>
                </a:lnTo>
                <a:cubicBezTo>
                  <a:pt x="10000957" y="2061102"/>
                  <a:pt x="10000957" y="2061102"/>
                  <a:pt x="9983768" y="2071049"/>
                </a:cubicBezTo>
                <a:cubicBezTo>
                  <a:pt x="9973773" y="2061167"/>
                  <a:pt x="9979316" y="2057958"/>
                  <a:pt x="9959840" y="2061183"/>
                </a:cubicBezTo>
                <a:cubicBezTo>
                  <a:pt x="9958867" y="2077836"/>
                  <a:pt x="9954933" y="2087733"/>
                  <a:pt x="9951795" y="2098018"/>
                </a:cubicBezTo>
                <a:lnTo>
                  <a:pt x="9947223" y="2084573"/>
                </a:lnTo>
                <a:cubicBezTo>
                  <a:pt x="9950482" y="2074643"/>
                  <a:pt x="9950482" y="2074643"/>
                  <a:pt x="9954297" y="2064390"/>
                </a:cubicBezTo>
                <a:cubicBezTo>
                  <a:pt x="9902172" y="2094551"/>
                  <a:pt x="9843310" y="2104896"/>
                  <a:pt x="9816858" y="2167623"/>
                </a:cubicBezTo>
                <a:cubicBezTo>
                  <a:pt x="9813165" y="2178229"/>
                  <a:pt x="9813165" y="2178229"/>
                  <a:pt x="9817616" y="2191319"/>
                </a:cubicBezTo>
                <a:lnTo>
                  <a:pt x="9818307" y="2191557"/>
                </a:lnTo>
                <a:lnTo>
                  <a:pt x="9828913" y="2182448"/>
                </a:lnTo>
                <a:cubicBezTo>
                  <a:pt x="9836394" y="2176674"/>
                  <a:pt x="9843436" y="2171897"/>
                  <a:pt x="9851708" y="2166559"/>
                </a:cubicBezTo>
                <a:cubicBezTo>
                  <a:pt x="9866492" y="2159858"/>
                  <a:pt x="9883037" y="2149183"/>
                  <a:pt x="9909440" y="2134040"/>
                </a:cubicBezTo>
                <a:cubicBezTo>
                  <a:pt x="9912607" y="2135780"/>
                  <a:pt x="9918769" y="2132986"/>
                  <a:pt x="9926380" y="2129139"/>
                </a:cubicBezTo>
                <a:lnTo>
                  <a:pt x="9929048" y="2127970"/>
                </a:lnTo>
                <a:lnTo>
                  <a:pt x="9929182" y="2127879"/>
                </a:lnTo>
                <a:lnTo>
                  <a:pt x="9945957" y="2116651"/>
                </a:lnTo>
                <a:lnTo>
                  <a:pt x="9944817" y="2116416"/>
                </a:lnTo>
                <a:cubicBezTo>
                  <a:pt x="9944466" y="2114988"/>
                  <a:pt x="9946578" y="2112443"/>
                  <a:pt x="9952386" y="2108222"/>
                </a:cubicBezTo>
                <a:lnTo>
                  <a:pt x="9974285" y="2097693"/>
                </a:lnTo>
                <a:lnTo>
                  <a:pt x="9988064" y="2088471"/>
                </a:lnTo>
                <a:cubicBezTo>
                  <a:pt x="10005288" y="2077863"/>
                  <a:pt x="10019040" y="2070859"/>
                  <a:pt x="10026114" y="2070683"/>
                </a:cubicBezTo>
                <a:lnTo>
                  <a:pt x="10028932" y="2072394"/>
                </a:lnTo>
                <a:lnTo>
                  <a:pt x="10038817" y="2068152"/>
                </a:lnTo>
                <a:cubicBezTo>
                  <a:pt x="10047759" y="2065190"/>
                  <a:pt x="10055788" y="2063731"/>
                  <a:pt x="10062212" y="2064789"/>
                </a:cubicBezTo>
                <a:cubicBezTo>
                  <a:pt x="10088970" y="2039962"/>
                  <a:pt x="10126633" y="2026062"/>
                  <a:pt x="10165704" y="2017875"/>
                </a:cubicBezTo>
                <a:cubicBezTo>
                  <a:pt x="10167465" y="2013902"/>
                  <a:pt x="10167465" y="2013902"/>
                  <a:pt x="10167465" y="2013902"/>
                </a:cubicBezTo>
                <a:cubicBezTo>
                  <a:pt x="10167465" y="2013902"/>
                  <a:pt x="10170633" y="2015641"/>
                  <a:pt x="10170633" y="2015641"/>
                </a:cubicBezTo>
                <a:cubicBezTo>
                  <a:pt x="10172392" y="2011669"/>
                  <a:pt x="10180488" y="2011174"/>
                  <a:pt x="10180488" y="2011174"/>
                </a:cubicBezTo>
                <a:cubicBezTo>
                  <a:pt x="10185416" y="2008941"/>
                  <a:pt x="10183655" y="2012912"/>
                  <a:pt x="10178728" y="2015148"/>
                </a:cubicBezTo>
                <a:cubicBezTo>
                  <a:pt x="10176966" y="2019121"/>
                  <a:pt x="10176966" y="2019121"/>
                  <a:pt x="10173799" y="2017380"/>
                </a:cubicBezTo>
                <a:cubicBezTo>
                  <a:pt x="10185061" y="2018624"/>
                  <a:pt x="10203369" y="2003976"/>
                  <a:pt x="10207940" y="2011427"/>
                </a:cubicBezTo>
                <a:cubicBezTo>
                  <a:pt x="10166755" y="2033271"/>
                  <a:pt x="10162524" y="2060588"/>
                  <a:pt x="10113595" y="2073241"/>
                </a:cubicBezTo>
                <a:cubicBezTo>
                  <a:pt x="10107263" y="2069763"/>
                  <a:pt x="10118879" y="2061322"/>
                  <a:pt x="10120641" y="2057349"/>
                </a:cubicBezTo>
                <a:cubicBezTo>
                  <a:pt x="10091952" y="2068768"/>
                  <a:pt x="10066608" y="2077081"/>
                  <a:pt x="10041002" y="2087101"/>
                </a:cubicBezTo>
                <a:lnTo>
                  <a:pt x="10037966" y="2088595"/>
                </a:lnTo>
                <a:lnTo>
                  <a:pt x="10035137" y="2097219"/>
                </a:lnTo>
                <a:cubicBezTo>
                  <a:pt x="10005747" y="2114224"/>
                  <a:pt x="9956881" y="2134450"/>
                  <a:pt x="9952649" y="2161035"/>
                </a:cubicBezTo>
                <a:cubicBezTo>
                  <a:pt x="9963739" y="2154618"/>
                  <a:pt x="9963739" y="2154618"/>
                  <a:pt x="9972125" y="2157811"/>
                </a:cubicBezTo>
                <a:cubicBezTo>
                  <a:pt x="9960478" y="2164549"/>
                  <a:pt x="9960478" y="2164549"/>
                  <a:pt x="9957100" y="2174126"/>
                </a:cubicBezTo>
                <a:cubicBezTo>
                  <a:pt x="9964929" y="2177641"/>
                  <a:pt x="9968408" y="2207385"/>
                  <a:pt x="9973954" y="2204176"/>
                </a:cubicBezTo>
                <a:lnTo>
                  <a:pt x="9996418" y="2213456"/>
                </a:lnTo>
                <a:lnTo>
                  <a:pt x="10010297" y="2208271"/>
                </a:lnTo>
                <a:lnTo>
                  <a:pt x="10034533" y="2201090"/>
                </a:lnTo>
                <a:lnTo>
                  <a:pt x="10092958" y="2167117"/>
                </a:lnTo>
                <a:cubicBezTo>
                  <a:pt x="10100935" y="2164538"/>
                  <a:pt x="10104407" y="2165378"/>
                  <a:pt x="10112383" y="2162801"/>
                </a:cubicBezTo>
                <a:cubicBezTo>
                  <a:pt x="10132846" y="2154231"/>
                  <a:pt x="10172365" y="2127752"/>
                  <a:pt x="10187286" y="2126851"/>
                </a:cubicBezTo>
                <a:cubicBezTo>
                  <a:pt x="10184849" y="2121760"/>
                  <a:pt x="10185882" y="2117507"/>
                  <a:pt x="10197333" y="2115768"/>
                </a:cubicBezTo>
                <a:cubicBezTo>
                  <a:pt x="10201837" y="2112353"/>
                  <a:pt x="10232714" y="2106298"/>
                  <a:pt x="10233749" y="2102045"/>
                </a:cubicBezTo>
                <a:cubicBezTo>
                  <a:pt x="10229243" y="2105458"/>
                  <a:pt x="10230276" y="2101207"/>
                  <a:pt x="10226805" y="2100370"/>
                </a:cubicBezTo>
                <a:lnTo>
                  <a:pt x="10254600" y="2089791"/>
                </a:lnTo>
                <a:lnTo>
                  <a:pt x="10263587" y="2100147"/>
                </a:lnTo>
                <a:lnTo>
                  <a:pt x="10247636" y="2105396"/>
                </a:lnTo>
                <a:cubicBezTo>
                  <a:pt x="10231348" y="2119476"/>
                  <a:pt x="10212364" y="2129523"/>
                  <a:pt x="10191950" y="2139793"/>
                </a:cubicBezTo>
                <a:lnTo>
                  <a:pt x="10137824" y="2169857"/>
                </a:lnTo>
                <a:lnTo>
                  <a:pt x="10128708" y="2171243"/>
                </a:lnTo>
                <a:cubicBezTo>
                  <a:pt x="10128708" y="2171243"/>
                  <a:pt x="10128708" y="2171243"/>
                  <a:pt x="10127674" y="2175495"/>
                </a:cubicBezTo>
                <a:lnTo>
                  <a:pt x="10137824" y="2169857"/>
                </a:lnTo>
                <a:lnTo>
                  <a:pt x="10140158" y="2169503"/>
                </a:lnTo>
                <a:cubicBezTo>
                  <a:pt x="10142596" y="2174592"/>
                  <a:pt x="10138091" y="2178008"/>
                  <a:pt x="10134620" y="2177171"/>
                </a:cubicBezTo>
                <a:cubicBezTo>
                  <a:pt x="10133585" y="2181424"/>
                  <a:pt x="10133585" y="2181424"/>
                  <a:pt x="10133585" y="2181424"/>
                </a:cubicBezTo>
                <a:cubicBezTo>
                  <a:pt x="10177979" y="2165121"/>
                  <a:pt x="10231385" y="2141994"/>
                  <a:pt x="10269871" y="2119766"/>
                </a:cubicBezTo>
                <a:lnTo>
                  <a:pt x="10278710" y="2117572"/>
                </a:lnTo>
                <a:lnTo>
                  <a:pt x="10291089" y="2131836"/>
                </a:lnTo>
                <a:lnTo>
                  <a:pt x="10219834" y="2161155"/>
                </a:lnTo>
                <a:cubicBezTo>
                  <a:pt x="10181209" y="2178285"/>
                  <a:pt x="10146622" y="2195824"/>
                  <a:pt x="10113861" y="2217182"/>
                </a:cubicBezTo>
                <a:cubicBezTo>
                  <a:pt x="10089929" y="2224913"/>
                  <a:pt x="10056984" y="2239476"/>
                  <a:pt x="10038960" y="2253133"/>
                </a:cubicBezTo>
                <a:cubicBezTo>
                  <a:pt x="10057354" y="2253071"/>
                  <a:pt x="10039329" y="2266729"/>
                  <a:pt x="10045240" y="2272657"/>
                </a:cubicBezTo>
                <a:cubicBezTo>
                  <a:pt x="10036227" y="2279485"/>
                  <a:pt x="10033790" y="2274396"/>
                  <a:pt x="10021306" y="2280388"/>
                </a:cubicBezTo>
                <a:cubicBezTo>
                  <a:pt x="10004318" y="2289795"/>
                  <a:pt x="10039329" y="2266729"/>
                  <a:pt x="10019903" y="2271044"/>
                </a:cubicBezTo>
                <a:lnTo>
                  <a:pt x="10017124" y="2272731"/>
                </a:lnTo>
                <a:lnTo>
                  <a:pt x="10011173" y="2283149"/>
                </a:lnTo>
                <a:cubicBezTo>
                  <a:pt x="10008205" y="2289790"/>
                  <a:pt x="10005592" y="2297228"/>
                  <a:pt x="10002331" y="2307161"/>
                </a:cubicBezTo>
                <a:lnTo>
                  <a:pt x="9995596" y="2287347"/>
                </a:lnTo>
                <a:cubicBezTo>
                  <a:pt x="9975356" y="2299058"/>
                  <a:pt x="9958568" y="2310676"/>
                  <a:pt x="9942394" y="2318977"/>
                </a:cubicBezTo>
                <a:lnTo>
                  <a:pt x="9927472" y="2324878"/>
                </a:lnTo>
                <a:lnTo>
                  <a:pt x="9891966" y="2343720"/>
                </a:lnTo>
                <a:cubicBezTo>
                  <a:pt x="9879850" y="2363308"/>
                  <a:pt x="9853849" y="2379543"/>
                  <a:pt x="9831320" y="2396618"/>
                </a:cubicBezTo>
                <a:lnTo>
                  <a:pt x="9789194" y="2426485"/>
                </a:lnTo>
                <a:lnTo>
                  <a:pt x="9788844" y="2430685"/>
                </a:lnTo>
                <a:cubicBezTo>
                  <a:pt x="9829323" y="2407263"/>
                  <a:pt x="9848799" y="2404037"/>
                  <a:pt x="9882084" y="2400445"/>
                </a:cubicBezTo>
                <a:lnTo>
                  <a:pt x="9888941" y="2420615"/>
                </a:lnTo>
                <a:cubicBezTo>
                  <a:pt x="9865651" y="2434089"/>
                  <a:pt x="9860108" y="2437296"/>
                  <a:pt x="9850628" y="2450403"/>
                </a:cubicBezTo>
                <a:lnTo>
                  <a:pt x="9852913" y="2457127"/>
                </a:lnTo>
                <a:cubicBezTo>
                  <a:pt x="9882939" y="2463463"/>
                  <a:pt x="9904701" y="2466963"/>
                  <a:pt x="9941367" y="2453793"/>
                </a:cubicBezTo>
                <a:cubicBezTo>
                  <a:pt x="9945181" y="2443542"/>
                  <a:pt x="9946154" y="2426888"/>
                  <a:pt x="9943988" y="2420520"/>
                </a:cubicBezTo>
                <a:lnTo>
                  <a:pt x="9946154" y="2426888"/>
                </a:lnTo>
                <a:cubicBezTo>
                  <a:pt x="9970201" y="2437109"/>
                  <a:pt x="10002513" y="2450169"/>
                  <a:pt x="10033634" y="2440209"/>
                </a:cubicBezTo>
                <a:cubicBezTo>
                  <a:pt x="10036893" y="2430277"/>
                  <a:pt x="10054082" y="2420331"/>
                  <a:pt x="10071827" y="2410064"/>
                </a:cubicBezTo>
                <a:lnTo>
                  <a:pt x="10078565" y="2429877"/>
                </a:lnTo>
                <a:cubicBezTo>
                  <a:pt x="10095755" y="2419933"/>
                  <a:pt x="10087370" y="2416738"/>
                  <a:pt x="10094226" y="2436907"/>
                </a:cubicBezTo>
                <a:cubicBezTo>
                  <a:pt x="10123062" y="2420222"/>
                  <a:pt x="10167908" y="2386227"/>
                  <a:pt x="10197381" y="2392888"/>
                </a:cubicBezTo>
                <a:cubicBezTo>
                  <a:pt x="10198583" y="2396425"/>
                  <a:pt x="10199185" y="2398194"/>
                  <a:pt x="10200736" y="2400313"/>
                </a:cubicBezTo>
                <a:lnTo>
                  <a:pt x="10202407" y="2402075"/>
                </a:lnTo>
                <a:lnTo>
                  <a:pt x="10213418" y="2398689"/>
                </a:lnTo>
                <a:cubicBezTo>
                  <a:pt x="10234401" y="2392579"/>
                  <a:pt x="10255446" y="2384842"/>
                  <a:pt x="10281341" y="2368176"/>
                </a:cubicBezTo>
                <a:cubicBezTo>
                  <a:pt x="10284793" y="2372291"/>
                  <a:pt x="10295809" y="2367310"/>
                  <a:pt x="10299427" y="2367097"/>
                </a:cubicBezTo>
                <a:cubicBezTo>
                  <a:pt x="10321622" y="2352809"/>
                  <a:pt x="10350888" y="2342423"/>
                  <a:pt x="10380153" y="2332037"/>
                </a:cubicBezTo>
                <a:cubicBezTo>
                  <a:pt x="10398568" y="2322298"/>
                  <a:pt x="10416817" y="2316887"/>
                  <a:pt x="10434904" y="2315811"/>
                </a:cubicBezTo>
                <a:cubicBezTo>
                  <a:pt x="10442138" y="2315378"/>
                  <a:pt x="10445755" y="2315165"/>
                  <a:pt x="10452989" y="2314731"/>
                </a:cubicBezTo>
                <a:cubicBezTo>
                  <a:pt x="10452825" y="2319064"/>
                  <a:pt x="10452825" y="2319064"/>
                  <a:pt x="10452825" y="2319064"/>
                </a:cubicBezTo>
                <a:cubicBezTo>
                  <a:pt x="10445261" y="2328156"/>
                  <a:pt x="10430628" y="2333351"/>
                  <a:pt x="10412545" y="2334428"/>
                </a:cubicBezTo>
                <a:cubicBezTo>
                  <a:pt x="10394293" y="2339836"/>
                  <a:pt x="10376043" y="2345244"/>
                  <a:pt x="10364864" y="2354555"/>
                </a:cubicBezTo>
                <a:cubicBezTo>
                  <a:pt x="10354012" y="2355201"/>
                  <a:pt x="10346777" y="2355634"/>
                  <a:pt x="10335926" y="2356279"/>
                </a:cubicBezTo>
                <a:cubicBezTo>
                  <a:pt x="10302879" y="2371210"/>
                  <a:pt x="10291864" y="2376189"/>
                  <a:pt x="10262431" y="2390907"/>
                </a:cubicBezTo>
                <a:cubicBezTo>
                  <a:pt x="10266378" y="2382028"/>
                  <a:pt x="10247801" y="2396102"/>
                  <a:pt x="10236948" y="2396746"/>
                </a:cubicBezTo>
                <a:cubicBezTo>
                  <a:pt x="10229550" y="2401508"/>
                  <a:pt x="10218206" y="2415149"/>
                  <a:pt x="10233003" y="2405625"/>
                </a:cubicBezTo>
                <a:cubicBezTo>
                  <a:pt x="10220013" y="2415042"/>
                  <a:pt x="10204352" y="2423539"/>
                  <a:pt x="10187356" y="2431572"/>
                </a:cubicBezTo>
                <a:lnTo>
                  <a:pt x="10166108" y="2440751"/>
                </a:lnTo>
                <a:lnTo>
                  <a:pt x="10148407" y="2450121"/>
                </a:lnTo>
                <a:cubicBezTo>
                  <a:pt x="10127134" y="2461478"/>
                  <a:pt x="10106894" y="2473187"/>
                  <a:pt x="10096607" y="2482949"/>
                </a:cubicBezTo>
                <a:cubicBezTo>
                  <a:pt x="10084965" y="2489687"/>
                  <a:pt x="10077891" y="2509871"/>
                  <a:pt x="10066246" y="2516607"/>
                </a:cubicBezTo>
                <a:cubicBezTo>
                  <a:pt x="10041345" y="2523394"/>
                  <a:pt x="10009033" y="2510332"/>
                  <a:pt x="9981270" y="2549685"/>
                </a:cubicBezTo>
                <a:cubicBezTo>
                  <a:pt x="9972031" y="2563498"/>
                  <a:pt x="9967123" y="2590051"/>
                  <a:pt x="9952099" y="2606366"/>
                </a:cubicBezTo>
                <a:cubicBezTo>
                  <a:pt x="9918477" y="2649953"/>
                  <a:pt x="9860049" y="2659625"/>
                  <a:pt x="9819770" y="2707063"/>
                </a:cubicBezTo>
                <a:cubicBezTo>
                  <a:pt x="9801259" y="2681891"/>
                  <a:pt x="9773861" y="2688771"/>
                  <a:pt x="9739330" y="2706510"/>
                </a:cubicBezTo>
                <a:lnTo>
                  <a:pt x="9714401" y="2720428"/>
                </a:lnTo>
                <a:lnTo>
                  <a:pt x="9723102" y="2717976"/>
                </a:lnTo>
                <a:cubicBezTo>
                  <a:pt x="9728611" y="2715487"/>
                  <a:pt x="9732268" y="2714189"/>
                  <a:pt x="9726597" y="2721008"/>
                </a:cubicBezTo>
                <a:cubicBezTo>
                  <a:pt x="9719033" y="2730102"/>
                  <a:pt x="9711470" y="2739195"/>
                  <a:pt x="9701152" y="2749533"/>
                </a:cubicBezTo>
                <a:lnTo>
                  <a:pt x="9689125" y="2759846"/>
                </a:lnTo>
                <a:lnTo>
                  <a:pt x="9684839" y="2770363"/>
                </a:lnTo>
                <a:cubicBezTo>
                  <a:pt x="9658008" y="2805716"/>
                  <a:pt x="9604983" y="2821391"/>
                  <a:pt x="9538063" y="2854395"/>
                </a:cubicBezTo>
                <a:lnTo>
                  <a:pt x="9540230" y="2860762"/>
                </a:lnTo>
                <a:cubicBezTo>
                  <a:pt x="9545504" y="2865543"/>
                  <a:pt x="9549126" y="2865460"/>
                  <a:pt x="9550936" y="2865418"/>
                </a:cubicBezTo>
                <a:lnTo>
                  <a:pt x="9550815" y="2869223"/>
                </a:lnTo>
                <a:lnTo>
                  <a:pt x="9588112" y="2855290"/>
                </a:lnTo>
                <a:cubicBezTo>
                  <a:pt x="9606528" y="2845551"/>
                  <a:pt x="9624776" y="2840142"/>
                  <a:pt x="9642863" y="2839063"/>
                </a:cubicBezTo>
                <a:cubicBezTo>
                  <a:pt x="9650096" y="2838632"/>
                  <a:pt x="9653715" y="2838418"/>
                  <a:pt x="9660948" y="2837986"/>
                </a:cubicBezTo>
                <a:cubicBezTo>
                  <a:pt x="9660786" y="2842317"/>
                  <a:pt x="9660786" y="2842317"/>
                  <a:pt x="9660786" y="2842317"/>
                </a:cubicBezTo>
                <a:cubicBezTo>
                  <a:pt x="9653220" y="2851410"/>
                  <a:pt x="9638587" y="2856605"/>
                  <a:pt x="9620504" y="2857682"/>
                </a:cubicBezTo>
                <a:cubicBezTo>
                  <a:pt x="9602252" y="2863090"/>
                  <a:pt x="9584002" y="2868498"/>
                  <a:pt x="9572823" y="2877808"/>
                </a:cubicBezTo>
                <a:cubicBezTo>
                  <a:pt x="9561971" y="2878453"/>
                  <a:pt x="9554737" y="2878885"/>
                  <a:pt x="9543886" y="2879531"/>
                </a:cubicBezTo>
                <a:lnTo>
                  <a:pt x="9538347" y="2882060"/>
                </a:lnTo>
                <a:lnTo>
                  <a:pt x="9520074" y="2899313"/>
                </a:lnTo>
                <a:cubicBezTo>
                  <a:pt x="9508106" y="2907295"/>
                  <a:pt x="9496598" y="2913953"/>
                  <a:pt x="9492136" y="2920345"/>
                </a:cubicBezTo>
                <a:cubicBezTo>
                  <a:pt x="9499967" y="2923860"/>
                  <a:pt x="9502254" y="2930581"/>
                  <a:pt x="9510085" y="2934098"/>
                </a:cubicBezTo>
                <a:lnTo>
                  <a:pt x="9475705" y="2953988"/>
                </a:lnTo>
                <a:cubicBezTo>
                  <a:pt x="9467875" y="2950474"/>
                  <a:pt x="9467875" y="2950474"/>
                  <a:pt x="9450129" y="2960742"/>
                </a:cubicBezTo>
                <a:cubicBezTo>
                  <a:pt x="9446870" y="2970674"/>
                  <a:pt x="9449156" y="2977394"/>
                  <a:pt x="9439676" y="2990501"/>
                </a:cubicBezTo>
                <a:lnTo>
                  <a:pt x="9441961" y="2997223"/>
                </a:lnTo>
                <a:cubicBezTo>
                  <a:pt x="9476896" y="2977010"/>
                  <a:pt x="9482441" y="2973800"/>
                  <a:pt x="9496036" y="3013782"/>
                </a:cubicBezTo>
                <a:cubicBezTo>
                  <a:pt x="9492775" y="3023714"/>
                  <a:pt x="9494942" y="3030083"/>
                  <a:pt x="9499511" y="3043527"/>
                </a:cubicBezTo>
                <a:cubicBezTo>
                  <a:pt x="9535083" y="3046657"/>
                  <a:pt x="9548339" y="3046608"/>
                  <a:pt x="9594364" y="3019978"/>
                </a:cubicBezTo>
                <a:lnTo>
                  <a:pt x="9603506" y="3046868"/>
                </a:lnTo>
                <a:lnTo>
                  <a:pt x="9613453" y="3048112"/>
                </a:lnTo>
                <a:lnTo>
                  <a:pt x="9631983" y="3040035"/>
                </a:lnTo>
                <a:lnTo>
                  <a:pt x="9632979" y="3039415"/>
                </a:lnTo>
                <a:lnTo>
                  <a:pt x="9634558" y="3036946"/>
                </a:lnTo>
                <a:cubicBezTo>
                  <a:pt x="9636134" y="3034023"/>
                  <a:pt x="9637089" y="3031460"/>
                  <a:pt x="9638995" y="3026334"/>
                </a:cubicBezTo>
                <a:lnTo>
                  <a:pt x="9644329" y="3032340"/>
                </a:lnTo>
                <a:lnTo>
                  <a:pt x="9672967" y="3014499"/>
                </a:lnTo>
                <a:lnTo>
                  <a:pt x="9693430" y="3010673"/>
                </a:lnTo>
                <a:lnTo>
                  <a:pt x="9702541" y="3001318"/>
                </a:lnTo>
                <a:cubicBezTo>
                  <a:pt x="9707412" y="2996275"/>
                  <a:pt x="9710595" y="2992952"/>
                  <a:pt x="9710595" y="2992952"/>
                </a:cubicBezTo>
                <a:cubicBezTo>
                  <a:pt x="9721685" y="2986534"/>
                  <a:pt x="9764113" y="3009830"/>
                  <a:pt x="9782832" y="2982913"/>
                </a:cubicBezTo>
                <a:cubicBezTo>
                  <a:pt x="9792191" y="2969452"/>
                  <a:pt x="9783805" y="2966258"/>
                  <a:pt x="9793285" y="2953153"/>
                </a:cubicBezTo>
                <a:cubicBezTo>
                  <a:pt x="9806121" y="2969436"/>
                  <a:pt x="9809381" y="2959507"/>
                  <a:pt x="9819497" y="2969742"/>
                </a:cubicBezTo>
                <a:cubicBezTo>
                  <a:pt x="9834403" y="2953074"/>
                  <a:pt x="9852147" y="2942806"/>
                  <a:pt x="9867050" y="2926139"/>
                </a:cubicBezTo>
                <a:lnTo>
                  <a:pt x="9873908" y="2946306"/>
                </a:lnTo>
                <a:cubicBezTo>
                  <a:pt x="9884727" y="2947878"/>
                  <a:pt x="9893050" y="2946981"/>
                  <a:pt x="9900964" y="2947324"/>
                </a:cubicBezTo>
                <a:lnTo>
                  <a:pt x="9918712" y="2953428"/>
                </a:lnTo>
                <a:lnTo>
                  <a:pt x="9966490" y="2945017"/>
                </a:lnTo>
                <a:cubicBezTo>
                  <a:pt x="9973654" y="2945449"/>
                  <a:pt x="9977237" y="2945668"/>
                  <a:pt x="9984402" y="2946098"/>
                </a:cubicBezTo>
                <a:cubicBezTo>
                  <a:pt x="9983878" y="2950431"/>
                  <a:pt x="9983878" y="2950431"/>
                  <a:pt x="9983878" y="2950431"/>
                </a:cubicBezTo>
                <a:cubicBezTo>
                  <a:pt x="9975663" y="2958662"/>
                  <a:pt x="9960807" y="2962125"/>
                  <a:pt x="9942896" y="2961038"/>
                </a:cubicBezTo>
                <a:cubicBezTo>
                  <a:pt x="9933677" y="2962662"/>
                  <a:pt x="9924457" y="2964286"/>
                  <a:pt x="9916069" y="2966503"/>
                </a:cubicBezTo>
                <a:lnTo>
                  <a:pt x="9913409" y="2967604"/>
                </a:lnTo>
                <a:lnTo>
                  <a:pt x="9881720" y="2998377"/>
                </a:lnTo>
                <a:cubicBezTo>
                  <a:pt x="9847199" y="3044509"/>
                  <a:pt x="9835709" y="3097444"/>
                  <a:pt x="9802490" y="3122699"/>
                </a:cubicBezTo>
                <a:cubicBezTo>
                  <a:pt x="9781918" y="3142223"/>
                  <a:pt x="9758112" y="3132708"/>
                  <a:pt x="9744062" y="3132371"/>
                </a:cubicBezTo>
                <a:cubicBezTo>
                  <a:pt x="9713062" y="3142684"/>
                  <a:pt x="9711751" y="3199334"/>
                  <a:pt x="9676060" y="3195850"/>
                </a:cubicBezTo>
                <a:lnTo>
                  <a:pt x="9669203" y="3175684"/>
                </a:lnTo>
                <a:cubicBezTo>
                  <a:pt x="9621552" y="3179966"/>
                  <a:pt x="9553309" y="3242738"/>
                  <a:pt x="9518376" y="3262952"/>
                </a:cubicBezTo>
                <a:lnTo>
                  <a:pt x="9527398" y="3289487"/>
                </a:lnTo>
                <a:cubicBezTo>
                  <a:pt x="9504662" y="3302643"/>
                  <a:pt x="9468875" y="3339861"/>
                  <a:pt x="9456137" y="3362899"/>
                </a:cubicBezTo>
                <a:cubicBezTo>
                  <a:pt x="9454609" y="3379873"/>
                  <a:pt x="9456774" y="3386242"/>
                  <a:pt x="9444035" y="3409279"/>
                </a:cubicBezTo>
                <a:lnTo>
                  <a:pt x="9428832" y="3423886"/>
                </a:lnTo>
                <a:lnTo>
                  <a:pt x="9434203" y="3422234"/>
                </a:lnTo>
                <a:cubicBezTo>
                  <a:pt x="9455187" y="3416124"/>
                  <a:pt x="9476232" y="3408387"/>
                  <a:pt x="9502127" y="3391720"/>
                </a:cubicBezTo>
                <a:cubicBezTo>
                  <a:pt x="9505579" y="3395837"/>
                  <a:pt x="9516596" y="3390857"/>
                  <a:pt x="9520213" y="3390642"/>
                </a:cubicBezTo>
                <a:cubicBezTo>
                  <a:pt x="9542408" y="3376355"/>
                  <a:pt x="9571673" y="3365966"/>
                  <a:pt x="9600940" y="3355581"/>
                </a:cubicBezTo>
                <a:cubicBezTo>
                  <a:pt x="9619355" y="3345843"/>
                  <a:pt x="9637603" y="3340433"/>
                  <a:pt x="9655690" y="3339356"/>
                </a:cubicBezTo>
                <a:cubicBezTo>
                  <a:pt x="9662923" y="3338925"/>
                  <a:pt x="9666541" y="3338710"/>
                  <a:pt x="9673775" y="3338277"/>
                </a:cubicBezTo>
                <a:cubicBezTo>
                  <a:pt x="9673611" y="3342609"/>
                  <a:pt x="9673611" y="3342609"/>
                  <a:pt x="9673611" y="3342609"/>
                </a:cubicBezTo>
                <a:cubicBezTo>
                  <a:pt x="9666046" y="3351703"/>
                  <a:pt x="9651413" y="3356897"/>
                  <a:pt x="9633330" y="3357972"/>
                </a:cubicBezTo>
                <a:cubicBezTo>
                  <a:pt x="9615079" y="3363382"/>
                  <a:pt x="9596829" y="3368790"/>
                  <a:pt x="9585650" y="3378100"/>
                </a:cubicBezTo>
                <a:cubicBezTo>
                  <a:pt x="9574798" y="3378747"/>
                  <a:pt x="9567562" y="3379178"/>
                  <a:pt x="9556712" y="3379823"/>
                </a:cubicBezTo>
                <a:cubicBezTo>
                  <a:pt x="9523664" y="3394757"/>
                  <a:pt x="9512649" y="3399735"/>
                  <a:pt x="9483218" y="3414452"/>
                </a:cubicBezTo>
                <a:cubicBezTo>
                  <a:pt x="9487164" y="3405574"/>
                  <a:pt x="9468585" y="3419646"/>
                  <a:pt x="9457732" y="3420293"/>
                </a:cubicBezTo>
                <a:cubicBezTo>
                  <a:pt x="9450335" y="3425055"/>
                  <a:pt x="9438991" y="3438694"/>
                  <a:pt x="9453788" y="3429170"/>
                </a:cubicBezTo>
                <a:cubicBezTo>
                  <a:pt x="9427810" y="3448002"/>
                  <a:pt x="9391146" y="3463154"/>
                  <a:pt x="9354481" y="3478302"/>
                </a:cubicBezTo>
                <a:lnTo>
                  <a:pt x="9326240" y="3492424"/>
                </a:lnTo>
                <a:lnTo>
                  <a:pt x="9321741" y="3496551"/>
                </a:lnTo>
                <a:cubicBezTo>
                  <a:pt x="9323905" y="3502920"/>
                  <a:pt x="9326192" y="3509641"/>
                  <a:pt x="9322260" y="3519539"/>
                </a:cubicBezTo>
                <a:lnTo>
                  <a:pt x="9305071" y="3529485"/>
                </a:lnTo>
                <a:cubicBezTo>
                  <a:pt x="9302904" y="3523117"/>
                  <a:pt x="9281266" y="3519970"/>
                  <a:pt x="9281266" y="3519970"/>
                </a:cubicBezTo>
                <a:cubicBezTo>
                  <a:pt x="9261789" y="3523194"/>
                  <a:pt x="9270693" y="3549377"/>
                  <a:pt x="9250784" y="3553274"/>
                </a:cubicBezTo>
                <a:cubicBezTo>
                  <a:pt x="9250784" y="3553274"/>
                  <a:pt x="9243874" y="3543934"/>
                  <a:pt x="9229220" y="3549138"/>
                </a:cubicBezTo>
                <a:lnTo>
                  <a:pt x="9228823" y="3549389"/>
                </a:lnTo>
                <a:lnTo>
                  <a:pt x="9232199" y="3553385"/>
                </a:lnTo>
                <a:lnTo>
                  <a:pt x="9214712" y="3569094"/>
                </a:lnTo>
                <a:cubicBezTo>
                  <a:pt x="9213573" y="3570638"/>
                  <a:pt x="9212321" y="3572614"/>
                  <a:pt x="9210895" y="3574546"/>
                </a:cubicBezTo>
                <a:lnTo>
                  <a:pt x="9207280" y="3578389"/>
                </a:lnTo>
                <a:lnTo>
                  <a:pt x="9207108" y="3578397"/>
                </a:lnTo>
                <a:cubicBezTo>
                  <a:pt x="9206704" y="3578522"/>
                  <a:pt x="9206241" y="3578865"/>
                  <a:pt x="9206021" y="3579727"/>
                </a:cubicBezTo>
                <a:lnTo>
                  <a:pt x="9207280" y="3578389"/>
                </a:lnTo>
                <a:lnTo>
                  <a:pt x="9207865" y="3578364"/>
                </a:lnTo>
                <a:cubicBezTo>
                  <a:pt x="9208085" y="3577499"/>
                  <a:pt x="9208547" y="3577159"/>
                  <a:pt x="9208898" y="3577249"/>
                </a:cubicBezTo>
                <a:lnTo>
                  <a:pt x="9209060" y="3577887"/>
                </a:lnTo>
                <a:lnTo>
                  <a:pt x="9158141" y="3623208"/>
                </a:lnTo>
                <a:lnTo>
                  <a:pt x="9156315" y="3622089"/>
                </a:lnTo>
                <a:cubicBezTo>
                  <a:pt x="9141120" y="3634726"/>
                  <a:pt x="9131897" y="3641545"/>
                  <a:pt x="9116703" y="3654183"/>
                </a:cubicBezTo>
                <a:cubicBezTo>
                  <a:pt x="9111606" y="3656550"/>
                  <a:pt x="9108356" y="3657551"/>
                  <a:pt x="9104667" y="3660278"/>
                </a:cubicBezTo>
                <a:cubicBezTo>
                  <a:pt x="9087629" y="3674279"/>
                  <a:pt x="9069182" y="3687917"/>
                  <a:pt x="9049769" y="3699470"/>
                </a:cubicBezTo>
                <a:cubicBezTo>
                  <a:pt x="9040763" y="3705426"/>
                  <a:pt x="9031870" y="3710951"/>
                  <a:pt x="9023098" y="3716737"/>
                </a:cubicBezTo>
                <a:lnTo>
                  <a:pt x="8999055" y="3734189"/>
                </a:lnTo>
                <a:lnTo>
                  <a:pt x="8998995" y="3734207"/>
                </a:lnTo>
                <a:cubicBezTo>
                  <a:pt x="8998995" y="3734207"/>
                  <a:pt x="8998995" y="3734207"/>
                  <a:pt x="8997151" y="3735571"/>
                </a:cubicBezTo>
                <a:lnTo>
                  <a:pt x="8999055" y="3734189"/>
                </a:lnTo>
                <a:lnTo>
                  <a:pt x="9002247" y="3733204"/>
                </a:lnTo>
                <a:cubicBezTo>
                  <a:pt x="9001809" y="3734930"/>
                  <a:pt x="9001373" y="3736654"/>
                  <a:pt x="8998121" y="3737658"/>
                </a:cubicBezTo>
                <a:cubicBezTo>
                  <a:pt x="8998121" y="3737658"/>
                  <a:pt x="8996276" y="3739021"/>
                  <a:pt x="8996276" y="3739021"/>
                </a:cubicBezTo>
                <a:cubicBezTo>
                  <a:pt x="8995838" y="3740748"/>
                  <a:pt x="8997245" y="3741108"/>
                  <a:pt x="8997684" y="3739384"/>
                </a:cubicBezTo>
                <a:cubicBezTo>
                  <a:pt x="9011564" y="3731925"/>
                  <a:pt x="9030448" y="3716559"/>
                  <a:pt x="9047580" y="3708096"/>
                </a:cubicBezTo>
                <a:cubicBezTo>
                  <a:pt x="9049956" y="3710546"/>
                  <a:pt x="9051801" y="3709181"/>
                  <a:pt x="9047675" y="3713634"/>
                </a:cubicBezTo>
                <a:cubicBezTo>
                  <a:pt x="9044860" y="3712913"/>
                  <a:pt x="9039325" y="3717004"/>
                  <a:pt x="9033795" y="3721095"/>
                </a:cubicBezTo>
                <a:cubicBezTo>
                  <a:pt x="9035732" y="3725268"/>
                  <a:pt x="9021320" y="3728916"/>
                  <a:pt x="9012534" y="3734011"/>
                </a:cubicBezTo>
                <a:cubicBezTo>
                  <a:pt x="8989431" y="3748290"/>
                  <a:pt x="8965451" y="3766021"/>
                  <a:pt x="8939972" y="3777852"/>
                </a:cubicBezTo>
                <a:cubicBezTo>
                  <a:pt x="8936719" y="3778854"/>
                  <a:pt x="8935311" y="3778492"/>
                  <a:pt x="8932061" y="3779494"/>
                </a:cubicBezTo>
                <a:cubicBezTo>
                  <a:pt x="8923713" y="3782864"/>
                  <a:pt x="8907551" y="3793411"/>
                  <a:pt x="8901484" y="3793693"/>
                </a:cubicBezTo>
                <a:cubicBezTo>
                  <a:pt x="8902454" y="3795777"/>
                  <a:pt x="8902016" y="3797506"/>
                  <a:pt x="8897358" y="3798145"/>
                </a:cubicBezTo>
                <a:lnTo>
                  <a:pt x="8889931" y="3800528"/>
                </a:lnTo>
                <a:lnTo>
                  <a:pt x="8879971" y="3809067"/>
                </a:lnTo>
                <a:lnTo>
                  <a:pt x="8880815" y="3805890"/>
                </a:lnTo>
                <a:lnTo>
                  <a:pt x="8873986" y="3808385"/>
                </a:lnTo>
                <a:lnTo>
                  <a:pt x="8870755" y="3804561"/>
                </a:lnTo>
                <a:lnTo>
                  <a:pt x="8867759" y="3806648"/>
                </a:lnTo>
                <a:lnTo>
                  <a:pt x="8864441" y="3802386"/>
                </a:lnTo>
                <a:lnTo>
                  <a:pt x="8862050" y="3805815"/>
                </a:lnTo>
                <a:lnTo>
                  <a:pt x="8840399" y="3826339"/>
                </a:lnTo>
                <a:lnTo>
                  <a:pt x="8835874" y="3816513"/>
                </a:lnTo>
                <a:lnTo>
                  <a:pt x="8827577" y="3823865"/>
                </a:lnTo>
                <a:cubicBezTo>
                  <a:pt x="8816692" y="3830162"/>
                  <a:pt x="8803335" y="3831858"/>
                  <a:pt x="8785488" y="3830115"/>
                </a:cubicBezTo>
                <a:lnTo>
                  <a:pt x="8792345" y="3850282"/>
                </a:lnTo>
                <a:cubicBezTo>
                  <a:pt x="8774601" y="3860550"/>
                  <a:pt x="8758506" y="3854197"/>
                  <a:pt x="8738910" y="3857066"/>
                </a:cubicBezTo>
                <a:cubicBezTo>
                  <a:pt x="8714009" y="3863852"/>
                  <a:pt x="8697457" y="3897141"/>
                  <a:pt x="8685814" y="3903878"/>
                </a:cubicBezTo>
                <a:cubicBezTo>
                  <a:pt x="8670908" y="3920546"/>
                  <a:pt x="8666457" y="3907454"/>
                  <a:pt x="8646860" y="3910325"/>
                </a:cubicBezTo>
                <a:cubicBezTo>
                  <a:pt x="8648174" y="3933702"/>
                  <a:pt x="8648174" y="3933702"/>
                  <a:pt x="8632593" y="3950338"/>
                </a:cubicBezTo>
                <a:cubicBezTo>
                  <a:pt x="8608788" y="3940826"/>
                  <a:pt x="8596048" y="3963860"/>
                  <a:pt x="8588974" y="3984044"/>
                </a:cubicBezTo>
                <a:lnTo>
                  <a:pt x="8582118" y="3963876"/>
                </a:lnTo>
                <a:cubicBezTo>
                  <a:pt x="8543925" y="3994021"/>
                  <a:pt x="8506163" y="4023490"/>
                  <a:pt x="8470676" y="4044023"/>
                </a:cubicBezTo>
                <a:cubicBezTo>
                  <a:pt x="8456486" y="4032545"/>
                  <a:pt x="8439810" y="4034253"/>
                  <a:pt x="8420933" y="4042160"/>
                </a:cubicBezTo>
                <a:lnTo>
                  <a:pt x="8363521" y="4074364"/>
                </a:lnTo>
                <a:lnTo>
                  <a:pt x="8369646" y="4081611"/>
                </a:lnTo>
                <a:lnTo>
                  <a:pt x="8352160" y="4097319"/>
                </a:lnTo>
                <a:cubicBezTo>
                  <a:pt x="8351017" y="4098865"/>
                  <a:pt x="8349769" y="4100839"/>
                  <a:pt x="8348341" y="4102772"/>
                </a:cubicBezTo>
                <a:lnTo>
                  <a:pt x="8344727" y="4106614"/>
                </a:lnTo>
                <a:lnTo>
                  <a:pt x="8344556" y="4106623"/>
                </a:lnTo>
                <a:cubicBezTo>
                  <a:pt x="8344150" y="4106748"/>
                  <a:pt x="8343687" y="4107089"/>
                  <a:pt x="8343470" y="4107951"/>
                </a:cubicBezTo>
                <a:lnTo>
                  <a:pt x="8344727" y="4106614"/>
                </a:lnTo>
                <a:lnTo>
                  <a:pt x="8345315" y="4106587"/>
                </a:lnTo>
                <a:cubicBezTo>
                  <a:pt x="8345532" y="4105725"/>
                  <a:pt x="8345996" y="4105382"/>
                  <a:pt x="8346346" y="4105472"/>
                </a:cubicBezTo>
                <a:lnTo>
                  <a:pt x="8346508" y="4106112"/>
                </a:lnTo>
                <a:lnTo>
                  <a:pt x="8295588" y="4151431"/>
                </a:lnTo>
                <a:lnTo>
                  <a:pt x="8293762" y="4150314"/>
                </a:lnTo>
                <a:cubicBezTo>
                  <a:pt x="8278567" y="4162950"/>
                  <a:pt x="8269343" y="4169770"/>
                  <a:pt x="8254151" y="4182406"/>
                </a:cubicBezTo>
                <a:cubicBezTo>
                  <a:pt x="8249054" y="4184773"/>
                  <a:pt x="8245805" y="4185773"/>
                  <a:pt x="8242114" y="4188502"/>
                </a:cubicBezTo>
                <a:cubicBezTo>
                  <a:pt x="8225076" y="4202504"/>
                  <a:pt x="8206630" y="4216141"/>
                  <a:pt x="8187215" y="4227692"/>
                </a:cubicBezTo>
                <a:cubicBezTo>
                  <a:pt x="8178212" y="4233651"/>
                  <a:pt x="8169318" y="4239176"/>
                  <a:pt x="8160544" y="4244961"/>
                </a:cubicBezTo>
                <a:lnTo>
                  <a:pt x="8136505" y="4262413"/>
                </a:lnTo>
                <a:lnTo>
                  <a:pt x="8136444" y="4262432"/>
                </a:lnTo>
                <a:cubicBezTo>
                  <a:pt x="8136444" y="4262432"/>
                  <a:pt x="8136444" y="4262432"/>
                  <a:pt x="8134599" y="4263795"/>
                </a:cubicBezTo>
                <a:lnTo>
                  <a:pt x="8136505" y="4262413"/>
                </a:lnTo>
                <a:lnTo>
                  <a:pt x="8139694" y="4261429"/>
                </a:lnTo>
                <a:cubicBezTo>
                  <a:pt x="8139257" y="4263155"/>
                  <a:pt x="8138820" y="4264879"/>
                  <a:pt x="8135569" y="4265882"/>
                </a:cubicBezTo>
                <a:cubicBezTo>
                  <a:pt x="8135569" y="4265882"/>
                  <a:pt x="8133724" y="4267247"/>
                  <a:pt x="8133724" y="4267247"/>
                </a:cubicBezTo>
                <a:cubicBezTo>
                  <a:pt x="8133288" y="4268971"/>
                  <a:pt x="8134694" y="4269334"/>
                  <a:pt x="8135131" y="4267609"/>
                </a:cubicBezTo>
                <a:cubicBezTo>
                  <a:pt x="8149013" y="4260147"/>
                  <a:pt x="8167895" y="4244784"/>
                  <a:pt x="8185027" y="4236320"/>
                </a:cubicBezTo>
                <a:cubicBezTo>
                  <a:pt x="8187403" y="4238768"/>
                  <a:pt x="8189249" y="4237406"/>
                  <a:pt x="8185122" y="4241859"/>
                </a:cubicBezTo>
                <a:cubicBezTo>
                  <a:pt x="8182307" y="4241136"/>
                  <a:pt x="8176776" y="4245229"/>
                  <a:pt x="8171241" y="4249320"/>
                </a:cubicBezTo>
                <a:cubicBezTo>
                  <a:pt x="8173180" y="4253493"/>
                  <a:pt x="8158767" y="4257141"/>
                  <a:pt x="8149982" y="4262235"/>
                </a:cubicBezTo>
                <a:cubicBezTo>
                  <a:pt x="8126877" y="4276514"/>
                  <a:pt x="8102899" y="4294246"/>
                  <a:pt x="8077420" y="4306076"/>
                </a:cubicBezTo>
                <a:cubicBezTo>
                  <a:pt x="8074167" y="4307078"/>
                  <a:pt x="8072760" y="4306716"/>
                  <a:pt x="8069509" y="4307717"/>
                </a:cubicBezTo>
                <a:cubicBezTo>
                  <a:pt x="8065334" y="4309402"/>
                  <a:pt x="8059207" y="4312881"/>
                  <a:pt x="8053364" y="4315975"/>
                </a:cubicBezTo>
                <a:lnTo>
                  <a:pt x="8049613" y="4317521"/>
                </a:lnTo>
                <a:lnTo>
                  <a:pt x="8009110" y="4351311"/>
                </a:lnTo>
                <a:cubicBezTo>
                  <a:pt x="7973081" y="4387824"/>
                  <a:pt x="7936873" y="4361352"/>
                  <a:pt x="7906389" y="4394656"/>
                </a:cubicBezTo>
                <a:cubicBezTo>
                  <a:pt x="7897030" y="4408117"/>
                  <a:pt x="7892677" y="4434345"/>
                  <a:pt x="7888864" y="4444598"/>
                </a:cubicBezTo>
                <a:cubicBezTo>
                  <a:pt x="7871117" y="4454865"/>
                  <a:pt x="7851643" y="4458089"/>
                  <a:pt x="7834454" y="4468034"/>
                </a:cubicBezTo>
                <a:cubicBezTo>
                  <a:pt x="7822807" y="4474773"/>
                  <a:pt x="7814760" y="4511610"/>
                  <a:pt x="7803116" y="4518346"/>
                </a:cubicBezTo>
                <a:cubicBezTo>
                  <a:pt x="7779826" y="4531821"/>
                  <a:pt x="7779069" y="4508125"/>
                  <a:pt x="7755782" y="4521600"/>
                </a:cubicBezTo>
                <a:cubicBezTo>
                  <a:pt x="7731077" y="4539702"/>
                  <a:pt x="7705695" y="4556295"/>
                  <a:pt x="7678723" y="4570895"/>
                </a:cubicBezTo>
                <a:lnTo>
                  <a:pt x="7663276" y="4577558"/>
                </a:lnTo>
                <a:lnTo>
                  <a:pt x="7639897" y="4594530"/>
                </a:lnTo>
                <a:lnTo>
                  <a:pt x="7639836" y="4594547"/>
                </a:lnTo>
                <a:cubicBezTo>
                  <a:pt x="7639836" y="4594547"/>
                  <a:pt x="7639836" y="4594547"/>
                  <a:pt x="7637991" y="4595911"/>
                </a:cubicBezTo>
                <a:lnTo>
                  <a:pt x="7639897" y="4594530"/>
                </a:lnTo>
                <a:lnTo>
                  <a:pt x="7643089" y="4593545"/>
                </a:lnTo>
                <a:cubicBezTo>
                  <a:pt x="7642650" y="4595272"/>
                  <a:pt x="7642212" y="4596997"/>
                  <a:pt x="7638960" y="4597999"/>
                </a:cubicBezTo>
                <a:cubicBezTo>
                  <a:pt x="7638960" y="4597999"/>
                  <a:pt x="7637116" y="4599362"/>
                  <a:pt x="7637116" y="4599362"/>
                </a:cubicBezTo>
                <a:cubicBezTo>
                  <a:pt x="7636678" y="4601090"/>
                  <a:pt x="7638085" y="4601450"/>
                  <a:pt x="7638523" y="4599724"/>
                </a:cubicBezTo>
                <a:cubicBezTo>
                  <a:pt x="7652404" y="4592266"/>
                  <a:pt x="7671288" y="4576900"/>
                  <a:pt x="7688421" y="4568437"/>
                </a:cubicBezTo>
                <a:cubicBezTo>
                  <a:pt x="7690796" y="4570886"/>
                  <a:pt x="7692640" y="4569523"/>
                  <a:pt x="7688513" y="4573974"/>
                </a:cubicBezTo>
                <a:cubicBezTo>
                  <a:pt x="7685700" y="4573252"/>
                  <a:pt x="7680166" y="4577344"/>
                  <a:pt x="7674634" y="4581435"/>
                </a:cubicBezTo>
                <a:cubicBezTo>
                  <a:pt x="7676571" y="4585611"/>
                  <a:pt x="7662159" y="4589257"/>
                  <a:pt x="7653373" y="4594350"/>
                </a:cubicBezTo>
                <a:cubicBezTo>
                  <a:pt x="7630272" y="4608631"/>
                  <a:pt x="7606290" y="4626361"/>
                  <a:pt x="7580811" y="4638192"/>
                </a:cubicBezTo>
                <a:cubicBezTo>
                  <a:pt x="7577559" y="4639195"/>
                  <a:pt x="7576152" y="4638834"/>
                  <a:pt x="7572900" y="4639836"/>
                </a:cubicBezTo>
                <a:cubicBezTo>
                  <a:pt x="7564553" y="4643203"/>
                  <a:pt x="7548390" y="4653754"/>
                  <a:pt x="7542324" y="4654032"/>
                </a:cubicBezTo>
                <a:cubicBezTo>
                  <a:pt x="7543294" y="4656120"/>
                  <a:pt x="7542857" y="4657843"/>
                  <a:pt x="7538198" y="4658485"/>
                </a:cubicBezTo>
                <a:cubicBezTo>
                  <a:pt x="7536354" y="4659849"/>
                  <a:pt x="7523786" y="4662132"/>
                  <a:pt x="7523346" y="4663858"/>
                </a:cubicBezTo>
                <a:cubicBezTo>
                  <a:pt x="7525193" y="4662494"/>
                  <a:pt x="7524754" y="4664220"/>
                  <a:pt x="7526162" y="4664581"/>
                </a:cubicBezTo>
                <a:lnTo>
                  <a:pt x="7514825" y="4668725"/>
                </a:lnTo>
                <a:lnTo>
                  <a:pt x="7511216" y="4664456"/>
                </a:lnTo>
                <a:lnTo>
                  <a:pt x="7517719" y="4662412"/>
                </a:lnTo>
                <a:cubicBezTo>
                  <a:pt x="7524395" y="4656775"/>
                  <a:pt x="7532147" y="4652795"/>
                  <a:pt x="7540483" y="4648734"/>
                </a:cubicBezTo>
                <a:lnTo>
                  <a:pt x="7562595" y="4636811"/>
                </a:lnTo>
                <a:lnTo>
                  <a:pt x="7566304" y="4636302"/>
                </a:lnTo>
                <a:cubicBezTo>
                  <a:pt x="7566304" y="4636302"/>
                  <a:pt x="7566304" y="4636302"/>
                  <a:pt x="7566741" y="4634575"/>
                </a:cubicBezTo>
                <a:lnTo>
                  <a:pt x="7562595" y="4636811"/>
                </a:lnTo>
                <a:lnTo>
                  <a:pt x="7561645" y="4636943"/>
                </a:lnTo>
                <a:cubicBezTo>
                  <a:pt x="7560676" y="4634856"/>
                  <a:pt x="7562521" y="4633492"/>
                  <a:pt x="7563928" y="4633852"/>
                </a:cubicBezTo>
                <a:cubicBezTo>
                  <a:pt x="7564365" y="4632127"/>
                  <a:pt x="7564365" y="4632127"/>
                  <a:pt x="7564365" y="4632127"/>
                </a:cubicBezTo>
                <a:cubicBezTo>
                  <a:pt x="7546262" y="4638504"/>
                  <a:pt x="7524472" y="4647607"/>
                  <a:pt x="7508745" y="4656430"/>
                </a:cubicBezTo>
                <a:lnTo>
                  <a:pt x="7505145" y="4657271"/>
                </a:lnTo>
                <a:lnTo>
                  <a:pt x="7500176" y="4651390"/>
                </a:lnTo>
                <a:lnTo>
                  <a:pt x="7506335" y="4648950"/>
                </a:lnTo>
                <a:lnTo>
                  <a:pt x="7498335" y="4638800"/>
                </a:lnTo>
                <a:cubicBezTo>
                  <a:pt x="7484404" y="4638818"/>
                  <a:pt x="7428049" y="4695560"/>
                  <a:pt x="7393668" y="4715451"/>
                </a:cubicBezTo>
                <a:cubicBezTo>
                  <a:pt x="7395835" y="4721821"/>
                  <a:pt x="7400285" y="4734911"/>
                  <a:pt x="7396592" y="4745517"/>
                </a:cubicBezTo>
                <a:cubicBezTo>
                  <a:pt x="7413782" y="4735570"/>
                  <a:pt x="7431527" y="4725305"/>
                  <a:pt x="7444903" y="4725610"/>
                </a:cubicBezTo>
                <a:cubicBezTo>
                  <a:pt x="7435978" y="4738396"/>
                  <a:pt x="7440549" y="4751841"/>
                  <a:pt x="7433356" y="4771670"/>
                </a:cubicBezTo>
                <a:cubicBezTo>
                  <a:pt x="7423996" y="4785128"/>
                  <a:pt x="7400704" y="4798603"/>
                  <a:pt x="7399733" y="4815256"/>
                </a:cubicBezTo>
                <a:cubicBezTo>
                  <a:pt x="7407442" y="4818418"/>
                  <a:pt x="7407442" y="4818418"/>
                  <a:pt x="7421374" y="4818404"/>
                </a:cubicBezTo>
                <a:cubicBezTo>
                  <a:pt x="7430732" y="4804942"/>
                  <a:pt x="7434114" y="4795366"/>
                  <a:pt x="7451857" y="4785098"/>
                </a:cubicBezTo>
                <a:cubicBezTo>
                  <a:pt x="7461854" y="4794981"/>
                  <a:pt x="7454021" y="4791468"/>
                  <a:pt x="7473499" y="4788244"/>
                </a:cubicBezTo>
                <a:cubicBezTo>
                  <a:pt x="7483951" y="4758483"/>
                  <a:pt x="7529973" y="4731855"/>
                  <a:pt x="7558808" y="4715171"/>
                </a:cubicBezTo>
                <a:lnTo>
                  <a:pt x="7565545" y="4734983"/>
                </a:lnTo>
                <a:lnTo>
                  <a:pt x="7571644" y="4731455"/>
                </a:lnTo>
                <a:cubicBezTo>
                  <a:pt x="7604750" y="4664877"/>
                  <a:pt x="7863708" y="4515043"/>
                  <a:pt x="7933119" y="4514260"/>
                </a:cubicBezTo>
                <a:cubicBezTo>
                  <a:pt x="7937691" y="4527704"/>
                  <a:pt x="8105640" y="4422484"/>
                  <a:pt x="8116312" y="4432400"/>
                </a:cubicBezTo>
                <a:cubicBezTo>
                  <a:pt x="8102183" y="4452324"/>
                  <a:pt x="8005464" y="4520273"/>
                  <a:pt x="7943251" y="4561529"/>
                </a:cubicBezTo>
                <a:lnTo>
                  <a:pt x="7925626" y="4572777"/>
                </a:lnTo>
                <a:lnTo>
                  <a:pt x="7925628" y="4572793"/>
                </a:lnTo>
                <a:lnTo>
                  <a:pt x="7874709" y="4618111"/>
                </a:lnTo>
                <a:lnTo>
                  <a:pt x="7872880" y="4616994"/>
                </a:lnTo>
                <a:cubicBezTo>
                  <a:pt x="7857688" y="4629632"/>
                  <a:pt x="7848467" y="4636450"/>
                  <a:pt x="7833271" y="4649087"/>
                </a:cubicBezTo>
                <a:cubicBezTo>
                  <a:pt x="7828174" y="4651453"/>
                  <a:pt x="7824926" y="4652456"/>
                  <a:pt x="7821236" y="4655184"/>
                </a:cubicBezTo>
                <a:cubicBezTo>
                  <a:pt x="7804197" y="4669185"/>
                  <a:pt x="7785752" y="4682821"/>
                  <a:pt x="7766337" y="4694374"/>
                </a:cubicBezTo>
                <a:cubicBezTo>
                  <a:pt x="7757332" y="4700332"/>
                  <a:pt x="7748438" y="4705856"/>
                  <a:pt x="7739665" y="4711642"/>
                </a:cubicBezTo>
                <a:lnTo>
                  <a:pt x="7715624" y="4729093"/>
                </a:lnTo>
                <a:lnTo>
                  <a:pt x="7715564" y="4729113"/>
                </a:lnTo>
                <a:cubicBezTo>
                  <a:pt x="7715564" y="4729113"/>
                  <a:pt x="7715564" y="4729113"/>
                  <a:pt x="7713721" y="4730476"/>
                </a:cubicBezTo>
                <a:lnTo>
                  <a:pt x="7715624" y="4729093"/>
                </a:lnTo>
                <a:lnTo>
                  <a:pt x="7718816" y="4728111"/>
                </a:lnTo>
                <a:cubicBezTo>
                  <a:pt x="7718378" y="4729836"/>
                  <a:pt x="7717941" y="4731562"/>
                  <a:pt x="7714690" y="4732564"/>
                </a:cubicBezTo>
                <a:cubicBezTo>
                  <a:pt x="7714690" y="4732564"/>
                  <a:pt x="7712844" y="4733927"/>
                  <a:pt x="7712844" y="4733927"/>
                </a:cubicBezTo>
                <a:cubicBezTo>
                  <a:pt x="7712407" y="4735653"/>
                  <a:pt x="7713814" y="4736013"/>
                  <a:pt x="7714250" y="4734290"/>
                </a:cubicBezTo>
                <a:cubicBezTo>
                  <a:pt x="7728133" y="4726829"/>
                  <a:pt x="7747016" y="4711464"/>
                  <a:pt x="7764149" y="4703003"/>
                </a:cubicBezTo>
                <a:cubicBezTo>
                  <a:pt x="7766524" y="4705450"/>
                  <a:pt x="7768369" y="4704087"/>
                  <a:pt x="7764242" y="4708540"/>
                </a:cubicBezTo>
                <a:cubicBezTo>
                  <a:pt x="7761429" y="4707817"/>
                  <a:pt x="7755895" y="4711909"/>
                  <a:pt x="7750361" y="4716001"/>
                </a:cubicBezTo>
                <a:cubicBezTo>
                  <a:pt x="7752299" y="4720174"/>
                  <a:pt x="7737887" y="4723822"/>
                  <a:pt x="7729102" y="4728914"/>
                </a:cubicBezTo>
                <a:cubicBezTo>
                  <a:pt x="7706000" y="4743195"/>
                  <a:pt x="7682021" y="4760925"/>
                  <a:pt x="7656540" y="4772757"/>
                </a:cubicBezTo>
                <a:cubicBezTo>
                  <a:pt x="7653288" y="4773759"/>
                  <a:pt x="7651881" y="4773397"/>
                  <a:pt x="7648630" y="4774401"/>
                </a:cubicBezTo>
                <a:cubicBezTo>
                  <a:pt x="7640282" y="4777768"/>
                  <a:pt x="7624119" y="4788317"/>
                  <a:pt x="7618053" y="4788596"/>
                </a:cubicBezTo>
                <a:cubicBezTo>
                  <a:pt x="7619022" y="4790683"/>
                  <a:pt x="7618585" y="4792410"/>
                  <a:pt x="7613928" y="4793050"/>
                </a:cubicBezTo>
                <a:lnTo>
                  <a:pt x="7609447" y="4794488"/>
                </a:lnTo>
                <a:lnTo>
                  <a:pt x="7594575" y="4805104"/>
                </a:lnTo>
                <a:cubicBezTo>
                  <a:pt x="7585571" y="4811060"/>
                  <a:pt x="7576676" y="4816585"/>
                  <a:pt x="7567903" y="4822370"/>
                </a:cubicBezTo>
                <a:lnTo>
                  <a:pt x="7543863" y="4839822"/>
                </a:lnTo>
                <a:lnTo>
                  <a:pt x="7543803" y="4839841"/>
                </a:lnTo>
                <a:cubicBezTo>
                  <a:pt x="7543803" y="4839841"/>
                  <a:pt x="7543803" y="4839841"/>
                  <a:pt x="7541958" y="4841206"/>
                </a:cubicBezTo>
                <a:lnTo>
                  <a:pt x="7543863" y="4839822"/>
                </a:lnTo>
                <a:lnTo>
                  <a:pt x="7547055" y="4838839"/>
                </a:lnTo>
                <a:cubicBezTo>
                  <a:pt x="7546617" y="4840564"/>
                  <a:pt x="7546179" y="4842291"/>
                  <a:pt x="7542927" y="4843294"/>
                </a:cubicBezTo>
                <a:cubicBezTo>
                  <a:pt x="7542927" y="4843294"/>
                  <a:pt x="7541081" y="4844657"/>
                  <a:pt x="7541081" y="4844657"/>
                </a:cubicBezTo>
                <a:cubicBezTo>
                  <a:pt x="7540644" y="4846382"/>
                  <a:pt x="7542053" y="4846743"/>
                  <a:pt x="7542490" y="4845018"/>
                </a:cubicBezTo>
                <a:cubicBezTo>
                  <a:pt x="7556371" y="4837557"/>
                  <a:pt x="7575254" y="4822194"/>
                  <a:pt x="7592387" y="4813732"/>
                </a:cubicBezTo>
                <a:cubicBezTo>
                  <a:pt x="7594763" y="4816179"/>
                  <a:pt x="7596608" y="4814816"/>
                  <a:pt x="7592479" y="4819270"/>
                </a:cubicBezTo>
                <a:cubicBezTo>
                  <a:pt x="7589667" y="4818545"/>
                  <a:pt x="7584134" y="4822638"/>
                  <a:pt x="7578601" y="4826731"/>
                </a:cubicBezTo>
                <a:cubicBezTo>
                  <a:pt x="7580539" y="4830903"/>
                  <a:pt x="7566124" y="4834550"/>
                  <a:pt x="7557341" y="4839645"/>
                </a:cubicBezTo>
                <a:cubicBezTo>
                  <a:pt x="7534238" y="4853923"/>
                  <a:pt x="7510261" y="4871654"/>
                  <a:pt x="7484778" y="4883485"/>
                </a:cubicBezTo>
                <a:cubicBezTo>
                  <a:pt x="7481529" y="4884487"/>
                  <a:pt x="7480123" y="4884125"/>
                  <a:pt x="7476870" y="4885126"/>
                </a:cubicBezTo>
                <a:lnTo>
                  <a:pt x="7468723" y="4889294"/>
                </a:lnTo>
                <a:lnTo>
                  <a:pt x="7416647" y="4945516"/>
                </a:lnTo>
                <a:cubicBezTo>
                  <a:pt x="7394909" y="4965504"/>
                  <a:pt x="7367761" y="4984705"/>
                  <a:pt x="7331155" y="4998054"/>
                </a:cubicBezTo>
                <a:cubicBezTo>
                  <a:pt x="7299480" y="5008334"/>
                  <a:pt x="7202643" y="5008475"/>
                  <a:pt x="7176091" y="5031880"/>
                </a:cubicBezTo>
                <a:cubicBezTo>
                  <a:pt x="7166853" y="5045694"/>
                  <a:pt x="7162381" y="5071570"/>
                  <a:pt x="7153019" y="5085031"/>
                </a:cubicBezTo>
                <a:cubicBezTo>
                  <a:pt x="7120373" y="5111967"/>
                  <a:pt x="7115800" y="5098522"/>
                  <a:pt x="7085993" y="5131859"/>
                </a:cubicBezTo>
                <a:cubicBezTo>
                  <a:pt x="7073710" y="5115255"/>
                  <a:pt x="7043565" y="5108561"/>
                  <a:pt x="7014730" y="5125246"/>
                </a:cubicBezTo>
                <a:cubicBezTo>
                  <a:pt x="7017136" y="5132321"/>
                  <a:pt x="7011590" y="5135531"/>
                  <a:pt x="7007100" y="5145749"/>
                </a:cubicBezTo>
                <a:cubicBezTo>
                  <a:pt x="6993507" y="5105767"/>
                  <a:pt x="6988601" y="5132320"/>
                  <a:pt x="6971867" y="5102623"/>
                </a:cubicBezTo>
                <a:cubicBezTo>
                  <a:pt x="6964035" y="5099109"/>
                  <a:pt x="6976655" y="5075718"/>
                  <a:pt x="6979915" y="5065787"/>
                </a:cubicBezTo>
                <a:cubicBezTo>
                  <a:pt x="6977748" y="5059418"/>
                  <a:pt x="6969919" y="5055904"/>
                  <a:pt x="6968726" y="5032883"/>
                </a:cubicBezTo>
                <a:cubicBezTo>
                  <a:pt x="6954794" y="5032899"/>
                  <a:pt x="6943706" y="5039314"/>
                  <a:pt x="6932058" y="5046053"/>
                </a:cubicBezTo>
                <a:cubicBezTo>
                  <a:pt x="6926723" y="5041095"/>
                  <a:pt x="6924056" y="5038615"/>
                  <a:pt x="6922166" y="5035739"/>
                </a:cubicBezTo>
                <a:lnTo>
                  <a:pt x="6917433" y="5024246"/>
                </a:lnTo>
                <a:lnTo>
                  <a:pt x="6902227" y="5030141"/>
                </a:lnTo>
                <a:lnTo>
                  <a:pt x="6872190" y="5032753"/>
                </a:lnTo>
                <a:lnTo>
                  <a:pt x="6871802" y="5033453"/>
                </a:lnTo>
                <a:lnTo>
                  <a:pt x="6872017" y="5032769"/>
                </a:lnTo>
                <a:lnTo>
                  <a:pt x="6869427" y="5032994"/>
                </a:lnTo>
                <a:cubicBezTo>
                  <a:pt x="6849560" y="5029218"/>
                  <a:pt x="6832713" y="5037143"/>
                  <a:pt x="6820070" y="5054026"/>
                </a:cubicBezTo>
                <a:cubicBezTo>
                  <a:pt x="6806246" y="5073654"/>
                  <a:pt x="6792769" y="5079994"/>
                  <a:pt x="6774255" y="5066831"/>
                </a:cubicBezTo>
                <a:cubicBezTo>
                  <a:pt x="6741603" y="5042821"/>
                  <a:pt x="6700164" y="5057941"/>
                  <a:pt x="6666158" y="5043317"/>
                </a:cubicBezTo>
                <a:cubicBezTo>
                  <a:pt x="6605718" y="5021443"/>
                  <a:pt x="6533783" y="5057472"/>
                  <a:pt x="6476399" y="5003540"/>
                </a:cubicBezTo>
                <a:cubicBezTo>
                  <a:pt x="6488488" y="5050346"/>
                  <a:pt x="6525516" y="5076671"/>
                  <a:pt x="6570985" y="5077153"/>
                </a:cubicBezTo>
                <a:cubicBezTo>
                  <a:pt x="6607527" y="5079649"/>
                  <a:pt x="6642886" y="5084886"/>
                  <a:pt x="6679256" y="5094024"/>
                </a:cubicBezTo>
                <a:cubicBezTo>
                  <a:pt x="6689190" y="5095912"/>
                  <a:pt x="6698117" y="5093900"/>
                  <a:pt x="6700965" y="5112246"/>
                </a:cubicBezTo>
                <a:cubicBezTo>
                  <a:pt x="6663069" y="5119137"/>
                  <a:pt x="6626702" y="5109997"/>
                  <a:pt x="6590161" y="5107504"/>
                </a:cubicBezTo>
                <a:cubicBezTo>
                  <a:pt x="6600582" y="5133222"/>
                  <a:pt x="6604959" y="5135539"/>
                  <a:pt x="6626008" y="5136571"/>
                </a:cubicBezTo>
                <a:cubicBezTo>
                  <a:pt x="6637123" y="5135717"/>
                  <a:pt x="6647058" y="5137605"/>
                  <a:pt x="6658173" y="5136751"/>
                </a:cubicBezTo>
                <a:cubicBezTo>
                  <a:pt x="6669289" y="5135896"/>
                  <a:pt x="6677034" y="5136626"/>
                  <a:pt x="6676687" y="5149913"/>
                </a:cubicBezTo>
                <a:cubicBezTo>
                  <a:pt x="6677348" y="5167100"/>
                  <a:pt x="6667413" y="5165213"/>
                  <a:pt x="6660675" y="5168383"/>
                </a:cubicBezTo>
                <a:cubicBezTo>
                  <a:pt x="6651747" y="5170394"/>
                  <a:pt x="6641813" y="5168506"/>
                  <a:pt x="6632539" y="5183804"/>
                </a:cubicBezTo>
                <a:cubicBezTo>
                  <a:pt x="6683218" y="5197146"/>
                  <a:pt x="6723270" y="5235174"/>
                  <a:pt x="6777839" y="5227000"/>
                </a:cubicBezTo>
                <a:cubicBezTo>
                  <a:pt x="6830218" y="5217670"/>
                  <a:pt x="6868428" y="5241252"/>
                  <a:pt x="6904762" y="5294151"/>
                </a:cubicBezTo>
                <a:lnTo>
                  <a:pt x="6891063" y="5293611"/>
                </a:lnTo>
                <a:lnTo>
                  <a:pt x="6891300" y="5297495"/>
                </a:lnTo>
                <a:lnTo>
                  <a:pt x="6870447" y="5297653"/>
                </a:lnTo>
                <a:cubicBezTo>
                  <a:pt x="6868815" y="5298099"/>
                  <a:pt x="6866880" y="5298830"/>
                  <a:pt x="6864839" y="5299390"/>
                </a:cubicBezTo>
                <a:lnTo>
                  <a:pt x="6860218" y="5299925"/>
                </a:lnTo>
                <a:lnTo>
                  <a:pt x="6860088" y="5299804"/>
                </a:lnTo>
                <a:cubicBezTo>
                  <a:pt x="6859729" y="5299606"/>
                  <a:pt x="6859216" y="5299548"/>
                  <a:pt x="6858608" y="5300111"/>
                </a:cubicBezTo>
                <a:lnTo>
                  <a:pt x="6860218" y="5299925"/>
                </a:lnTo>
                <a:lnTo>
                  <a:pt x="6860656" y="5300342"/>
                </a:lnTo>
                <a:cubicBezTo>
                  <a:pt x="6861263" y="5299780"/>
                  <a:pt x="6861776" y="5299835"/>
                  <a:pt x="6861984" y="5300174"/>
                </a:cubicBezTo>
                <a:lnTo>
                  <a:pt x="6861769" y="5300835"/>
                </a:lnTo>
                <a:lnTo>
                  <a:pt x="6801263" y="5300940"/>
                </a:lnTo>
                <a:lnTo>
                  <a:pt x="6800525" y="5298629"/>
                </a:lnTo>
                <a:cubicBezTo>
                  <a:pt x="6782933" y="5297916"/>
                  <a:pt x="6772700" y="5296767"/>
                  <a:pt x="6755108" y="5296050"/>
                </a:cubicBezTo>
                <a:cubicBezTo>
                  <a:pt x="6750186" y="5294233"/>
                  <a:pt x="6747311" y="5292645"/>
                  <a:pt x="6743216" y="5292186"/>
                </a:cubicBezTo>
                <a:cubicBezTo>
                  <a:pt x="6723578" y="5291239"/>
                  <a:pt x="6703111" y="5288936"/>
                  <a:pt x="6683032" y="5284153"/>
                </a:cubicBezTo>
                <a:cubicBezTo>
                  <a:pt x="6673407" y="5282437"/>
                  <a:pt x="6664085" y="5280441"/>
                  <a:pt x="6654717" y="5278756"/>
                </a:cubicBezTo>
                <a:lnTo>
                  <a:pt x="6628211" y="5275483"/>
                </a:lnTo>
                <a:lnTo>
                  <a:pt x="6628157" y="5275452"/>
                </a:lnTo>
                <a:cubicBezTo>
                  <a:pt x="6628157" y="5275452"/>
                  <a:pt x="6628157" y="5275452"/>
                  <a:pt x="6626111" y="5275222"/>
                </a:cubicBezTo>
                <a:lnTo>
                  <a:pt x="6628211" y="5275483"/>
                </a:lnTo>
                <a:lnTo>
                  <a:pt x="6631035" y="5277040"/>
                </a:lnTo>
                <a:cubicBezTo>
                  <a:pt x="6629816" y="5278167"/>
                  <a:pt x="6628600" y="5279293"/>
                  <a:pt x="6625722" y="5277706"/>
                </a:cubicBezTo>
                <a:cubicBezTo>
                  <a:pt x="6625722" y="5277706"/>
                  <a:pt x="6623676" y="5277475"/>
                  <a:pt x="6623676" y="5277475"/>
                </a:cubicBezTo>
                <a:cubicBezTo>
                  <a:pt x="6622459" y="5278601"/>
                  <a:pt x="6623290" y="5279958"/>
                  <a:pt x="6624506" y="5278832"/>
                </a:cubicBezTo>
                <a:cubicBezTo>
                  <a:pt x="6638445" y="5282926"/>
                  <a:pt x="6660131" y="5284103"/>
                  <a:pt x="6676948" y="5289784"/>
                </a:cubicBezTo>
                <a:cubicBezTo>
                  <a:pt x="6677387" y="5293625"/>
                  <a:pt x="6679435" y="5293854"/>
                  <a:pt x="6674122" y="5294521"/>
                </a:cubicBezTo>
                <a:cubicBezTo>
                  <a:pt x="6672464" y="5291806"/>
                  <a:pt x="6666323" y="5291117"/>
                  <a:pt x="6660183" y="5290426"/>
                </a:cubicBezTo>
                <a:cubicBezTo>
                  <a:pt x="6659409" y="5295393"/>
                  <a:pt x="6647075" y="5287687"/>
                  <a:pt x="6638058" y="5285410"/>
                </a:cubicBezTo>
                <a:cubicBezTo>
                  <a:pt x="6613886" y="5280165"/>
                  <a:pt x="6587276" y="5277171"/>
                  <a:pt x="6562662" y="5268085"/>
                </a:cubicBezTo>
                <a:cubicBezTo>
                  <a:pt x="6559785" y="5266497"/>
                  <a:pt x="6558958" y="5265142"/>
                  <a:pt x="6556079" y="5263554"/>
                </a:cubicBezTo>
                <a:cubicBezTo>
                  <a:pt x="6548281" y="5260150"/>
                  <a:pt x="6531077" y="5256953"/>
                  <a:pt x="6526544" y="5252651"/>
                </a:cubicBezTo>
                <a:cubicBezTo>
                  <a:pt x="6526154" y="5255133"/>
                  <a:pt x="6524938" y="5256260"/>
                  <a:pt x="6521231" y="5253317"/>
                </a:cubicBezTo>
                <a:cubicBezTo>
                  <a:pt x="6519185" y="5253087"/>
                  <a:pt x="6508897" y="5245614"/>
                  <a:pt x="6507680" y="5246738"/>
                </a:cubicBezTo>
                <a:cubicBezTo>
                  <a:pt x="6509727" y="5246971"/>
                  <a:pt x="6508509" y="5248095"/>
                  <a:pt x="6509340" y="5249452"/>
                </a:cubicBezTo>
                <a:lnTo>
                  <a:pt x="6498973" y="5244468"/>
                </a:lnTo>
                <a:lnTo>
                  <a:pt x="6498928" y="5243742"/>
                </a:lnTo>
                <a:lnTo>
                  <a:pt x="6448231" y="5236163"/>
                </a:lnTo>
                <a:cubicBezTo>
                  <a:pt x="6448231" y="5236163"/>
                  <a:pt x="6448231" y="5236163"/>
                  <a:pt x="6448735" y="5237753"/>
                </a:cubicBezTo>
                <a:cubicBezTo>
                  <a:pt x="6450120" y="5236995"/>
                  <a:pt x="6452006" y="5237829"/>
                  <a:pt x="6451126" y="5240179"/>
                </a:cubicBezTo>
                <a:lnTo>
                  <a:pt x="6450177" y="5240316"/>
                </a:lnTo>
                <a:lnTo>
                  <a:pt x="6445963" y="5239268"/>
                </a:lnTo>
                <a:cubicBezTo>
                  <a:pt x="6446469" y="5240863"/>
                  <a:pt x="6446469" y="5240863"/>
                  <a:pt x="6446469" y="5240863"/>
                </a:cubicBezTo>
                <a:lnTo>
                  <a:pt x="6450177" y="5240316"/>
                </a:lnTo>
                <a:lnTo>
                  <a:pt x="6472637" y="5245911"/>
                </a:lnTo>
                <a:cubicBezTo>
                  <a:pt x="6481087" y="5247589"/>
                  <a:pt x="6488954" y="5249353"/>
                  <a:pt x="6495817" y="5253067"/>
                </a:cubicBezTo>
                <a:lnTo>
                  <a:pt x="6502363" y="5253256"/>
                </a:lnTo>
                <a:lnTo>
                  <a:pt x="6498943" y="5258524"/>
                </a:lnTo>
                <a:lnTo>
                  <a:pt x="6487507" y="5257613"/>
                </a:lnTo>
                <a:cubicBezTo>
                  <a:pt x="6488891" y="5256855"/>
                  <a:pt x="6488388" y="5255264"/>
                  <a:pt x="6490277" y="5256099"/>
                </a:cubicBezTo>
                <a:cubicBezTo>
                  <a:pt x="6489774" y="5254507"/>
                  <a:pt x="6477185" y="5255795"/>
                  <a:pt x="6475296" y="5254960"/>
                </a:cubicBezTo>
                <a:cubicBezTo>
                  <a:pt x="6470639" y="5255644"/>
                  <a:pt x="6470135" y="5254050"/>
                  <a:pt x="6471017" y="5251702"/>
                </a:cubicBezTo>
                <a:cubicBezTo>
                  <a:pt x="6464974" y="5253141"/>
                  <a:pt x="6448482" y="5247227"/>
                  <a:pt x="6440049" y="5246242"/>
                </a:cubicBezTo>
                <a:cubicBezTo>
                  <a:pt x="6436774" y="5246166"/>
                  <a:pt x="6435390" y="5246923"/>
                  <a:pt x="6432118" y="5246849"/>
                </a:cubicBezTo>
                <a:cubicBezTo>
                  <a:pt x="6406311" y="5242302"/>
                  <a:pt x="6381765" y="5231461"/>
                  <a:pt x="6358226" y="5223804"/>
                </a:cubicBezTo>
                <a:cubicBezTo>
                  <a:pt x="6349287" y="5221225"/>
                  <a:pt x="6334809" y="5221681"/>
                  <a:pt x="6336573" y="5216982"/>
                </a:cubicBezTo>
                <a:cubicBezTo>
                  <a:pt x="6330908" y="5214479"/>
                  <a:pt x="6325242" y="5211977"/>
                  <a:pt x="6322474" y="5213492"/>
                </a:cubicBezTo>
                <a:cubicBezTo>
                  <a:pt x="6318194" y="5210233"/>
                  <a:pt x="6320080" y="5211067"/>
                  <a:pt x="6322348" y="5207961"/>
                </a:cubicBezTo>
                <a:lnTo>
                  <a:pt x="6338385" y="5213087"/>
                </a:lnTo>
                <a:lnTo>
                  <a:pt x="6315978" y="5198393"/>
                </a:lnTo>
                <a:lnTo>
                  <a:pt x="6263685" y="5176577"/>
                </a:lnTo>
                <a:cubicBezTo>
                  <a:pt x="6259908" y="5174909"/>
                  <a:pt x="6256636" y="5174834"/>
                  <a:pt x="6251474" y="5173924"/>
                </a:cubicBezTo>
                <a:cubicBezTo>
                  <a:pt x="6243669" y="5169792"/>
                  <a:pt x="6237405" y="5166685"/>
                  <a:pt x="6231143" y="5163576"/>
                </a:cubicBezTo>
                <a:lnTo>
                  <a:pt x="6219649" y="5157728"/>
                </a:lnTo>
                <a:lnTo>
                  <a:pt x="6208353" y="5158072"/>
                </a:lnTo>
                <a:cubicBezTo>
                  <a:pt x="6182581" y="5168010"/>
                  <a:pt x="6155143" y="5156858"/>
                  <a:pt x="6128706" y="5149609"/>
                </a:cubicBezTo>
                <a:cubicBezTo>
                  <a:pt x="6118772" y="5147721"/>
                  <a:pt x="6101438" y="5131815"/>
                  <a:pt x="6101753" y="5162289"/>
                </a:cubicBezTo>
                <a:cubicBezTo>
                  <a:pt x="6101232" y="5182219"/>
                  <a:pt x="6079315" y="5214403"/>
                  <a:pt x="6113495" y="5222383"/>
                </a:cubicBezTo>
                <a:cubicBezTo>
                  <a:pt x="6124610" y="5221527"/>
                  <a:pt x="6133364" y="5226160"/>
                  <a:pt x="6143125" y="5234690"/>
                </a:cubicBezTo>
                <a:cubicBezTo>
                  <a:pt x="6164836" y="5252910"/>
                  <a:pt x="6177271" y="5286430"/>
                  <a:pt x="6200163" y="5301909"/>
                </a:cubicBezTo>
                <a:cubicBezTo>
                  <a:pt x="6215690" y="5312649"/>
                  <a:pt x="6237859" y="5307961"/>
                  <a:pt x="6256136" y="5314947"/>
                </a:cubicBezTo>
                <a:lnTo>
                  <a:pt x="6269876" y="5324789"/>
                </a:lnTo>
                <a:lnTo>
                  <a:pt x="6280745" y="5326122"/>
                </a:lnTo>
                <a:cubicBezTo>
                  <a:pt x="6291810" y="5328630"/>
                  <a:pt x="6302874" y="5331139"/>
                  <a:pt x="6312276" y="5330934"/>
                </a:cubicBezTo>
                <a:cubicBezTo>
                  <a:pt x="6304089" y="5330013"/>
                  <a:pt x="6304480" y="5327529"/>
                  <a:pt x="6302431" y="5327299"/>
                </a:cubicBezTo>
                <a:cubicBezTo>
                  <a:pt x="6305695" y="5326402"/>
                  <a:pt x="6304865" y="5325046"/>
                  <a:pt x="6306082" y="5323920"/>
                </a:cubicBezTo>
                <a:cubicBezTo>
                  <a:pt x="6317145" y="5326428"/>
                  <a:pt x="6319580" y="5324175"/>
                  <a:pt x="6329811" y="5325326"/>
                </a:cubicBezTo>
                <a:cubicBezTo>
                  <a:pt x="6330643" y="5326682"/>
                  <a:pt x="6331473" y="5328038"/>
                  <a:pt x="6333519" y="5328269"/>
                </a:cubicBezTo>
                <a:cubicBezTo>
                  <a:pt x="6331915" y="5331880"/>
                  <a:pt x="6326603" y="5332544"/>
                  <a:pt x="6330310" y="5335489"/>
                </a:cubicBezTo>
                <a:cubicBezTo>
                  <a:pt x="6341761" y="5335513"/>
                  <a:pt x="6349118" y="5335077"/>
                  <a:pt x="6359351" y="5336229"/>
                </a:cubicBezTo>
                <a:cubicBezTo>
                  <a:pt x="6367540" y="5337149"/>
                  <a:pt x="6376943" y="5336943"/>
                  <a:pt x="6392099" y="5339912"/>
                </a:cubicBezTo>
                <a:cubicBezTo>
                  <a:pt x="6392099" y="5339912"/>
                  <a:pt x="6391713" y="5342393"/>
                  <a:pt x="6393759" y="5342627"/>
                </a:cubicBezTo>
                <a:cubicBezTo>
                  <a:pt x="6406427" y="5341526"/>
                  <a:pt x="6403163" y="5342419"/>
                  <a:pt x="6413782" y="5341088"/>
                </a:cubicBezTo>
                <a:cubicBezTo>
                  <a:pt x="6417878" y="5341547"/>
                  <a:pt x="6421969" y="5342008"/>
                  <a:pt x="6428111" y="5342698"/>
                </a:cubicBezTo>
                <a:cubicBezTo>
                  <a:pt x="6440558" y="5339678"/>
                  <a:pt x="6452824" y="5339479"/>
                  <a:pt x="6465707" y="5339505"/>
                </a:cubicBezTo>
                <a:lnTo>
                  <a:pt x="6482959" y="5338742"/>
                </a:lnTo>
                <a:lnTo>
                  <a:pt x="6483812" y="5352779"/>
                </a:lnTo>
                <a:lnTo>
                  <a:pt x="6462960" y="5352936"/>
                </a:lnTo>
                <a:cubicBezTo>
                  <a:pt x="6461327" y="5353384"/>
                  <a:pt x="6459394" y="5354113"/>
                  <a:pt x="6457352" y="5354676"/>
                </a:cubicBezTo>
                <a:lnTo>
                  <a:pt x="6452730" y="5355209"/>
                </a:lnTo>
                <a:lnTo>
                  <a:pt x="6452602" y="5355087"/>
                </a:lnTo>
                <a:cubicBezTo>
                  <a:pt x="6452241" y="5354891"/>
                  <a:pt x="6451730" y="5354832"/>
                  <a:pt x="6451122" y="5355395"/>
                </a:cubicBezTo>
                <a:lnTo>
                  <a:pt x="6452730" y="5355209"/>
                </a:lnTo>
                <a:lnTo>
                  <a:pt x="6453168" y="5355625"/>
                </a:lnTo>
                <a:cubicBezTo>
                  <a:pt x="6453777" y="5355063"/>
                  <a:pt x="6454290" y="5355119"/>
                  <a:pt x="6454496" y="5355458"/>
                </a:cubicBezTo>
                <a:lnTo>
                  <a:pt x="6454280" y="5356119"/>
                </a:lnTo>
                <a:lnTo>
                  <a:pt x="6393777" y="5356225"/>
                </a:lnTo>
                <a:lnTo>
                  <a:pt x="6393039" y="5353914"/>
                </a:lnTo>
                <a:cubicBezTo>
                  <a:pt x="6375446" y="5353201"/>
                  <a:pt x="6365213" y="5352050"/>
                  <a:pt x="6347623" y="5351334"/>
                </a:cubicBezTo>
                <a:cubicBezTo>
                  <a:pt x="6342700" y="5349517"/>
                  <a:pt x="6339823" y="5347930"/>
                  <a:pt x="6335730" y="5347469"/>
                </a:cubicBezTo>
                <a:cubicBezTo>
                  <a:pt x="6316092" y="5346524"/>
                  <a:pt x="6295625" y="5344221"/>
                  <a:pt x="6275545" y="5339437"/>
                </a:cubicBezTo>
                <a:lnTo>
                  <a:pt x="6266098" y="5337636"/>
                </a:lnTo>
                <a:lnTo>
                  <a:pt x="6256887" y="5338654"/>
                </a:lnTo>
                <a:lnTo>
                  <a:pt x="6216758" y="5333688"/>
                </a:lnTo>
                <a:lnTo>
                  <a:pt x="6217020" y="5334116"/>
                </a:lnTo>
                <a:cubicBezTo>
                  <a:pt x="6230959" y="5338211"/>
                  <a:pt x="6252643" y="5339386"/>
                  <a:pt x="6269459" y="5345068"/>
                </a:cubicBezTo>
                <a:cubicBezTo>
                  <a:pt x="6269902" y="5348908"/>
                  <a:pt x="6271948" y="5349139"/>
                  <a:pt x="6266636" y="5349804"/>
                </a:cubicBezTo>
                <a:cubicBezTo>
                  <a:pt x="6264977" y="5347090"/>
                  <a:pt x="6258838" y="5346401"/>
                  <a:pt x="6252698" y="5345711"/>
                </a:cubicBezTo>
                <a:cubicBezTo>
                  <a:pt x="6251921" y="5350676"/>
                  <a:pt x="6239586" y="5342972"/>
                  <a:pt x="6230572" y="5340695"/>
                </a:cubicBezTo>
                <a:lnTo>
                  <a:pt x="6181881" y="5329506"/>
                </a:lnTo>
                <a:lnTo>
                  <a:pt x="6109713" y="5324775"/>
                </a:lnTo>
                <a:cubicBezTo>
                  <a:pt x="6092033" y="5322157"/>
                  <a:pt x="6076540" y="5320695"/>
                  <a:pt x="6082965" y="5287052"/>
                </a:cubicBezTo>
                <a:cubicBezTo>
                  <a:pt x="6090224" y="5263951"/>
                  <a:pt x="6073898" y="5251946"/>
                  <a:pt x="6056393" y="5242684"/>
                </a:cubicBezTo>
                <a:cubicBezTo>
                  <a:pt x="6049827" y="5239211"/>
                  <a:pt x="6040900" y="5241222"/>
                  <a:pt x="6032145" y="5236593"/>
                </a:cubicBezTo>
                <a:lnTo>
                  <a:pt x="6022052" y="5221895"/>
                </a:lnTo>
                <a:lnTo>
                  <a:pt x="5968029" y="5228737"/>
                </a:lnTo>
                <a:cubicBezTo>
                  <a:pt x="5942151" y="5229756"/>
                  <a:pt x="5916597" y="5227342"/>
                  <a:pt x="5891691" y="5218070"/>
                </a:cubicBezTo>
                <a:cubicBezTo>
                  <a:pt x="5878541" y="5212287"/>
                  <a:pt x="5865392" y="5206503"/>
                  <a:pt x="5852307" y="5211397"/>
                </a:cubicBezTo>
                <a:lnTo>
                  <a:pt x="5818295" y="5219825"/>
                </a:lnTo>
                <a:lnTo>
                  <a:pt x="5807928" y="5226149"/>
                </a:lnTo>
                <a:cubicBezTo>
                  <a:pt x="5771789" y="5245336"/>
                  <a:pt x="5734224" y="5260822"/>
                  <a:pt x="5697162" y="5278257"/>
                </a:cubicBezTo>
                <a:cubicBezTo>
                  <a:pt x="5682001" y="5285389"/>
                  <a:pt x="5668098" y="5297398"/>
                  <a:pt x="5653611" y="5305308"/>
                </a:cubicBezTo>
                <a:lnTo>
                  <a:pt x="5636974" y="5311002"/>
                </a:lnTo>
                <a:lnTo>
                  <a:pt x="5656222" y="5316819"/>
                </a:lnTo>
                <a:cubicBezTo>
                  <a:pt x="5716074" y="5283176"/>
                  <a:pt x="5773583" y="5319679"/>
                  <a:pt x="5833560" y="5307390"/>
                </a:cubicBezTo>
                <a:cubicBezTo>
                  <a:pt x="5837018" y="5307786"/>
                  <a:pt x="5839073" y="5305891"/>
                  <a:pt x="5842528" y="5306289"/>
                </a:cubicBezTo>
                <a:cubicBezTo>
                  <a:pt x="5855678" y="5312072"/>
                  <a:pt x="5878393" y="5301889"/>
                  <a:pt x="5879253" y="5329726"/>
                </a:cubicBezTo>
                <a:cubicBezTo>
                  <a:pt x="5879468" y="5336685"/>
                  <a:pt x="5878292" y="5342017"/>
                  <a:pt x="5876171" y="5346208"/>
                </a:cubicBezTo>
                <a:lnTo>
                  <a:pt x="5872304" y="5350462"/>
                </a:lnTo>
                <a:lnTo>
                  <a:pt x="5877452" y="5348839"/>
                </a:lnTo>
                <a:lnTo>
                  <a:pt x="5874981" y="5357366"/>
                </a:lnTo>
                <a:lnTo>
                  <a:pt x="5871526" y="5359032"/>
                </a:lnTo>
                <a:lnTo>
                  <a:pt x="5837124" y="5368529"/>
                </a:lnTo>
                <a:lnTo>
                  <a:pt x="5816023" y="5376284"/>
                </a:lnTo>
                <a:lnTo>
                  <a:pt x="5818402" y="5377229"/>
                </a:lnTo>
                <a:lnTo>
                  <a:pt x="5817521" y="5377750"/>
                </a:lnTo>
                <a:lnTo>
                  <a:pt x="5813125" y="5378551"/>
                </a:lnTo>
                <a:cubicBezTo>
                  <a:pt x="5814075" y="5379783"/>
                  <a:pt x="5814075" y="5379783"/>
                  <a:pt x="5814075" y="5379783"/>
                </a:cubicBezTo>
                <a:lnTo>
                  <a:pt x="5817521" y="5377750"/>
                </a:lnTo>
                <a:lnTo>
                  <a:pt x="5840960" y="5373481"/>
                </a:lnTo>
                <a:cubicBezTo>
                  <a:pt x="5849654" y="5371490"/>
                  <a:pt x="5857809" y="5369816"/>
                  <a:pt x="5865550" y="5370328"/>
                </a:cubicBezTo>
                <a:lnTo>
                  <a:pt x="5871964" y="5367779"/>
                </a:lnTo>
                <a:lnTo>
                  <a:pt x="5870172" y="5373969"/>
                </a:lnTo>
                <a:lnTo>
                  <a:pt x="5858798" y="5377897"/>
                </a:lnTo>
                <a:cubicBezTo>
                  <a:pt x="5859924" y="5376636"/>
                  <a:pt x="5858972" y="5375402"/>
                  <a:pt x="5861049" y="5375375"/>
                </a:cubicBezTo>
                <a:cubicBezTo>
                  <a:pt x="5860098" y="5374142"/>
                  <a:pt x="5848244" y="5380539"/>
                  <a:pt x="5846167" y="5380569"/>
                </a:cubicBezTo>
                <a:cubicBezTo>
                  <a:pt x="5841841" y="5383121"/>
                  <a:pt x="5840890" y="5381891"/>
                  <a:pt x="5841064" y="5379397"/>
                </a:cubicBezTo>
                <a:cubicBezTo>
                  <a:pt x="5835612" y="5383211"/>
                  <a:pt x="5817879" y="5384711"/>
                  <a:pt x="5809399" y="5387321"/>
                </a:cubicBezTo>
                <a:cubicBezTo>
                  <a:pt x="5806199" y="5388616"/>
                  <a:pt x="5805073" y="5389876"/>
                  <a:pt x="5801873" y="5391167"/>
                </a:cubicBezTo>
                <a:cubicBezTo>
                  <a:pt x="5775485" y="5397773"/>
                  <a:pt x="5748497" y="5398158"/>
                  <a:pt x="5723409" y="5401008"/>
                </a:cubicBezTo>
                <a:cubicBezTo>
                  <a:pt x="5713979" y="5402390"/>
                  <a:pt x="5700049" y="5408817"/>
                  <a:pt x="5700397" y="5403828"/>
                </a:cubicBezTo>
                <a:cubicBezTo>
                  <a:pt x="5694170" y="5403918"/>
                  <a:pt x="5687941" y="5404007"/>
                  <a:pt x="5685691" y="5406530"/>
                </a:cubicBezTo>
                <a:cubicBezTo>
                  <a:pt x="5680587" y="5405357"/>
                  <a:pt x="5682663" y="5405328"/>
                  <a:pt x="5683964" y="5401573"/>
                </a:cubicBezTo>
                <a:cubicBezTo>
                  <a:pt x="5701872" y="5397581"/>
                  <a:pt x="5723583" y="5398516"/>
                  <a:pt x="5738291" y="5395814"/>
                </a:cubicBezTo>
                <a:cubicBezTo>
                  <a:pt x="5739241" y="5397046"/>
                  <a:pt x="5740367" y="5395783"/>
                  <a:pt x="5739415" y="5394552"/>
                </a:cubicBezTo>
                <a:cubicBezTo>
                  <a:pt x="5739415" y="5394552"/>
                  <a:pt x="5737340" y="5394582"/>
                  <a:pt x="5737340" y="5394582"/>
                </a:cubicBezTo>
                <a:cubicBezTo>
                  <a:pt x="5734138" y="5395873"/>
                  <a:pt x="5733188" y="5394640"/>
                  <a:pt x="5732237" y="5393410"/>
                </a:cubicBezTo>
                <a:lnTo>
                  <a:pt x="5735380" y="5392141"/>
                </a:lnTo>
                <a:lnTo>
                  <a:pt x="5737514" y="5392089"/>
                </a:lnTo>
                <a:cubicBezTo>
                  <a:pt x="5735437" y="5392116"/>
                  <a:pt x="5735437" y="5392116"/>
                  <a:pt x="5735437" y="5392116"/>
                </a:cubicBezTo>
                <a:lnTo>
                  <a:pt x="5735380" y="5392141"/>
                </a:lnTo>
                <a:lnTo>
                  <a:pt x="5708427" y="5392815"/>
                </a:lnTo>
                <a:cubicBezTo>
                  <a:pt x="5698780" y="5393575"/>
                  <a:pt x="5689114" y="5394649"/>
                  <a:pt x="5679210" y="5395413"/>
                </a:cubicBezTo>
                <a:cubicBezTo>
                  <a:pt x="5658275" y="5398204"/>
                  <a:pt x="5637511" y="5398501"/>
                  <a:pt x="5617879" y="5397535"/>
                </a:cubicBezTo>
                <a:lnTo>
                  <a:pt x="5616457" y="5397837"/>
                </a:lnTo>
                <a:lnTo>
                  <a:pt x="5610398" y="5400455"/>
                </a:lnTo>
                <a:cubicBezTo>
                  <a:pt x="5601127" y="5408488"/>
                  <a:pt x="5594238" y="5424898"/>
                  <a:pt x="5580289" y="5429692"/>
                </a:cubicBezTo>
                <a:cubicBezTo>
                  <a:pt x="5563085" y="5438377"/>
                  <a:pt x="5548671" y="5451652"/>
                  <a:pt x="5559891" y="5480683"/>
                </a:cubicBezTo>
                <a:cubicBezTo>
                  <a:pt x="5566198" y="5496348"/>
                  <a:pt x="5548994" y="5505033"/>
                  <a:pt x="5535908" y="5509927"/>
                </a:cubicBezTo>
                <a:cubicBezTo>
                  <a:pt x="5524881" y="5512924"/>
                  <a:pt x="5516581" y="5509833"/>
                  <a:pt x="5517181" y="5494965"/>
                </a:cubicBezTo>
                <a:cubicBezTo>
                  <a:pt x="5518512" y="5486583"/>
                  <a:pt x="5520506" y="5474011"/>
                  <a:pt x="5506690" y="5472417"/>
                </a:cubicBezTo>
                <a:cubicBezTo>
                  <a:pt x="5508085" y="5474713"/>
                  <a:pt x="5505362" y="5480800"/>
                  <a:pt x="5505362" y="5480800"/>
                </a:cubicBezTo>
                <a:cubicBezTo>
                  <a:pt x="5501565" y="5537974"/>
                  <a:pt x="5483697" y="5550850"/>
                  <a:pt x="5444913" y="5529310"/>
                </a:cubicBezTo>
                <a:cubicBezTo>
                  <a:pt x="5431762" y="5523526"/>
                  <a:pt x="5423333" y="5499083"/>
                  <a:pt x="5409582" y="5508167"/>
                </a:cubicBezTo>
                <a:cubicBezTo>
                  <a:pt x="5382081" y="5526335"/>
                  <a:pt x="5349003" y="5535325"/>
                  <a:pt x="5327082" y="5562669"/>
                </a:cubicBezTo>
                <a:cubicBezTo>
                  <a:pt x="5318180" y="5574447"/>
                  <a:pt x="5312733" y="5586621"/>
                  <a:pt x="5298919" y="5585029"/>
                </a:cubicBezTo>
                <a:cubicBezTo>
                  <a:pt x="5276137" y="5584536"/>
                  <a:pt x="5281776" y="5604391"/>
                  <a:pt x="5285297" y="5615466"/>
                </a:cubicBezTo>
                <a:cubicBezTo>
                  <a:pt x="5290939" y="5635319"/>
                  <a:pt x="5331653" y="5633611"/>
                  <a:pt x="5343280" y="5615747"/>
                </a:cubicBezTo>
                <a:cubicBezTo>
                  <a:pt x="5350786" y="5601676"/>
                  <a:pt x="5356965" y="5595988"/>
                  <a:pt x="5370780" y="5597580"/>
                </a:cubicBezTo>
                <a:cubicBezTo>
                  <a:pt x="5384593" y="5599173"/>
                  <a:pt x="5407439" y="5610341"/>
                  <a:pt x="5401004" y="5573325"/>
                </a:cubicBezTo>
                <a:cubicBezTo>
                  <a:pt x="5400273" y="5566841"/>
                  <a:pt x="5405787" y="5565340"/>
                  <a:pt x="5411300" y="5563843"/>
                </a:cubicBezTo>
                <a:cubicBezTo>
                  <a:pt x="5432751" y="5572717"/>
                  <a:pt x="5419130" y="5603154"/>
                  <a:pt x="5432346" y="5619614"/>
                </a:cubicBezTo>
                <a:cubicBezTo>
                  <a:pt x="5437923" y="5628791"/>
                  <a:pt x="5423443" y="5631389"/>
                  <a:pt x="5413812" y="5636681"/>
                </a:cubicBezTo>
                <a:cubicBezTo>
                  <a:pt x="5394547" y="5647263"/>
                  <a:pt x="5368978" y="5642182"/>
                  <a:pt x="5357416" y="5670722"/>
                </a:cubicBezTo>
                <a:cubicBezTo>
                  <a:pt x="5356753" y="5674913"/>
                  <a:pt x="5351239" y="5676411"/>
                  <a:pt x="5347787" y="5676012"/>
                </a:cubicBezTo>
                <a:cubicBezTo>
                  <a:pt x="5301429" y="5657867"/>
                  <a:pt x="5262433" y="5715250"/>
                  <a:pt x="5218928" y="5712369"/>
                </a:cubicBezTo>
                <a:cubicBezTo>
                  <a:pt x="5208569" y="5711174"/>
                  <a:pt x="5198937" y="5716466"/>
                  <a:pt x="5188576" y="5715272"/>
                </a:cubicBezTo>
                <a:cubicBezTo>
                  <a:pt x="5158157" y="5707498"/>
                  <a:pt x="5130593" y="5714990"/>
                  <a:pt x="5100968" y="5724378"/>
                </a:cubicBezTo>
                <a:cubicBezTo>
                  <a:pt x="5093396" y="5727772"/>
                  <a:pt x="5086488" y="5726975"/>
                  <a:pt x="5078916" y="5730371"/>
                </a:cubicBezTo>
                <a:cubicBezTo>
                  <a:pt x="5064503" y="5743645"/>
                  <a:pt x="5041397" y="5689773"/>
                  <a:pt x="5030694" y="5746151"/>
                </a:cubicBezTo>
                <a:cubicBezTo>
                  <a:pt x="5025312" y="5769000"/>
                  <a:pt x="5005383" y="5783774"/>
                  <a:pt x="5002123" y="5815404"/>
                </a:cubicBezTo>
                <a:cubicBezTo>
                  <a:pt x="4998199" y="5851225"/>
                  <a:pt x="4976275" y="5878572"/>
                  <a:pt x="4943864" y="5883370"/>
                </a:cubicBezTo>
                <a:cubicBezTo>
                  <a:pt x="4855593" y="5896666"/>
                  <a:pt x="4766654" y="5914153"/>
                  <a:pt x="4677588" y="5910288"/>
                </a:cubicBezTo>
                <a:cubicBezTo>
                  <a:pt x="4647901" y="5909000"/>
                  <a:pt x="4616817" y="5905418"/>
                  <a:pt x="4586464" y="5908319"/>
                </a:cubicBezTo>
                <a:cubicBezTo>
                  <a:pt x="4563019" y="5912019"/>
                  <a:pt x="4539442" y="5894364"/>
                  <a:pt x="4517991" y="5885491"/>
                </a:cubicBezTo>
                <a:cubicBezTo>
                  <a:pt x="4508293" y="5880104"/>
                  <a:pt x="4497933" y="5878910"/>
                  <a:pt x="4486243" y="5886097"/>
                </a:cubicBezTo>
                <a:cubicBezTo>
                  <a:pt x="4439414" y="5904171"/>
                  <a:pt x="4393917" y="5913863"/>
                  <a:pt x="4340116" y="5920465"/>
                </a:cubicBezTo>
                <a:cubicBezTo>
                  <a:pt x="4349213" y="5940717"/>
                  <a:pt x="4354855" y="5960571"/>
                  <a:pt x="4362557" y="5978529"/>
                </a:cubicBezTo>
                <a:cubicBezTo>
                  <a:pt x="4366076" y="5989603"/>
                  <a:pt x="4373712" y="5996884"/>
                  <a:pt x="4381284" y="5993491"/>
                </a:cubicBezTo>
                <a:cubicBezTo>
                  <a:pt x="4419809" y="5972327"/>
                  <a:pt x="4464903" y="6009531"/>
                  <a:pt x="4501904" y="5964719"/>
                </a:cubicBezTo>
                <a:cubicBezTo>
                  <a:pt x="4526145" y="5978183"/>
                  <a:pt x="4563086" y="5922694"/>
                  <a:pt x="4586186" y="5976569"/>
                </a:cubicBezTo>
                <a:cubicBezTo>
                  <a:pt x="4592495" y="5992231"/>
                  <a:pt x="4614482" y="5975563"/>
                  <a:pt x="4629690" y="5979448"/>
                </a:cubicBezTo>
                <a:cubicBezTo>
                  <a:pt x="4690528" y="5994997"/>
                  <a:pt x="4749775" y="5976221"/>
                  <a:pt x="4806834" y="5937989"/>
                </a:cubicBezTo>
                <a:cubicBezTo>
                  <a:pt x="4826099" y="5927406"/>
                  <a:pt x="4839913" y="5928998"/>
                  <a:pt x="4851068" y="5947355"/>
                </a:cubicBezTo>
                <a:cubicBezTo>
                  <a:pt x="4834723" y="5983879"/>
                  <a:pt x="4807887" y="5997857"/>
                  <a:pt x="4773415" y="6004552"/>
                </a:cubicBezTo>
                <a:cubicBezTo>
                  <a:pt x="4752726" y="6007500"/>
                  <a:pt x="4732418" y="6016361"/>
                  <a:pt x="4712290" y="6026846"/>
                </a:cubicBezTo>
                <a:lnTo>
                  <a:pt x="4701507" y="6032597"/>
                </a:lnTo>
                <a:lnTo>
                  <a:pt x="4722403" y="6029916"/>
                </a:lnTo>
                <a:lnTo>
                  <a:pt x="4732589" y="6025870"/>
                </a:lnTo>
                <a:lnTo>
                  <a:pt x="4729741" y="6035702"/>
                </a:lnTo>
                <a:lnTo>
                  <a:pt x="4711678" y="6041941"/>
                </a:lnTo>
                <a:cubicBezTo>
                  <a:pt x="4713466" y="6039936"/>
                  <a:pt x="4711952" y="6037978"/>
                  <a:pt x="4715252" y="6037931"/>
                </a:cubicBezTo>
                <a:cubicBezTo>
                  <a:pt x="4713742" y="6035976"/>
                  <a:pt x="4694914" y="6046136"/>
                  <a:pt x="4691618" y="6046184"/>
                </a:cubicBezTo>
                <a:cubicBezTo>
                  <a:pt x="4684745" y="6050238"/>
                  <a:pt x="4683234" y="6048282"/>
                  <a:pt x="4683511" y="6044320"/>
                </a:cubicBezTo>
                <a:lnTo>
                  <a:pt x="4674400" y="6047057"/>
                </a:lnTo>
                <a:lnTo>
                  <a:pt x="4652259" y="6058866"/>
                </a:lnTo>
                <a:cubicBezTo>
                  <a:pt x="4637814" y="6066803"/>
                  <a:pt x="4624214" y="6072169"/>
                  <a:pt x="4610505" y="6074056"/>
                </a:cubicBezTo>
                <a:lnTo>
                  <a:pt x="4578727" y="6069794"/>
                </a:lnTo>
                <a:lnTo>
                  <a:pt x="4558180" y="6073067"/>
                </a:lnTo>
                <a:cubicBezTo>
                  <a:pt x="4537242" y="6075099"/>
                  <a:pt x="4516563" y="6076382"/>
                  <a:pt x="4496640" y="6078647"/>
                </a:cubicBezTo>
                <a:cubicBezTo>
                  <a:pt x="4481666" y="6080838"/>
                  <a:pt x="4459540" y="6091046"/>
                  <a:pt x="4460092" y="6083126"/>
                </a:cubicBezTo>
                <a:cubicBezTo>
                  <a:pt x="4450201" y="6083267"/>
                  <a:pt x="4440307" y="6083407"/>
                  <a:pt x="4436734" y="6087415"/>
                </a:cubicBezTo>
                <a:cubicBezTo>
                  <a:pt x="4428630" y="6085555"/>
                  <a:pt x="4431927" y="6085505"/>
                  <a:pt x="4433991" y="6079542"/>
                </a:cubicBezTo>
                <a:cubicBezTo>
                  <a:pt x="4462433" y="6073200"/>
                  <a:pt x="4496920" y="6074685"/>
                  <a:pt x="4520277" y="6070395"/>
                </a:cubicBezTo>
                <a:cubicBezTo>
                  <a:pt x="4521789" y="6072352"/>
                  <a:pt x="4523577" y="6070347"/>
                  <a:pt x="4522064" y="6068392"/>
                </a:cubicBezTo>
                <a:cubicBezTo>
                  <a:pt x="4522064" y="6068392"/>
                  <a:pt x="4518766" y="6068438"/>
                  <a:pt x="4518766" y="6068438"/>
                </a:cubicBezTo>
                <a:cubicBezTo>
                  <a:pt x="4513682" y="6070490"/>
                  <a:pt x="4512173" y="6068534"/>
                  <a:pt x="4510661" y="6066575"/>
                </a:cubicBezTo>
                <a:lnTo>
                  <a:pt x="4514920" y="6064858"/>
                </a:lnTo>
                <a:lnTo>
                  <a:pt x="4507691" y="6065405"/>
                </a:lnTo>
                <a:cubicBezTo>
                  <a:pt x="4497261" y="6066739"/>
                  <a:pt x="4486742" y="6068259"/>
                  <a:pt x="4476284" y="6068889"/>
                </a:cubicBezTo>
                <a:lnTo>
                  <a:pt x="4452456" y="6067445"/>
                </a:lnTo>
                <a:lnTo>
                  <a:pt x="4439332" y="6068612"/>
                </a:lnTo>
                <a:lnTo>
                  <a:pt x="4436275" y="6069443"/>
                </a:lnTo>
                <a:lnTo>
                  <a:pt x="4434866" y="6069010"/>
                </a:lnTo>
                <a:lnTo>
                  <a:pt x="4426439" y="6069759"/>
                </a:lnTo>
                <a:cubicBezTo>
                  <a:pt x="4393188" y="6074189"/>
                  <a:pt x="4360214" y="6074662"/>
                  <a:pt x="4329027" y="6073130"/>
                </a:cubicBezTo>
                <a:cubicBezTo>
                  <a:pt x="4322432" y="6073224"/>
                  <a:pt x="4317348" y="6075275"/>
                  <a:pt x="4308966" y="6077374"/>
                </a:cubicBezTo>
                <a:cubicBezTo>
                  <a:pt x="4281077" y="6075795"/>
                  <a:pt x="4264591" y="6076030"/>
                  <a:pt x="4236702" y="6074450"/>
                </a:cubicBezTo>
                <a:lnTo>
                  <a:pt x="4234716" y="6077962"/>
                </a:lnTo>
                <a:lnTo>
                  <a:pt x="4139707" y="6068501"/>
                </a:lnTo>
                <a:lnTo>
                  <a:pt x="4139605" y="6067431"/>
                </a:lnTo>
                <a:cubicBezTo>
                  <a:pt x="4140051" y="6066931"/>
                  <a:pt x="4140876" y="6066919"/>
                  <a:pt x="4141631" y="6067898"/>
                </a:cubicBezTo>
                <a:lnTo>
                  <a:pt x="4142470" y="6067312"/>
                </a:lnTo>
                <a:lnTo>
                  <a:pt x="4144927" y="6067849"/>
                </a:lnTo>
                <a:cubicBezTo>
                  <a:pt x="4144174" y="6066872"/>
                  <a:pt x="4143348" y="6066883"/>
                  <a:pt x="4142711" y="6067139"/>
                </a:cubicBezTo>
                <a:lnTo>
                  <a:pt x="4142470" y="6067312"/>
                </a:lnTo>
                <a:lnTo>
                  <a:pt x="4135397" y="6065761"/>
                </a:lnTo>
                <a:cubicBezTo>
                  <a:pt x="4132393" y="6064568"/>
                  <a:pt x="4129613" y="6063122"/>
                  <a:pt x="4127210" y="6062169"/>
                </a:cubicBezTo>
                <a:lnTo>
                  <a:pt x="4094505" y="6058714"/>
                </a:lnTo>
                <a:lnTo>
                  <a:pt x="4100855" y="6036794"/>
                </a:lnTo>
                <a:lnTo>
                  <a:pt x="4127683" y="6040646"/>
                </a:lnTo>
                <a:cubicBezTo>
                  <a:pt x="4147930" y="6042582"/>
                  <a:pt x="4167129" y="6044781"/>
                  <a:pt x="4185605" y="6051441"/>
                </a:cubicBezTo>
                <a:cubicBezTo>
                  <a:pt x="4195498" y="6051299"/>
                  <a:pt x="4202093" y="6051206"/>
                  <a:pt x="4208686" y="6051111"/>
                </a:cubicBezTo>
                <a:cubicBezTo>
                  <a:pt x="4216792" y="6052974"/>
                  <a:pt x="4219642" y="6053427"/>
                  <a:pt x="4222904" y="6053876"/>
                </a:cubicBezTo>
                <a:lnTo>
                  <a:pt x="4236114" y="6056035"/>
                </a:lnTo>
                <a:lnTo>
                  <a:pt x="4236017" y="6055694"/>
                </a:lnTo>
                <a:cubicBezTo>
                  <a:pt x="4247580" y="6027154"/>
                  <a:pt x="4229645" y="6029354"/>
                  <a:pt x="4217891" y="6025866"/>
                </a:cubicBezTo>
                <a:cubicBezTo>
                  <a:pt x="4195775" y="6021182"/>
                  <a:pt x="4169604" y="6030969"/>
                  <a:pt x="4149481" y="6013714"/>
                </a:cubicBezTo>
                <a:cubicBezTo>
                  <a:pt x="4143239" y="6008727"/>
                  <a:pt x="4133608" y="6014017"/>
                  <a:pt x="4128824" y="6022002"/>
                </a:cubicBezTo>
                <a:cubicBezTo>
                  <a:pt x="4116532" y="6044056"/>
                  <a:pt x="4103384" y="6038272"/>
                  <a:pt x="4087445" y="6027901"/>
                </a:cubicBezTo>
                <a:cubicBezTo>
                  <a:pt x="4075690" y="6024411"/>
                  <a:pt x="4070647" y="5989690"/>
                  <a:pt x="4046664" y="6018933"/>
                </a:cubicBezTo>
                <a:cubicBezTo>
                  <a:pt x="4037764" y="6030708"/>
                  <a:pt x="4011464" y="6019142"/>
                  <a:pt x="4009598" y="6053066"/>
                </a:cubicBezTo>
                <a:cubicBezTo>
                  <a:pt x="4009663" y="6063744"/>
                  <a:pt x="3995849" y="6062150"/>
                  <a:pt x="3988941" y="6061355"/>
                </a:cubicBezTo>
                <a:cubicBezTo>
                  <a:pt x="3970279" y="6057069"/>
                  <a:pt x="3955004" y="6042507"/>
                  <a:pt x="3931624" y="6056882"/>
                </a:cubicBezTo>
                <a:cubicBezTo>
                  <a:pt x="3921991" y="6062173"/>
                  <a:pt x="3920532" y="6049203"/>
                  <a:pt x="3920468" y="6038525"/>
                </a:cubicBezTo>
                <a:cubicBezTo>
                  <a:pt x="3921004" y="6012982"/>
                  <a:pt x="3920144" y="5985144"/>
                  <a:pt x="3920681" y="5959600"/>
                </a:cubicBezTo>
                <a:cubicBezTo>
                  <a:pt x="3921279" y="5944732"/>
                  <a:pt x="3921880" y="5929867"/>
                  <a:pt x="3912185" y="5924481"/>
                </a:cubicBezTo>
                <a:cubicBezTo>
                  <a:pt x="3901093" y="5916800"/>
                  <a:pt x="3894250" y="5926682"/>
                  <a:pt x="3886014" y="5934266"/>
                </a:cubicBezTo>
                <a:cubicBezTo>
                  <a:pt x="3872994" y="5949836"/>
                  <a:pt x="3864692" y="5946746"/>
                  <a:pt x="3850147" y="5938667"/>
                </a:cubicBezTo>
                <a:lnTo>
                  <a:pt x="3844893" y="5936891"/>
                </a:lnTo>
                <a:lnTo>
                  <a:pt x="3842536" y="5941629"/>
                </a:lnTo>
                <a:lnTo>
                  <a:pt x="3820786" y="5943420"/>
                </a:lnTo>
                <a:cubicBezTo>
                  <a:pt x="3823236" y="5941609"/>
                  <a:pt x="3821951" y="5938839"/>
                  <a:pt x="3825687" y="5939798"/>
                </a:cubicBezTo>
                <a:cubicBezTo>
                  <a:pt x="3824401" y="5937027"/>
                  <a:pt x="3800943" y="5943206"/>
                  <a:pt x="3797208" y="5942247"/>
                </a:cubicBezTo>
                <a:cubicBezTo>
                  <a:pt x="3788572" y="5944911"/>
                  <a:pt x="3787286" y="5942140"/>
                  <a:pt x="3788449" y="5937555"/>
                </a:cubicBezTo>
                <a:cubicBezTo>
                  <a:pt x="3777366" y="5942032"/>
                  <a:pt x="3745028" y="5936167"/>
                  <a:pt x="3728920" y="5936913"/>
                </a:cubicBezTo>
                <a:cubicBezTo>
                  <a:pt x="3722736" y="5937765"/>
                  <a:pt x="3720284" y="5939575"/>
                  <a:pt x="3714100" y="5940428"/>
                </a:cubicBezTo>
                <a:cubicBezTo>
                  <a:pt x="3664493" y="5939894"/>
                  <a:pt x="3615926" y="5927419"/>
                  <a:pt x="3569931" y="5920486"/>
                </a:cubicBezTo>
                <a:cubicBezTo>
                  <a:pt x="3552540" y="5918460"/>
                  <a:pt x="3525347" y="5923683"/>
                  <a:pt x="3527675" y="5914515"/>
                </a:cubicBezTo>
                <a:cubicBezTo>
                  <a:pt x="3516468" y="5911637"/>
                  <a:pt x="3505259" y="5908757"/>
                  <a:pt x="3500361" y="5912381"/>
                </a:cubicBezTo>
                <a:cubicBezTo>
                  <a:pt x="3491602" y="5907690"/>
                  <a:pt x="3495339" y="5908651"/>
                  <a:pt x="3498951" y="5902256"/>
                </a:cubicBezTo>
                <a:cubicBezTo>
                  <a:pt x="3532453" y="5903536"/>
                  <a:pt x="3571096" y="5915904"/>
                  <a:pt x="3598412" y="5918036"/>
                </a:cubicBezTo>
                <a:cubicBezTo>
                  <a:pt x="3599698" y="5920808"/>
                  <a:pt x="3602148" y="5918997"/>
                  <a:pt x="3600860" y="5916225"/>
                </a:cubicBezTo>
                <a:cubicBezTo>
                  <a:pt x="3600860" y="5916225"/>
                  <a:pt x="3597124" y="5915266"/>
                  <a:pt x="3597124" y="5915266"/>
                </a:cubicBezTo>
                <a:cubicBezTo>
                  <a:pt x="3590941" y="5916118"/>
                  <a:pt x="3589654" y="5913346"/>
                  <a:pt x="3588368" y="5910574"/>
                </a:cubicBezTo>
                <a:lnTo>
                  <a:pt x="3593764" y="5909832"/>
                </a:lnTo>
                <a:lnTo>
                  <a:pt x="3590395" y="5908747"/>
                </a:lnTo>
                <a:lnTo>
                  <a:pt x="3545842" y="5897820"/>
                </a:lnTo>
                <a:cubicBezTo>
                  <a:pt x="3528273" y="5894529"/>
                  <a:pt x="3510560" y="5891809"/>
                  <a:pt x="3492522" y="5888398"/>
                </a:cubicBezTo>
                <a:lnTo>
                  <a:pt x="3486793" y="5887051"/>
                </a:lnTo>
                <a:lnTo>
                  <a:pt x="3477023" y="5895702"/>
                </a:lnTo>
                <a:cubicBezTo>
                  <a:pt x="3404013" y="5955874"/>
                  <a:pt x="3323232" y="5990554"/>
                  <a:pt x="3238569" y="6021973"/>
                </a:cubicBezTo>
                <a:cubicBezTo>
                  <a:pt x="3190510" y="6038567"/>
                  <a:pt x="3143980" y="6060717"/>
                  <a:pt x="3105206" y="6098445"/>
                </a:cubicBezTo>
                <a:lnTo>
                  <a:pt x="3074658" y="6135226"/>
                </a:lnTo>
                <a:lnTo>
                  <a:pt x="3081120" y="6141465"/>
                </a:lnTo>
                <a:cubicBezTo>
                  <a:pt x="3087011" y="6146901"/>
                  <a:pt x="3088141" y="6147087"/>
                  <a:pt x="3101608" y="6159509"/>
                </a:cubicBezTo>
                <a:cubicBezTo>
                  <a:pt x="3104941" y="6161568"/>
                  <a:pt x="3106991" y="6157364"/>
                  <a:pt x="3106991" y="6157364"/>
                </a:cubicBezTo>
                <a:cubicBezTo>
                  <a:pt x="3133022" y="6170709"/>
                  <a:pt x="3147001" y="6182082"/>
                  <a:pt x="3160336" y="6190321"/>
                </a:cubicBezTo>
                <a:cubicBezTo>
                  <a:pt x="3168672" y="6195472"/>
                  <a:pt x="3175502" y="6200374"/>
                  <a:pt x="3182411" y="6205667"/>
                </a:cubicBezTo>
                <a:lnTo>
                  <a:pt x="3200861" y="6220142"/>
                </a:lnTo>
                <a:lnTo>
                  <a:pt x="3205571" y="6222691"/>
                </a:lnTo>
                <a:lnTo>
                  <a:pt x="3209114" y="6218745"/>
                </a:lnTo>
                <a:cubicBezTo>
                  <a:pt x="3208552" y="6216004"/>
                  <a:pt x="3207075" y="6212358"/>
                  <a:pt x="3207778" y="6208689"/>
                </a:cubicBezTo>
                <a:cubicBezTo>
                  <a:pt x="3211112" y="6210749"/>
                  <a:pt x="3213805" y="6209677"/>
                  <a:pt x="3216495" y="6208604"/>
                </a:cubicBezTo>
                <a:cubicBezTo>
                  <a:pt x="3224831" y="6213753"/>
                  <a:pt x="3229319" y="6217894"/>
                  <a:pt x="3234145" y="6221900"/>
                </a:cubicBezTo>
                <a:lnTo>
                  <a:pt x="3242227" y="6227034"/>
                </a:lnTo>
                <a:lnTo>
                  <a:pt x="3253174" y="6222193"/>
                </a:lnTo>
                <a:cubicBezTo>
                  <a:pt x="3275258" y="6222577"/>
                  <a:pt x="3289750" y="6251816"/>
                  <a:pt x="3309265" y="6259652"/>
                </a:cubicBezTo>
                <a:cubicBezTo>
                  <a:pt x="3400147" y="6294168"/>
                  <a:pt x="3489472" y="6331174"/>
                  <a:pt x="3578800" y="6368180"/>
                </a:cubicBezTo>
                <a:cubicBezTo>
                  <a:pt x="3591616" y="6371344"/>
                  <a:pt x="3604820" y="6378630"/>
                  <a:pt x="3618025" y="6385915"/>
                </a:cubicBezTo>
                <a:cubicBezTo>
                  <a:pt x="3627347" y="6389941"/>
                  <a:pt x="3640551" y="6397227"/>
                  <a:pt x="3635116" y="6415435"/>
                </a:cubicBezTo>
                <a:lnTo>
                  <a:pt x="3626316" y="6421758"/>
                </a:lnTo>
                <a:lnTo>
                  <a:pt x="3622889" y="6426035"/>
                </a:lnTo>
                <a:lnTo>
                  <a:pt x="3616189" y="6425447"/>
                </a:lnTo>
                <a:lnTo>
                  <a:pt x="3607314" y="6422361"/>
                </a:lnTo>
                <a:lnTo>
                  <a:pt x="3607153" y="6422331"/>
                </a:lnTo>
                <a:lnTo>
                  <a:pt x="3515712" y="6399752"/>
                </a:lnTo>
                <a:lnTo>
                  <a:pt x="3518496" y="6403386"/>
                </a:lnTo>
                <a:lnTo>
                  <a:pt x="3516718" y="6403402"/>
                </a:lnTo>
                <a:lnTo>
                  <a:pt x="3509134" y="6400337"/>
                </a:lnTo>
                <a:cubicBezTo>
                  <a:pt x="3509778" y="6403472"/>
                  <a:pt x="3509778" y="6403472"/>
                  <a:pt x="3509778" y="6403472"/>
                </a:cubicBezTo>
                <a:lnTo>
                  <a:pt x="3516718" y="6403402"/>
                </a:lnTo>
                <a:lnTo>
                  <a:pt x="3557153" y="6419746"/>
                </a:lnTo>
                <a:cubicBezTo>
                  <a:pt x="3572443" y="6425091"/>
                  <a:pt x="3586644" y="6430444"/>
                  <a:pt x="3598635" y="6439220"/>
                </a:cubicBezTo>
                <a:lnTo>
                  <a:pt x="3610680" y="6441266"/>
                </a:lnTo>
                <a:lnTo>
                  <a:pt x="3603425" y="6450322"/>
                </a:lnTo>
                <a:lnTo>
                  <a:pt x="3582487" y="6445656"/>
                </a:lnTo>
                <a:cubicBezTo>
                  <a:pt x="3585179" y="6444581"/>
                  <a:pt x="3584535" y="6441450"/>
                  <a:pt x="3587870" y="6443511"/>
                </a:cubicBezTo>
                <a:cubicBezTo>
                  <a:pt x="3587226" y="6440376"/>
                  <a:pt x="3563766" y="6439559"/>
                  <a:pt x="3560433" y="6437500"/>
                </a:cubicBezTo>
                <a:cubicBezTo>
                  <a:pt x="3551715" y="6437586"/>
                  <a:pt x="3551073" y="6434455"/>
                  <a:pt x="3553121" y="6430247"/>
                </a:cubicBezTo>
                <a:cubicBezTo>
                  <a:pt x="3541713" y="6431405"/>
                  <a:pt x="3512348" y="6416001"/>
                  <a:pt x="3496964" y="6411966"/>
                </a:cubicBezTo>
                <a:cubicBezTo>
                  <a:pt x="3490939" y="6410978"/>
                  <a:pt x="3488246" y="6412052"/>
                  <a:pt x="3482221" y="6411064"/>
                </a:cubicBezTo>
                <a:cubicBezTo>
                  <a:pt x="3458822" y="6403447"/>
                  <a:pt x="3436286" y="6392943"/>
                  <a:pt x="3414345" y="6381780"/>
                </a:cubicBezTo>
                <a:lnTo>
                  <a:pt x="3377174" y="6362567"/>
                </a:lnTo>
                <a:lnTo>
                  <a:pt x="3280919" y="6331211"/>
                </a:lnTo>
                <a:cubicBezTo>
                  <a:pt x="3237130" y="6314864"/>
                  <a:pt x="3193923" y="6297584"/>
                  <a:pt x="3150424" y="6281956"/>
                </a:cubicBezTo>
                <a:cubicBezTo>
                  <a:pt x="3144600" y="6277068"/>
                  <a:pt x="3137219" y="6274670"/>
                  <a:pt x="3129840" y="6272274"/>
                </a:cubicBezTo>
                <a:cubicBezTo>
                  <a:pt x="3124403" y="6271506"/>
                  <a:pt x="3117413" y="6273230"/>
                  <a:pt x="3116247" y="6279842"/>
                </a:cubicBezTo>
                <a:cubicBezTo>
                  <a:pt x="3113142" y="6284825"/>
                  <a:pt x="3115860" y="6294697"/>
                  <a:pt x="3121297" y="6295463"/>
                </a:cubicBezTo>
                <a:cubicBezTo>
                  <a:pt x="3181885" y="6312148"/>
                  <a:pt x="3219946" y="6374448"/>
                  <a:pt x="3280146" y="6387011"/>
                </a:cubicBezTo>
                <a:cubicBezTo>
                  <a:pt x="3284029" y="6390270"/>
                  <a:pt x="3289465" y="6391037"/>
                  <a:pt x="3290243" y="6399280"/>
                </a:cubicBezTo>
                <a:cubicBezTo>
                  <a:pt x="3289467" y="6410012"/>
                  <a:pt x="3286361" y="6414996"/>
                  <a:pt x="3279371" y="6416720"/>
                </a:cubicBezTo>
                <a:cubicBezTo>
                  <a:pt x="3256456" y="6420262"/>
                  <a:pt x="3233931" y="6427924"/>
                  <a:pt x="3213346" y="6418242"/>
                </a:cubicBezTo>
                <a:cubicBezTo>
                  <a:pt x="3194705" y="6410189"/>
                  <a:pt x="3177228" y="6414498"/>
                  <a:pt x="3162472" y="6428680"/>
                </a:cubicBezTo>
                <a:cubicBezTo>
                  <a:pt x="3146161" y="6445352"/>
                  <a:pt x="3132179" y="6448800"/>
                  <a:pt x="3116257" y="6431644"/>
                </a:cubicBezTo>
                <a:cubicBezTo>
                  <a:pt x="3088292" y="6400588"/>
                  <a:pt x="3045960" y="6406811"/>
                  <a:pt x="3015278" y="6384861"/>
                </a:cubicBezTo>
                <a:cubicBezTo>
                  <a:pt x="2960128" y="6349968"/>
                  <a:pt x="2885174" y="6370560"/>
                  <a:pt x="2837789" y="6304236"/>
                </a:cubicBezTo>
                <a:cubicBezTo>
                  <a:pt x="2842451" y="6353685"/>
                  <a:pt x="2874300" y="6388001"/>
                  <a:pt x="2918186" y="6398261"/>
                </a:cubicBezTo>
                <a:cubicBezTo>
                  <a:pt x="2953140" y="6408617"/>
                  <a:pt x="2986540" y="6421463"/>
                  <a:pt x="3020329" y="6438432"/>
                </a:cubicBezTo>
                <a:cubicBezTo>
                  <a:pt x="3029650" y="6442459"/>
                  <a:pt x="3038583" y="6442364"/>
                  <a:pt x="3038584" y="6461340"/>
                </a:cubicBezTo>
                <a:cubicBezTo>
                  <a:pt x="3000913" y="6460087"/>
                  <a:pt x="2967124" y="6443119"/>
                  <a:pt x="2932169" y="6432764"/>
                </a:cubicBezTo>
                <a:cubicBezTo>
                  <a:pt x="2938384" y="6460749"/>
                  <a:pt x="2942269" y="6464007"/>
                  <a:pt x="2962463" y="6469569"/>
                </a:cubicBezTo>
                <a:cubicBezTo>
                  <a:pt x="2973339" y="6471105"/>
                  <a:pt x="2982660" y="6475130"/>
                  <a:pt x="2993533" y="6476665"/>
                </a:cubicBezTo>
                <a:cubicBezTo>
                  <a:pt x="3004408" y="6478201"/>
                  <a:pt x="3011788" y="6480598"/>
                  <a:pt x="3009459" y="6493822"/>
                </a:cubicBezTo>
                <a:cubicBezTo>
                  <a:pt x="3007517" y="6511168"/>
                  <a:pt x="2998196" y="6507141"/>
                  <a:pt x="2991205" y="6508865"/>
                </a:cubicBezTo>
                <a:cubicBezTo>
                  <a:pt x="2982273" y="6508961"/>
                  <a:pt x="2972952" y="6504933"/>
                  <a:pt x="2961691" y="6518252"/>
                </a:cubicBezTo>
                <a:cubicBezTo>
                  <a:pt x="3008684" y="6542506"/>
                  <a:pt x="3041697" y="6589182"/>
                  <a:pt x="3095681" y="6592736"/>
                </a:cubicBezTo>
                <a:cubicBezTo>
                  <a:pt x="3147723" y="6594662"/>
                  <a:pt x="3181125" y="6626484"/>
                  <a:pt x="3208313" y="6687247"/>
                </a:cubicBezTo>
                <a:cubicBezTo>
                  <a:pt x="3092578" y="6654645"/>
                  <a:pt x="2978397" y="6638527"/>
                  <a:pt x="2891008" y="6546226"/>
                </a:cubicBezTo>
                <a:cubicBezTo>
                  <a:pt x="2885572" y="6564432"/>
                  <a:pt x="2911981" y="6560028"/>
                  <a:pt x="2902661" y="6574976"/>
                </a:cubicBezTo>
                <a:cubicBezTo>
                  <a:pt x="2893342" y="6589924"/>
                  <a:pt x="2879746" y="6578519"/>
                  <a:pt x="2871979" y="6572001"/>
                </a:cubicBezTo>
                <a:cubicBezTo>
                  <a:pt x="2829645" y="6540273"/>
                  <a:pt x="2777216" y="6534228"/>
                  <a:pt x="2729056" y="6516585"/>
                </a:cubicBezTo>
                <a:cubicBezTo>
                  <a:pt x="2690220" y="6502972"/>
                  <a:pt x="2657207" y="6475270"/>
                  <a:pt x="2628855" y="6440095"/>
                </a:cubicBezTo>
                <a:cubicBezTo>
                  <a:pt x="2610211" y="6413067"/>
                  <a:pt x="2587296" y="6397634"/>
                  <a:pt x="2555450" y="6401271"/>
                </a:cubicBezTo>
                <a:cubicBezTo>
                  <a:pt x="2529043" y="6405674"/>
                  <a:pt x="2504185" y="6388612"/>
                  <a:pt x="2479716" y="6375670"/>
                </a:cubicBezTo>
                <a:cubicBezTo>
                  <a:pt x="2470396" y="6371643"/>
                  <a:pt x="2456025" y="6351996"/>
                  <a:pt x="2451754" y="6382565"/>
                </a:cubicBezTo>
                <a:cubicBezTo>
                  <a:pt x="2448260" y="6402402"/>
                  <a:pt x="2422241" y="6429902"/>
                  <a:pt x="2454088" y="6445241"/>
                </a:cubicBezTo>
                <a:cubicBezTo>
                  <a:pt x="2464963" y="6446776"/>
                  <a:pt x="2472730" y="6453295"/>
                  <a:pt x="2480887" y="6463933"/>
                </a:cubicBezTo>
                <a:cubicBezTo>
                  <a:pt x="2499141" y="6486840"/>
                  <a:pt x="2506133" y="6523066"/>
                  <a:pt x="2525942" y="6543482"/>
                </a:cubicBezTo>
                <a:cubicBezTo>
                  <a:pt x="2543808" y="6562269"/>
                  <a:pt x="2577206" y="6556142"/>
                  <a:pt x="2592355" y="6584032"/>
                </a:cubicBezTo>
                <a:cubicBezTo>
                  <a:pt x="2588083" y="6595626"/>
                  <a:pt x="2582646" y="6594859"/>
                  <a:pt x="2575268" y="6592461"/>
                </a:cubicBezTo>
                <a:cubicBezTo>
                  <a:pt x="2532157" y="6571467"/>
                  <a:pt x="2481280" y="6562929"/>
                  <a:pt x="2435064" y="6546918"/>
                </a:cubicBezTo>
                <a:cubicBezTo>
                  <a:pt x="2418365" y="6540495"/>
                  <a:pt x="2403607" y="6535701"/>
                  <a:pt x="2414867" y="6503407"/>
                </a:cubicBezTo>
                <a:cubicBezTo>
                  <a:pt x="2425351" y="6481845"/>
                  <a:pt x="2411368" y="6466317"/>
                  <a:pt x="2395833" y="6453282"/>
                </a:cubicBezTo>
                <a:cubicBezTo>
                  <a:pt x="2390007" y="6448394"/>
                  <a:pt x="2381075" y="6448489"/>
                  <a:pt x="2373308" y="6441970"/>
                </a:cubicBezTo>
                <a:cubicBezTo>
                  <a:pt x="2362044" y="6436314"/>
                  <a:pt x="2357383" y="6424812"/>
                  <a:pt x="2359714" y="6411588"/>
                </a:cubicBezTo>
                <a:cubicBezTo>
                  <a:pt x="2361655" y="6394242"/>
                  <a:pt x="2374082" y="6393286"/>
                  <a:pt x="2383014" y="6393192"/>
                </a:cubicBezTo>
                <a:cubicBezTo>
                  <a:pt x="2391948" y="6393098"/>
                  <a:pt x="2400879" y="6393004"/>
                  <a:pt x="2403597" y="6383899"/>
                </a:cubicBezTo>
                <a:cubicBezTo>
                  <a:pt x="2404762" y="6377287"/>
                  <a:pt x="2403986" y="6369046"/>
                  <a:pt x="2400101" y="6365787"/>
                </a:cubicBezTo>
                <a:cubicBezTo>
                  <a:pt x="2393887" y="6356777"/>
                  <a:pt x="2388062" y="6370864"/>
                  <a:pt x="2381071" y="6372589"/>
                </a:cubicBezTo>
                <a:cubicBezTo>
                  <a:pt x="2372526" y="6376803"/>
                  <a:pt x="2365538" y="6378527"/>
                  <a:pt x="2356994" y="6382741"/>
                </a:cubicBezTo>
                <a:cubicBezTo>
                  <a:pt x="2332916" y="6392896"/>
                  <a:pt x="2318156" y="6388102"/>
                  <a:pt x="2315047" y="6355135"/>
                </a:cubicBezTo>
                <a:cubicBezTo>
                  <a:pt x="2312328" y="6326288"/>
                  <a:pt x="2295239" y="6315744"/>
                  <a:pt x="2269608" y="6328390"/>
                </a:cubicBezTo>
                <a:cubicBezTo>
                  <a:pt x="2269608" y="6328390"/>
                  <a:pt x="2268054" y="6330883"/>
                  <a:pt x="2268054" y="6330883"/>
                </a:cubicBezTo>
                <a:cubicBezTo>
                  <a:pt x="2197761" y="6381950"/>
                  <a:pt x="2120088" y="6392671"/>
                  <a:pt x="2043192" y="6411634"/>
                </a:cubicBezTo>
                <a:cubicBezTo>
                  <a:pt x="2011736" y="6419391"/>
                  <a:pt x="1982221" y="6447753"/>
                  <a:pt x="1951150" y="6421682"/>
                </a:cubicBezTo>
                <a:cubicBezTo>
                  <a:pt x="1945324" y="6416794"/>
                  <a:pt x="1933674" y="6425992"/>
                  <a:pt x="1927071" y="6431836"/>
                </a:cubicBezTo>
                <a:cubicBezTo>
                  <a:pt x="1897945" y="6464320"/>
                  <a:pt x="1863771" y="6481180"/>
                  <a:pt x="1829983" y="6483189"/>
                </a:cubicBezTo>
                <a:cubicBezTo>
                  <a:pt x="1794253" y="6483566"/>
                  <a:pt x="1749591" y="6503013"/>
                  <a:pt x="1733277" y="6443785"/>
                </a:cubicBezTo>
                <a:cubicBezTo>
                  <a:pt x="1727449" y="6419920"/>
                  <a:pt x="1722400" y="6404298"/>
                  <a:pt x="1736379" y="6381876"/>
                </a:cubicBezTo>
                <a:cubicBezTo>
                  <a:pt x="1765893" y="6334540"/>
                  <a:pt x="1805116" y="6295350"/>
                  <a:pt x="1844728" y="6260279"/>
                </a:cubicBezTo>
                <a:cubicBezTo>
                  <a:pt x="1848028" y="6257358"/>
                  <a:pt x="1852787" y="6255658"/>
                  <a:pt x="1856330" y="6252939"/>
                </a:cubicBezTo>
                <a:lnTo>
                  <a:pt x="1858160" y="6247238"/>
                </a:lnTo>
                <a:lnTo>
                  <a:pt x="1857529" y="6247381"/>
                </a:lnTo>
                <a:cubicBezTo>
                  <a:pt x="1822108" y="6265024"/>
                  <a:pt x="1784293" y="6281286"/>
                  <a:pt x="1745475" y="6293155"/>
                </a:cubicBezTo>
                <a:cubicBezTo>
                  <a:pt x="1727259" y="6299782"/>
                  <a:pt x="1709392" y="6305655"/>
                  <a:pt x="1691652" y="6312078"/>
                </a:cubicBezTo>
                <a:lnTo>
                  <a:pt x="1642481" y="6332665"/>
                </a:lnTo>
                <a:lnTo>
                  <a:pt x="1642367" y="6332671"/>
                </a:lnTo>
                <a:cubicBezTo>
                  <a:pt x="1642367" y="6332671"/>
                  <a:pt x="1642367" y="6332671"/>
                  <a:pt x="1638585" y="6334296"/>
                </a:cubicBezTo>
                <a:lnTo>
                  <a:pt x="1642481" y="6332665"/>
                </a:lnTo>
                <a:lnTo>
                  <a:pt x="1648542" y="6332425"/>
                </a:lnTo>
                <a:cubicBezTo>
                  <a:pt x="1647154" y="6335435"/>
                  <a:pt x="1645766" y="6338442"/>
                  <a:pt x="1639591" y="6338686"/>
                </a:cubicBezTo>
                <a:cubicBezTo>
                  <a:pt x="1639591" y="6338686"/>
                  <a:pt x="1635809" y="6340312"/>
                  <a:pt x="1635809" y="6340312"/>
                </a:cubicBezTo>
                <a:cubicBezTo>
                  <a:pt x="1634421" y="6343319"/>
                  <a:pt x="1636815" y="6344703"/>
                  <a:pt x="1638202" y="6341695"/>
                </a:cubicBezTo>
                <a:cubicBezTo>
                  <a:pt x="1665678" y="6334704"/>
                  <a:pt x="1704882" y="6315434"/>
                  <a:pt x="1738532" y="6308200"/>
                </a:cubicBezTo>
                <a:cubicBezTo>
                  <a:pt x="1741930" y="6313973"/>
                  <a:pt x="1745713" y="6312345"/>
                  <a:pt x="1736761" y="6318608"/>
                </a:cubicBezTo>
                <a:cubicBezTo>
                  <a:pt x="1731974" y="6315841"/>
                  <a:pt x="1720630" y="6320721"/>
                  <a:pt x="1709286" y="6325598"/>
                </a:cubicBezTo>
                <a:cubicBezTo>
                  <a:pt x="1711298" y="6334381"/>
                  <a:pt x="1684204" y="6333971"/>
                  <a:pt x="1666684" y="6339095"/>
                </a:cubicBezTo>
                <a:cubicBezTo>
                  <a:pt x="1620300" y="6354216"/>
                  <a:pt x="1571141" y="6375356"/>
                  <a:pt x="1521359" y="6384703"/>
                </a:cubicBezTo>
                <a:cubicBezTo>
                  <a:pt x="1515185" y="6384949"/>
                  <a:pt x="1512790" y="6383565"/>
                  <a:pt x="1506616" y="6383810"/>
                </a:cubicBezTo>
                <a:cubicBezTo>
                  <a:pt x="1490485" y="6385923"/>
                  <a:pt x="1457839" y="6397549"/>
                  <a:pt x="1446879" y="6395027"/>
                </a:cubicBezTo>
                <a:cubicBezTo>
                  <a:pt x="1447883" y="6399419"/>
                  <a:pt x="1446495" y="6402427"/>
                  <a:pt x="1437925" y="6401288"/>
                </a:cubicBezTo>
                <a:cubicBezTo>
                  <a:pt x="1434146" y="6402914"/>
                  <a:pt x="1410832" y="6400879"/>
                  <a:pt x="1409444" y="6403888"/>
                </a:cubicBezTo>
                <a:cubicBezTo>
                  <a:pt x="1413226" y="6402263"/>
                  <a:pt x="1411838" y="6405273"/>
                  <a:pt x="1414233" y="6406653"/>
                </a:cubicBezTo>
                <a:lnTo>
                  <a:pt x="1392477" y="6408719"/>
                </a:lnTo>
                <a:lnTo>
                  <a:pt x="1387509" y="6398920"/>
                </a:lnTo>
                <a:lnTo>
                  <a:pt x="1399871" y="6398359"/>
                </a:lnTo>
                <a:cubicBezTo>
                  <a:pt x="1413800" y="6391162"/>
                  <a:pt x="1429081" y="6387608"/>
                  <a:pt x="1445434" y="6384192"/>
                </a:cubicBezTo>
                <a:lnTo>
                  <a:pt x="1489216" y="6372981"/>
                </a:lnTo>
                <a:lnTo>
                  <a:pt x="1496037" y="6373889"/>
                </a:lnTo>
                <a:cubicBezTo>
                  <a:pt x="1496037" y="6373889"/>
                  <a:pt x="1496037" y="6373889"/>
                  <a:pt x="1497425" y="6370880"/>
                </a:cubicBezTo>
                <a:lnTo>
                  <a:pt x="1489216" y="6372981"/>
                </a:lnTo>
                <a:lnTo>
                  <a:pt x="1487467" y="6372750"/>
                </a:lnTo>
                <a:cubicBezTo>
                  <a:pt x="1486463" y="6368358"/>
                  <a:pt x="1490243" y="6366731"/>
                  <a:pt x="1492638" y="6368116"/>
                </a:cubicBezTo>
                <a:cubicBezTo>
                  <a:pt x="1494026" y="6365105"/>
                  <a:pt x="1494026" y="6365105"/>
                  <a:pt x="1494026" y="6365105"/>
                </a:cubicBezTo>
                <a:lnTo>
                  <a:pt x="1471601" y="6367785"/>
                </a:lnTo>
                <a:lnTo>
                  <a:pt x="1458308" y="6372440"/>
                </a:lnTo>
                <a:cubicBezTo>
                  <a:pt x="1442773" y="6378379"/>
                  <a:pt x="1422967" y="6376939"/>
                  <a:pt x="1407043" y="6378756"/>
                </a:cubicBezTo>
                <a:lnTo>
                  <a:pt x="1405324" y="6378636"/>
                </a:lnTo>
                <a:lnTo>
                  <a:pt x="1385891" y="6382664"/>
                </a:lnTo>
                <a:lnTo>
                  <a:pt x="1379148" y="6382431"/>
                </a:lnTo>
                <a:lnTo>
                  <a:pt x="1372307" y="6368934"/>
                </a:lnTo>
                <a:lnTo>
                  <a:pt x="1387432" y="6367057"/>
                </a:lnTo>
                <a:lnTo>
                  <a:pt x="1385681" y="6360832"/>
                </a:lnTo>
                <a:cubicBezTo>
                  <a:pt x="1386458" y="6350100"/>
                  <a:pt x="1377525" y="6350193"/>
                  <a:pt x="1372088" y="6349427"/>
                </a:cubicBezTo>
                <a:cubicBezTo>
                  <a:pt x="1337911" y="6347312"/>
                  <a:pt x="1330921" y="6330061"/>
                  <a:pt x="1345288" y="6292784"/>
                </a:cubicBezTo>
                <a:cubicBezTo>
                  <a:pt x="1346842" y="6290292"/>
                  <a:pt x="1348006" y="6283680"/>
                  <a:pt x="1346065" y="6282052"/>
                </a:cubicBezTo>
                <a:cubicBezTo>
                  <a:pt x="1323537" y="6232788"/>
                  <a:pt x="1363150" y="6216694"/>
                  <a:pt x="1385672" y="6190056"/>
                </a:cubicBezTo>
                <a:cubicBezTo>
                  <a:pt x="1390722" y="6186702"/>
                  <a:pt x="1395770" y="6183350"/>
                  <a:pt x="1400820" y="6179996"/>
                </a:cubicBezTo>
                <a:cubicBezTo>
                  <a:pt x="1437325" y="6149910"/>
                  <a:pt x="1438876" y="6128443"/>
                  <a:pt x="1407804" y="6102372"/>
                </a:cubicBezTo>
                <a:cubicBezTo>
                  <a:pt x="1405863" y="6100743"/>
                  <a:pt x="1403921" y="6099112"/>
                  <a:pt x="1402368" y="6101605"/>
                </a:cubicBezTo>
                <a:cubicBezTo>
                  <a:pt x="1374408" y="6127476"/>
                  <a:pt x="1340618" y="6091533"/>
                  <a:pt x="1311491" y="6124014"/>
                </a:cubicBezTo>
                <a:cubicBezTo>
                  <a:pt x="1292073" y="6145670"/>
                  <a:pt x="1271102" y="6150841"/>
                  <a:pt x="1246634" y="6137901"/>
                </a:cubicBezTo>
                <a:cubicBezTo>
                  <a:pt x="1259065" y="6174894"/>
                  <a:pt x="1250522" y="6198085"/>
                  <a:pt x="1219065" y="6224818"/>
                </a:cubicBezTo>
                <a:cubicBezTo>
                  <a:pt x="1214017" y="6228171"/>
                  <a:pt x="1207415" y="6234015"/>
                  <a:pt x="1203142" y="6226636"/>
                </a:cubicBezTo>
                <a:cubicBezTo>
                  <a:pt x="1198870" y="6219255"/>
                  <a:pt x="1205472" y="6213410"/>
                  <a:pt x="1210520" y="6210057"/>
                </a:cubicBezTo>
                <a:cubicBezTo>
                  <a:pt x="1217122" y="6204211"/>
                  <a:pt x="1223724" y="6198368"/>
                  <a:pt x="1226054" y="6185144"/>
                </a:cubicBezTo>
                <a:cubicBezTo>
                  <a:pt x="1216344" y="6176996"/>
                  <a:pt x="1208188" y="6185332"/>
                  <a:pt x="1203528" y="6192807"/>
                </a:cubicBezTo>
                <a:cubicBezTo>
                  <a:pt x="1186442" y="6220211"/>
                  <a:pt x="1161587" y="6241099"/>
                  <a:pt x="1140616" y="6265247"/>
                </a:cubicBezTo>
                <a:cubicBezTo>
                  <a:pt x="1114596" y="6292747"/>
                  <a:pt x="1088965" y="6305393"/>
                  <a:pt x="1058671" y="6287562"/>
                </a:cubicBezTo>
                <a:cubicBezTo>
                  <a:pt x="1051293" y="6285167"/>
                  <a:pt x="1045468" y="6280277"/>
                  <a:pt x="1037313" y="6288613"/>
                </a:cubicBezTo>
                <a:cubicBezTo>
                  <a:pt x="1017506" y="6306148"/>
                  <a:pt x="998864" y="6298094"/>
                  <a:pt x="981775" y="6287550"/>
                </a:cubicBezTo>
                <a:cubicBezTo>
                  <a:pt x="972065" y="6279403"/>
                  <a:pt x="975557" y="6202640"/>
                  <a:pt x="986818" y="6189322"/>
                </a:cubicBezTo>
                <a:cubicBezTo>
                  <a:pt x="1035750" y="6139304"/>
                  <a:pt x="1084682" y="6089287"/>
                  <a:pt x="1133613" y="6039269"/>
                </a:cubicBezTo>
                <a:cubicBezTo>
                  <a:pt x="1146818" y="6027579"/>
                  <a:pt x="1160799" y="6024132"/>
                  <a:pt x="1169344" y="6038891"/>
                </a:cubicBezTo>
                <a:cubicBezTo>
                  <a:pt x="1179831" y="6055281"/>
                  <a:pt x="1164686" y="6065340"/>
                  <a:pt x="1154977" y="6076169"/>
                </a:cubicBezTo>
                <a:cubicBezTo>
                  <a:pt x="1148762" y="6086135"/>
                  <a:pt x="1136724" y="6091211"/>
                  <a:pt x="1129345" y="6107790"/>
                </a:cubicBezTo>
                <a:cubicBezTo>
                  <a:pt x="1183716" y="6096491"/>
                  <a:pt x="1221775" y="6063912"/>
                  <a:pt x="1262551" y="6022233"/>
                </a:cubicBezTo>
                <a:cubicBezTo>
                  <a:pt x="1236920" y="6015904"/>
                  <a:pt x="1224103" y="6031712"/>
                  <a:pt x="1207405" y="6044265"/>
                </a:cubicBezTo>
                <a:cubicBezTo>
                  <a:pt x="1200802" y="6050110"/>
                  <a:pt x="1193812" y="6051833"/>
                  <a:pt x="1187599" y="6042823"/>
                </a:cubicBezTo>
                <a:cubicBezTo>
                  <a:pt x="1181383" y="6033814"/>
                  <a:pt x="1178664" y="6023943"/>
                  <a:pt x="1182936" y="6012347"/>
                </a:cubicBezTo>
                <a:cubicBezTo>
                  <a:pt x="1188760" y="5998261"/>
                  <a:pt x="1194585" y="6003149"/>
                  <a:pt x="1200411" y="6008038"/>
                </a:cubicBezTo>
                <a:cubicBezTo>
                  <a:pt x="1215170" y="6012831"/>
                  <a:pt x="1219831" y="6005357"/>
                  <a:pt x="1222159" y="5992133"/>
                </a:cubicBezTo>
                <a:cubicBezTo>
                  <a:pt x="1222934" y="5962424"/>
                  <a:pt x="1239634" y="5949872"/>
                  <a:pt x="1255944" y="5933201"/>
                </a:cubicBezTo>
                <a:cubicBezTo>
                  <a:pt x="1265653" y="5922373"/>
                  <a:pt x="1271091" y="5923139"/>
                  <a:pt x="1277693" y="5936271"/>
                </a:cubicBezTo>
                <a:cubicBezTo>
                  <a:pt x="1284296" y="5949401"/>
                  <a:pt x="1295169" y="5931961"/>
                  <a:pt x="1295169" y="5931961"/>
                </a:cubicBezTo>
                <a:cubicBezTo>
                  <a:pt x="1279633" y="5899949"/>
                  <a:pt x="1307983" y="5878200"/>
                  <a:pt x="1311089" y="5854242"/>
                </a:cubicBezTo>
                <a:cubicBezTo>
                  <a:pt x="1310699" y="5850122"/>
                  <a:pt x="1310699" y="5850122"/>
                  <a:pt x="1308757" y="5848492"/>
                </a:cubicBezTo>
                <a:cubicBezTo>
                  <a:pt x="1292446" y="5846188"/>
                  <a:pt x="1297884" y="5865933"/>
                  <a:pt x="1289730" y="5874268"/>
                </a:cubicBezTo>
                <a:cubicBezTo>
                  <a:pt x="1283515" y="5884233"/>
                  <a:pt x="1276526" y="5885958"/>
                  <a:pt x="1270700" y="5881069"/>
                </a:cubicBezTo>
                <a:cubicBezTo>
                  <a:pt x="1264872" y="5876181"/>
                  <a:pt x="1266039" y="5869569"/>
                  <a:pt x="1270699" y="5862094"/>
                </a:cubicBezTo>
                <a:cubicBezTo>
                  <a:pt x="1285454" y="5828937"/>
                  <a:pt x="1312251" y="5809679"/>
                  <a:pt x="1337493" y="5773937"/>
                </a:cubicBezTo>
                <a:cubicBezTo>
                  <a:pt x="1302929" y="5786678"/>
                  <a:pt x="1276909" y="5795203"/>
                  <a:pt x="1252830" y="5786382"/>
                </a:cubicBezTo>
                <a:cubicBezTo>
                  <a:pt x="1247392" y="5785614"/>
                  <a:pt x="1240790" y="5791459"/>
                  <a:pt x="1239626" y="5798073"/>
                </a:cubicBezTo>
                <a:cubicBezTo>
                  <a:pt x="1226810" y="5832858"/>
                  <a:pt x="1200014" y="5833141"/>
                  <a:pt x="1177877" y="5844925"/>
                </a:cubicBezTo>
                <a:cubicBezTo>
                  <a:pt x="1132440" y="5875105"/>
                  <a:pt x="1090105" y="5843377"/>
                  <a:pt x="1043503" y="5861195"/>
                </a:cubicBezTo>
                <a:cubicBezTo>
                  <a:pt x="1026415" y="5869625"/>
                  <a:pt x="1015927" y="5853236"/>
                  <a:pt x="1020588" y="5826787"/>
                </a:cubicBezTo>
                <a:cubicBezTo>
                  <a:pt x="1027576" y="5787112"/>
                  <a:pt x="1023690" y="5745904"/>
                  <a:pt x="1058253" y="5714188"/>
                </a:cubicBezTo>
                <a:cubicBezTo>
                  <a:pt x="1069514" y="5700869"/>
                  <a:pt x="1067182" y="5676144"/>
                  <a:pt x="1067183" y="5657169"/>
                </a:cubicBezTo>
                <a:cubicBezTo>
                  <a:pt x="1066016" y="5625830"/>
                  <a:pt x="1074947" y="5606760"/>
                  <a:pt x="1100579" y="5594114"/>
                </a:cubicBezTo>
                <a:cubicBezTo>
                  <a:pt x="1115725" y="5584055"/>
                  <a:pt x="1137860" y="5572271"/>
                  <a:pt x="1133975" y="5550037"/>
                </a:cubicBezTo>
                <a:cubicBezTo>
                  <a:pt x="1127761" y="5522052"/>
                  <a:pt x="1106400" y="5523102"/>
                  <a:pt x="1085429" y="5528275"/>
                </a:cubicBezTo>
                <a:cubicBezTo>
                  <a:pt x="1036106" y="5536222"/>
                  <a:pt x="986784" y="5544168"/>
                  <a:pt x="939792" y="5538888"/>
                </a:cubicBezTo>
                <a:cubicBezTo>
                  <a:pt x="923480" y="5536587"/>
                  <a:pt x="915712" y="5530068"/>
                  <a:pt x="922701" y="5509370"/>
                </a:cubicBezTo>
                <a:cubicBezTo>
                  <a:pt x="927361" y="5501896"/>
                  <a:pt x="928526" y="5495283"/>
                  <a:pt x="924253" y="5487904"/>
                </a:cubicBezTo>
                <a:cubicBezTo>
                  <a:pt x="906387" y="5450142"/>
                  <a:pt x="927745" y="5411140"/>
                  <a:pt x="963863" y="5414884"/>
                </a:cubicBezTo>
                <a:cubicBezTo>
                  <a:pt x="1005419" y="5419394"/>
                  <a:pt x="1048916" y="5406561"/>
                  <a:pt x="1089695" y="5421804"/>
                </a:cubicBezTo>
                <a:cubicBezTo>
                  <a:pt x="1099015" y="5425830"/>
                  <a:pt x="1107560" y="5421616"/>
                  <a:pt x="1115326" y="5409158"/>
                </a:cubicBezTo>
                <a:cubicBezTo>
                  <a:pt x="1131248" y="5388364"/>
                  <a:pt x="1151443" y="5393926"/>
                  <a:pt x="1159212" y="5419419"/>
                </a:cubicBezTo>
                <a:cubicBezTo>
                  <a:pt x="1163485" y="5426800"/>
                  <a:pt x="1166203" y="5436671"/>
                  <a:pt x="1174749" y="5432454"/>
                </a:cubicBezTo>
                <a:cubicBezTo>
                  <a:pt x="1185234" y="5429869"/>
                  <a:pt x="1184457" y="5421628"/>
                  <a:pt x="1183680" y="5413387"/>
                </a:cubicBezTo>
                <a:cubicBezTo>
                  <a:pt x="1180185" y="5395273"/>
                  <a:pt x="1186786" y="5389427"/>
                  <a:pt x="1199602" y="5392591"/>
                </a:cubicBezTo>
                <a:cubicBezTo>
                  <a:pt x="1230282" y="5395568"/>
                  <a:pt x="1208922" y="5377644"/>
                  <a:pt x="1209698" y="5366910"/>
                </a:cubicBezTo>
                <a:cubicBezTo>
                  <a:pt x="1229116" y="5364231"/>
                  <a:pt x="1247369" y="5368162"/>
                  <a:pt x="1265623" y="5353120"/>
                </a:cubicBezTo>
                <a:cubicBezTo>
                  <a:pt x="1273778" y="5344784"/>
                  <a:pt x="1293196" y="5342103"/>
                  <a:pt x="1287757" y="5322360"/>
                </a:cubicBezTo>
                <a:cubicBezTo>
                  <a:pt x="1284261" y="5304247"/>
                  <a:pt x="1274939" y="5281246"/>
                  <a:pt x="1255521" y="5283926"/>
                </a:cubicBezTo>
                <a:cubicBezTo>
                  <a:pt x="1231054" y="5289959"/>
                  <a:pt x="1203090" y="5277880"/>
                  <a:pt x="1189498" y="5285449"/>
                </a:cubicBezTo>
                <a:cubicBezTo>
                  <a:pt x="1152604" y="5311414"/>
                  <a:pt x="1117263" y="5296938"/>
                  <a:pt x="1081145" y="5312168"/>
                </a:cubicBezTo>
                <a:cubicBezTo>
                  <a:pt x="1036484" y="5331616"/>
                  <a:pt x="990268" y="5315604"/>
                  <a:pt x="945605" y="5335052"/>
                </a:cubicBezTo>
                <a:cubicBezTo>
                  <a:pt x="938616" y="5336775"/>
                  <a:pt x="930846" y="5330257"/>
                  <a:pt x="925021" y="5325368"/>
                </a:cubicBezTo>
                <a:lnTo>
                  <a:pt x="916174" y="5320967"/>
                </a:lnTo>
                <a:lnTo>
                  <a:pt x="898456" y="5327198"/>
                </a:lnTo>
                <a:lnTo>
                  <a:pt x="895506" y="5334756"/>
                </a:lnTo>
                <a:lnTo>
                  <a:pt x="888109" y="5342541"/>
                </a:lnTo>
                <a:lnTo>
                  <a:pt x="917373" y="5333151"/>
                </a:lnTo>
                <a:cubicBezTo>
                  <a:pt x="920770" y="5338924"/>
                  <a:pt x="924552" y="5337297"/>
                  <a:pt x="915602" y="5343559"/>
                </a:cubicBezTo>
                <a:cubicBezTo>
                  <a:pt x="910814" y="5340792"/>
                  <a:pt x="899470" y="5345674"/>
                  <a:pt x="888127" y="5350550"/>
                </a:cubicBezTo>
                <a:cubicBezTo>
                  <a:pt x="890136" y="5359332"/>
                  <a:pt x="863044" y="5358923"/>
                  <a:pt x="845526" y="5364047"/>
                </a:cubicBezTo>
                <a:cubicBezTo>
                  <a:pt x="799142" y="5379167"/>
                  <a:pt x="749982" y="5400307"/>
                  <a:pt x="700198" y="5409656"/>
                </a:cubicBezTo>
                <a:cubicBezTo>
                  <a:pt x="694024" y="5409899"/>
                  <a:pt x="691632" y="5408516"/>
                  <a:pt x="685457" y="5408761"/>
                </a:cubicBezTo>
                <a:cubicBezTo>
                  <a:pt x="669326" y="5410873"/>
                  <a:pt x="636680" y="5422499"/>
                  <a:pt x="625717" y="5419978"/>
                </a:cubicBezTo>
                <a:cubicBezTo>
                  <a:pt x="626723" y="5424369"/>
                  <a:pt x="625336" y="5427378"/>
                  <a:pt x="616768" y="5426240"/>
                </a:cubicBezTo>
                <a:cubicBezTo>
                  <a:pt x="612986" y="5427866"/>
                  <a:pt x="589672" y="5425832"/>
                  <a:pt x="588285" y="5428841"/>
                </a:cubicBezTo>
                <a:cubicBezTo>
                  <a:pt x="592068" y="5427215"/>
                  <a:pt x="590678" y="5430223"/>
                  <a:pt x="593072" y="5431605"/>
                </a:cubicBezTo>
                <a:lnTo>
                  <a:pt x="571318" y="5433670"/>
                </a:lnTo>
                <a:lnTo>
                  <a:pt x="566349" y="5423871"/>
                </a:lnTo>
                <a:lnTo>
                  <a:pt x="578711" y="5423311"/>
                </a:lnTo>
                <a:cubicBezTo>
                  <a:pt x="592641" y="5416114"/>
                  <a:pt x="607920" y="5412558"/>
                  <a:pt x="624275" y="5409145"/>
                </a:cubicBezTo>
                <a:lnTo>
                  <a:pt x="668056" y="5397934"/>
                </a:lnTo>
                <a:lnTo>
                  <a:pt x="674878" y="5398839"/>
                </a:lnTo>
                <a:cubicBezTo>
                  <a:pt x="674878" y="5398839"/>
                  <a:pt x="674878" y="5398839"/>
                  <a:pt x="676265" y="5395830"/>
                </a:cubicBezTo>
                <a:lnTo>
                  <a:pt x="668056" y="5397934"/>
                </a:lnTo>
                <a:lnTo>
                  <a:pt x="666308" y="5397701"/>
                </a:lnTo>
                <a:cubicBezTo>
                  <a:pt x="665305" y="5393310"/>
                  <a:pt x="669083" y="5391683"/>
                  <a:pt x="671477" y="5393066"/>
                </a:cubicBezTo>
                <a:cubicBezTo>
                  <a:pt x="672867" y="5390056"/>
                  <a:pt x="672867" y="5390056"/>
                  <a:pt x="672867" y="5390056"/>
                </a:cubicBezTo>
                <a:cubicBezTo>
                  <a:pt x="638210" y="5392902"/>
                  <a:pt x="595991" y="5398998"/>
                  <a:pt x="564732" y="5407617"/>
                </a:cubicBezTo>
                <a:lnTo>
                  <a:pt x="557989" y="5407384"/>
                </a:lnTo>
                <a:lnTo>
                  <a:pt x="551147" y="5393886"/>
                </a:lnTo>
                <a:lnTo>
                  <a:pt x="585207" y="5389659"/>
                </a:lnTo>
                <a:lnTo>
                  <a:pt x="546366" y="5387120"/>
                </a:lnTo>
                <a:cubicBezTo>
                  <a:pt x="537044" y="5383094"/>
                  <a:pt x="526558" y="5385680"/>
                  <a:pt x="514130" y="5386636"/>
                </a:cubicBezTo>
                <a:cubicBezTo>
                  <a:pt x="512576" y="5370154"/>
                  <a:pt x="520343" y="5357695"/>
                  <a:pt x="516847" y="5339583"/>
                </a:cubicBezTo>
                <a:cubicBezTo>
                  <a:pt x="508690" y="5309969"/>
                  <a:pt x="528107" y="5269339"/>
                  <a:pt x="557232" y="5255831"/>
                </a:cubicBezTo>
                <a:cubicBezTo>
                  <a:pt x="579759" y="5248166"/>
                  <a:pt x="605002" y="5250375"/>
                  <a:pt x="622089" y="5222969"/>
                </a:cubicBezTo>
                <a:cubicBezTo>
                  <a:pt x="628302" y="5213004"/>
                  <a:pt x="638013" y="5221150"/>
                  <a:pt x="645391" y="5223548"/>
                </a:cubicBezTo>
                <a:cubicBezTo>
                  <a:pt x="664422" y="5235722"/>
                  <a:pt x="685393" y="5230551"/>
                  <a:pt x="706364" y="5225380"/>
                </a:cubicBezTo>
                <a:cubicBezTo>
                  <a:pt x="723841" y="5221068"/>
                  <a:pt x="732386" y="5216853"/>
                  <a:pt x="728501" y="5194620"/>
                </a:cubicBezTo>
                <a:cubicBezTo>
                  <a:pt x="727722" y="5186378"/>
                  <a:pt x="730440" y="5177274"/>
                  <a:pt x="737432" y="5175550"/>
                </a:cubicBezTo>
                <a:cubicBezTo>
                  <a:pt x="749470" y="5170473"/>
                  <a:pt x="750637" y="5182836"/>
                  <a:pt x="751413" y="5191077"/>
                </a:cubicBezTo>
                <a:cubicBezTo>
                  <a:pt x="757629" y="5219063"/>
                  <a:pt x="771610" y="5215614"/>
                  <a:pt x="788308" y="5203063"/>
                </a:cubicBezTo>
                <a:cubicBezTo>
                  <a:pt x="833748" y="5172883"/>
                  <a:pt x="879572" y="5146824"/>
                  <a:pt x="928506" y="5134755"/>
                </a:cubicBezTo>
                <a:cubicBezTo>
                  <a:pt x="951031" y="5127092"/>
                  <a:pt x="958020" y="5087420"/>
                  <a:pt x="987537" y="5097006"/>
                </a:cubicBezTo>
                <a:cubicBezTo>
                  <a:pt x="989478" y="5098635"/>
                  <a:pt x="991809" y="5085412"/>
                  <a:pt x="991419" y="5081291"/>
                </a:cubicBezTo>
                <a:cubicBezTo>
                  <a:pt x="989864" y="5064806"/>
                  <a:pt x="982097" y="5058289"/>
                  <a:pt x="971222" y="5056754"/>
                </a:cubicBezTo>
                <a:cubicBezTo>
                  <a:pt x="963843" y="5054356"/>
                  <a:pt x="951027" y="5051193"/>
                  <a:pt x="950640" y="5066046"/>
                </a:cubicBezTo>
                <a:cubicBezTo>
                  <a:pt x="945592" y="5088375"/>
                  <a:pt x="932776" y="5085209"/>
                  <a:pt x="918795" y="5088658"/>
                </a:cubicBezTo>
                <a:cubicBezTo>
                  <a:pt x="874521" y="5093251"/>
                  <a:pt x="830634" y="5082991"/>
                  <a:pt x="786362" y="5106559"/>
                </a:cubicBezTo>
                <a:cubicBezTo>
                  <a:pt x="772770" y="5114127"/>
                  <a:pt x="768109" y="5102627"/>
                  <a:pt x="761893" y="5093616"/>
                </a:cubicBezTo>
                <a:cubicBezTo>
                  <a:pt x="752572" y="5070615"/>
                  <a:pt x="738202" y="5069942"/>
                  <a:pt x="717619" y="5079234"/>
                </a:cubicBezTo>
                <a:cubicBezTo>
                  <a:pt x="684998" y="5093604"/>
                  <a:pt x="671406" y="5082197"/>
                  <a:pt x="674508" y="5039264"/>
                </a:cubicBezTo>
                <a:cubicBezTo>
                  <a:pt x="674507" y="5020289"/>
                  <a:pt x="666352" y="5028626"/>
                  <a:pt x="660915" y="5027858"/>
                </a:cubicBezTo>
                <a:lnTo>
                  <a:pt x="620472" y="5034246"/>
                </a:lnTo>
                <a:lnTo>
                  <a:pt x="606238" y="5037869"/>
                </a:lnTo>
                <a:cubicBezTo>
                  <a:pt x="608247" y="5046652"/>
                  <a:pt x="581155" y="5046241"/>
                  <a:pt x="563636" y="5051364"/>
                </a:cubicBezTo>
                <a:cubicBezTo>
                  <a:pt x="517253" y="5066488"/>
                  <a:pt x="468093" y="5087626"/>
                  <a:pt x="418309" y="5096974"/>
                </a:cubicBezTo>
                <a:cubicBezTo>
                  <a:pt x="412136" y="5097219"/>
                  <a:pt x="409743" y="5095836"/>
                  <a:pt x="403567" y="5096079"/>
                </a:cubicBezTo>
                <a:cubicBezTo>
                  <a:pt x="387436" y="5098193"/>
                  <a:pt x="354791" y="5109820"/>
                  <a:pt x="343829" y="5107298"/>
                </a:cubicBezTo>
                <a:cubicBezTo>
                  <a:pt x="344833" y="5111688"/>
                  <a:pt x="343447" y="5114697"/>
                  <a:pt x="334878" y="5113559"/>
                </a:cubicBezTo>
                <a:cubicBezTo>
                  <a:pt x="331095" y="5115185"/>
                  <a:pt x="307784" y="5113152"/>
                  <a:pt x="306397" y="5116159"/>
                </a:cubicBezTo>
                <a:cubicBezTo>
                  <a:pt x="310178" y="5114533"/>
                  <a:pt x="308789" y="5117542"/>
                  <a:pt x="311183" y="5118925"/>
                </a:cubicBezTo>
                <a:lnTo>
                  <a:pt x="289428" y="5120988"/>
                </a:lnTo>
                <a:lnTo>
                  <a:pt x="284460" y="5111189"/>
                </a:lnTo>
                <a:lnTo>
                  <a:pt x="296822" y="5110629"/>
                </a:lnTo>
                <a:cubicBezTo>
                  <a:pt x="310752" y="5103434"/>
                  <a:pt x="326032" y="5099876"/>
                  <a:pt x="342386" y="5096464"/>
                </a:cubicBezTo>
                <a:lnTo>
                  <a:pt x="386167" y="5085252"/>
                </a:lnTo>
                <a:lnTo>
                  <a:pt x="392988" y="5086159"/>
                </a:lnTo>
                <a:cubicBezTo>
                  <a:pt x="392988" y="5086159"/>
                  <a:pt x="392988" y="5086159"/>
                  <a:pt x="394376" y="5083151"/>
                </a:cubicBezTo>
                <a:lnTo>
                  <a:pt x="386167" y="5085252"/>
                </a:lnTo>
                <a:lnTo>
                  <a:pt x="384419" y="5085018"/>
                </a:lnTo>
                <a:cubicBezTo>
                  <a:pt x="383414" y="5080626"/>
                  <a:pt x="387196" y="5079002"/>
                  <a:pt x="389590" y="5080386"/>
                </a:cubicBezTo>
                <a:lnTo>
                  <a:pt x="390572" y="5078256"/>
                </a:lnTo>
                <a:lnTo>
                  <a:pt x="371195" y="5084546"/>
                </a:lnTo>
                <a:cubicBezTo>
                  <a:pt x="328477" y="5105622"/>
                  <a:pt x="281483" y="5100344"/>
                  <a:pt x="235267" y="5103308"/>
                </a:cubicBezTo>
                <a:cubicBezTo>
                  <a:pt x="219344" y="5105125"/>
                  <a:pt x="212353" y="5106850"/>
                  <a:pt x="201092" y="5120169"/>
                </a:cubicBezTo>
                <a:cubicBezTo>
                  <a:pt x="187887" y="5131857"/>
                  <a:pt x="169248" y="5161755"/>
                  <a:pt x="156429" y="5120641"/>
                </a:cubicBezTo>
                <a:cubicBezTo>
                  <a:pt x="153709" y="5110769"/>
                  <a:pt x="141283" y="5111725"/>
                  <a:pt x="138564" y="5120830"/>
                </a:cubicBezTo>
                <a:cubicBezTo>
                  <a:pt x="126527" y="5163856"/>
                  <a:pt x="98564" y="5151777"/>
                  <a:pt x="76039" y="5159439"/>
                </a:cubicBezTo>
                <a:cubicBezTo>
                  <a:pt x="58563" y="5163750"/>
                  <a:pt x="42640" y="5165569"/>
                  <a:pt x="26717" y="5167385"/>
                </a:cubicBezTo>
                <a:cubicBezTo>
                  <a:pt x="-2022" y="5166039"/>
                  <a:pt x="-6684" y="5154540"/>
                  <a:pt x="8462" y="5125505"/>
                </a:cubicBezTo>
                <a:cubicBezTo>
                  <a:pt x="11179" y="5116400"/>
                  <a:pt x="16228" y="5113047"/>
                  <a:pt x="13509" y="5103176"/>
                </a:cubicBezTo>
                <a:cubicBezTo>
                  <a:pt x="-86" y="5072793"/>
                  <a:pt x="5737" y="5039733"/>
                  <a:pt x="34865" y="5026224"/>
                </a:cubicBezTo>
                <a:lnTo>
                  <a:pt x="59643" y="5013892"/>
                </a:lnTo>
                <a:lnTo>
                  <a:pt x="58209" y="5010299"/>
                </a:lnTo>
                <a:lnTo>
                  <a:pt x="65857" y="5010798"/>
                </a:lnTo>
                <a:lnTo>
                  <a:pt x="78588" y="5004463"/>
                </a:lnTo>
                <a:lnTo>
                  <a:pt x="66845" y="5004287"/>
                </a:lnTo>
                <a:lnTo>
                  <a:pt x="62698" y="4993897"/>
                </a:lnTo>
                <a:lnTo>
                  <a:pt x="74941" y="4994696"/>
                </a:lnTo>
                <a:lnTo>
                  <a:pt x="90480" y="4991590"/>
                </a:lnTo>
                <a:lnTo>
                  <a:pt x="90101" y="4990641"/>
                </a:lnTo>
                <a:lnTo>
                  <a:pt x="57863" y="4993791"/>
                </a:lnTo>
                <a:lnTo>
                  <a:pt x="51224" y="4992815"/>
                </a:lnTo>
                <a:lnTo>
                  <a:pt x="45509" y="4978502"/>
                </a:lnTo>
                <a:lnTo>
                  <a:pt x="67462" y="4978183"/>
                </a:lnTo>
                <a:lnTo>
                  <a:pt x="67185" y="4977492"/>
                </a:lnTo>
                <a:lnTo>
                  <a:pt x="68916" y="4977606"/>
                </a:lnTo>
                <a:lnTo>
                  <a:pt x="68620" y="4977076"/>
                </a:lnTo>
                <a:lnTo>
                  <a:pt x="80999" y="4975934"/>
                </a:lnTo>
                <a:lnTo>
                  <a:pt x="82410" y="4975427"/>
                </a:lnTo>
                <a:lnTo>
                  <a:pt x="62351" y="4977387"/>
                </a:lnTo>
                <a:lnTo>
                  <a:pt x="55714" y="4976410"/>
                </a:lnTo>
                <a:lnTo>
                  <a:pt x="49997" y="4962100"/>
                </a:lnTo>
                <a:lnTo>
                  <a:pt x="78538" y="4961685"/>
                </a:lnTo>
                <a:lnTo>
                  <a:pt x="77829" y="4959912"/>
                </a:lnTo>
                <a:lnTo>
                  <a:pt x="66839" y="4960987"/>
                </a:lnTo>
                <a:lnTo>
                  <a:pt x="66564" y="4960945"/>
                </a:lnTo>
                <a:lnTo>
                  <a:pt x="66465" y="4960970"/>
                </a:lnTo>
                <a:lnTo>
                  <a:pt x="59693" y="4961058"/>
                </a:lnTo>
                <a:lnTo>
                  <a:pt x="52385" y="4947945"/>
                </a:lnTo>
                <a:lnTo>
                  <a:pt x="55193" y="4947465"/>
                </a:lnTo>
                <a:lnTo>
                  <a:pt x="54487" y="4945696"/>
                </a:lnTo>
                <a:lnTo>
                  <a:pt x="66562" y="4945521"/>
                </a:lnTo>
                <a:lnTo>
                  <a:pt x="108421" y="4938364"/>
                </a:lnTo>
                <a:cubicBezTo>
                  <a:pt x="138948" y="4932226"/>
                  <a:pt x="166565" y="4925050"/>
                  <a:pt x="193315" y="4914632"/>
                </a:cubicBezTo>
                <a:cubicBezTo>
                  <a:pt x="211872" y="4913027"/>
                  <a:pt x="237906" y="4907828"/>
                  <a:pt x="252861" y="4900642"/>
                </a:cubicBezTo>
                <a:cubicBezTo>
                  <a:pt x="239338" y="4897385"/>
                  <a:pt x="254295" y="4890195"/>
                  <a:pt x="250698" y="4884608"/>
                </a:cubicBezTo>
                <a:cubicBezTo>
                  <a:pt x="258174" y="4881015"/>
                  <a:pt x="259327" y="4885339"/>
                  <a:pt x="269251" y="4883007"/>
                </a:cubicBezTo>
                <a:cubicBezTo>
                  <a:pt x="282915" y="4878879"/>
                  <a:pt x="254295" y="4890195"/>
                  <a:pt x="269111" y="4890393"/>
                </a:cubicBezTo>
                <a:cubicBezTo>
                  <a:pt x="306364" y="4879802"/>
                  <a:pt x="333831" y="4864160"/>
                  <a:pt x="372238" y="4857895"/>
                </a:cubicBezTo>
                <a:cubicBezTo>
                  <a:pt x="383593" y="4845118"/>
                  <a:pt x="404736" y="4837395"/>
                  <a:pt x="423431" y="4828406"/>
                </a:cubicBezTo>
                <a:lnTo>
                  <a:pt x="463766" y="4810699"/>
                </a:lnTo>
                <a:lnTo>
                  <a:pt x="458778" y="4811636"/>
                </a:lnTo>
                <a:cubicBezTo>
                  <a:pt x="412396" y="4826758"/>
                  <a:pt x="363236" y="4847896"/>
                  <a:pt x="313454" y="4857247"/>
                </a:cubicBezTo>
                <a:cubicBezTo>
                  <a:pt x="307280" y="4857490"/>
                  <a:pt x="304885" y="4856107"/>
                  <a:pt x="298710" y="4856352"/>
                </a:cubicBezTo>
                <a:cubicBezTo>
                  <a:pt x="282580" y="4858466"/>
                  <a:pt x="249934" y="4870089"/>
                  <a:pt x="238973" y="4867569"/>
                </a:cubicBezTo>
                <a:cubicBezTo>
                  <a:pt x="239979" y="4871960"/>
                  <a:pt x="238591" y="4874969"/>
                  <a:pt x="230021" y="4873830"/>
                </a:cubicBezTo>
                <a:cubicBezTo>
                  <a:pt x="226240" y="4875454"/>
                  <a:pt x="202928" y="4873422"/>
                  <a:pt x="201540" y="4876431"/>
                </a:cubicBezTo>
                <a:cubicBezTo>
                  <a:pt x="205322" y="4874805"/>
                  <a:pt x="203935" y="4877813"/>
                  <a:pt x="206329" y="4879195"/>
                </a:cubicBezTo>
                <a:lnTo>
                  <a:pt x="184571" y="4881260"/>
                </a:lnTo>
                <a:lnTo>
                  <a:pt x="182066" y="4876320"/>
                </a:lnTo>
                <a:lnTo>
                  <a:pt x="179372" y="4875913"/>
                </a:lnTo>
                <a:cubicBezTo>
                  <a:pt x="176198" y="4873962"/>
                  <a:pt x="173504" y="4870277"/>
                  <a:pt x="171562" y="4863904"/>
                </a:cubicBezTo>
                <a:lnTo>
                  <a:pt x="170940" y="4854371"/>
                </a:lnTo>
                <a:lnTo>
                  <a:pt x="164403" y="4841476"/>
                </a:lnTo>
                <a:lnTo>
                  <a:pt x="174247" y="4840254"/>
                </a:lnTo>
                <a:lnTo>
                  <a:pt x="176706" y="4835489"/>
                </a:lnTo>
                <a:cubicBezTo>
                  <a:pt x="182532" y="4828519"/>
                  <a:pt x="190978" y="4823273"/>
                  <a:pt x="197581" y="4817428"/>
                </a:cubicBezTo>
                <a:cubicBezTo>
                  <a:pt x="215444" y="4798264"/>
                  <a:pt x="237582" y="4786481"/>
                  <a:pt x="260494" y="4782937"/>
                </a:cubicBezTo>
                <a:cubicBezTo>
                  <a:pt x="312535" y="4765887"/>
                  <a:pt x="359137" y="4729095"/>
                  <a:pt x="409234" y="4710417"/>
                </a:cubicBezTo>
                <a:cubicBezTo>
                  <a:pt x="424769" y="4704477"/>
                  <a:pt x="423992" y="4677260"/>
                  <a:pt x="440690" y="4664708"/>
                </a:cubicBezTo>
                <a:cubicBezTo>
                  <a:pt x="455449" y="4650526"/>
                  <a:pt x="466321" y="4633087"/>
                  <a:pt x="448066" y="4610180"/>
                </a:cubicBezTo>
                <a:cubicBezTo>
                  <a:pt x="437968" y="4597912"/>
                  <a:pt x="452726" y="4583730"/>
                  <a:pt x="464375" y="4574532"/>
                </a:cubicBezTo>
                <a:cubicBezTo>
                  <a:pt x="474473" y="4567826"/>
                  <a:pt x="483405" y="4567731"/>
                  <a:pt x="486513" y="4581723"/>
                </a:cubicBezTo>
                <a:cubicBezTo>
                  <a:pt x="487290" y="4589965"/>
                  <a:pt x="488456" y="4602328"/>
                  <a:pt x="502438" y="4598880"/>
                </a:cubicBezTo>
                <a:cubicBezTo>
                  <a:pt x="500496" y="4597251"/>
                  <a:pt x="501661" y="4590639"/>
                  <a:pt x="501661" y="4590639"/>
                </a:cubicBezTo>
                <a:cubicBezTo>
                  <a:pt x="491172" y="4536300"/>
                  <a:pt x="505539" y="4517997"/>
                  <a:pt x="549038" y="4524136"/>
                </a:cubicBezTo>
                <a:cubicBezTo>
                  <a:pt x="563407" y="4524810"/>
                  <a:pt x="577778" y="4544457"/>
                  <a:pt x="589041" y="4531140"/>
                </a:cubicBezTo>
                <a:cubicBezTo>
                  <a:pt x="611565" y="4504501"/>
                  <a:pt x="641855" y="4484381"/>
                  <a:pt x="656612" y="4451225"/>
                </a:cubicBezTo>
                <a:cubicBezTo>
                  <a:pt x="662437" y="4437138"/>
                  <a:pt x="664766" y="4423912"/>
                  <a:pt x="678748" y="4420466"/>
                </a:cubicBezTo>
                <a:cubicBezTo>
                  <a:pt x="701272" y="4412803"/>
                  <a:pt x="690786" y="4396414"/>
                  <a:pt x="684570" y="4387403"/>
                </a:cubicBezTo>
                <a:cubicBezTo>
                  <a:pt x="674084" y="4371015"/>
                  <a:pt x="634470" y="4387108"/>
                  <a:pt x="627481" y="4407807"/>
                </a:cubicBezTo>
                <a:cubicBezTo>
                  <a:pt x="623598" y="4423524"/>
                  <a:pt x="618940" y="4430997"/>
                  <a:pt x="604960" y="4434445"/>
                </a:cubicBezTo>
                <a:cubicBezTo>
                  <a:pt x="590975" y="4437892"/>
                  <a:pt x="565732" y="4435686"/>
                  <a:pt x="581270" y="4467696"/>
                </a:cubicBezTo>
                <a:cubicBezTo>
                  <a:pt x="583600" y="4473446"/>
                  <a:pt x="578551" y="4476800"/>
                  <a:pt x="573502" y="4480152"/>
                </a:cubicBezTo>
                <a:cubicBezTo>
                  <a:pt x="550199" y="4479574"/>
                  <a:pt x="556024" y="4446512"/>
                  <a:pt x="538935" y="4435969"/>
                </a:cubicBezTo>
                <a:cubicBezTo>
                  <a:pt x="531167" y="4429450"/>
                  <a:pt x="544760" y="4421881"/>
                  <a:pt x="552915" y="4413546"/>
                </a:cubicBezTo>
                <a:cubicBezTo>
                  <a:pt x="569226" y="4396873"/>
                  <a:pt x="595635" y="4392469"/>
                  <a:pt x="599905" y="4361899"/>
                </a:cubicBezTo>
                <a:cubicBezTo>
                  <a:pt x="599517" y="4357777"/>
                  <a:pt x="604565" y="4354424"/>
                  <a:pt x="608060" y="4353562"/>
                </a:cubicBezTo>
                <a:cubicBezTo>
                  <a:pt x="645635" y="4353784"/>
                  <a:pt x="668571" y="4316107"/>
                  <a:pt x="696041" y="4291840"/>
                </a:cubicBezTo>
                <a:lnTo>
                  <a:pt x="702869" y="4287724"/>
                </a:lnTo>
                <a:lnTo>
                  <a:pt x="693011" y="4270018"/>
                </a:lnTo>
                <a:cubicBezTo>
                  <a:pt x="690292" y="4260148"/>
                  <a:pt x="677865" y="4261103"/>
                  <a:pt x="675146" y="4270209"/>
                </a:cubicBezTo>
                <a:cubicBezTo>
                  <a:pt x="663110" y="4313235"/>
                  <a:pt x="635147" y="4301157"/>
                  <a:pt x="612622" y="4308818"/>
                </a:cubicBezTo>
                <a:cubicBezTo>
                  <a:pt x="595147" y="4313130"/>
                  <a:pt x="579221" y="4314947"/>
                  <a:pt x="563298" y="4316766"/>
                </a:cubicBezTo>
                <a:cubicBezTo>
                  <a:pt x="534562" y="4315420"/>
                  <a:pt x="529898" y="4303918"/>
                  <a:pt x="545043" y="4274883"/>
                </a:cubicBezTo>
                <a:cubicBezTo>
                  <a:pt x="547760" y="4265780"/>
                  <a:pt x="552810" y="4262426"/>
                  <a:pt x="550090" y="4252554"/>
                </a:cubicBezTo>
                <a:cubicBezTo>
                  <a:pt x="536496" y="4222172"/>
                  <a:pt x="542320" y="4189111"/>
                  <a:pt x="571447" y="4175604"/>
                </a:cubicBezTo>
                <a:cubicBezTo>
                  <a:pt x="620769" y="4148681"/>
                  <a:pt x="670090" y="4121760"/>
                  <a:pt x="723685" y="4121194"/>
                </a:cubicBezTo>
                <a:cubicBezTo>
                  <a:pt x="738055" y="4121867"/>
                  <a:pt x="752423" y="4122539"/>
                  <a:pt x="764074" y="4113343"/>
                </a:cubicBezTo>
                <a:cubicBezTo>
                  <a:pt x="791647" y="4092838"/>
                  <a:pt x="821067" y="4077678"/>
                  <a:pt x="850970" y="4065295"/>
                </a:cubicBezTo>
                <a:lnTo>
                  <a:pt x="936318" y="4035482"/>
                </a:lnTo>
                <a:lnTo>
                  <a:pt x="953691" y="4017432"/>
                </a:lnTo>
                <a:lnTo>
                  <a:pt x="1007275" y="3989387"/>
                </a:lnTo>
                <a:lnTo>
                  <a:pt x="1016895" y="3968769"/>
                </a:lnTo>
                <a:cubicBezTo>
                  <a:pt x="1022719" y="3954683"/>
                  <a:pt x="1036311" y="3947113"/>
                  <a:pt x="1050293" y="3943667"/>
                </a:cubicBezTo>
                <a:cubicBezTo>
                  <a:pt x="1055730" y="3944435"/>
                  <a:pt x="1060779" y="3941081"/>
                  <a:pt x="1060003" y="3932840"/>
                </a:cubicBezTo>
                <a:lnTo>
                  <a:pt x="1056289" y="3929724"/>
                </a:lnTo>
                <a:lnTo>
                  <a:pt x="1051652" y="3932659"/>
                </a:lnTo>
                <a:lnTo>
                  <a:pt x="1038141" y="3928121"/>
                </a:lnTo>
                <a:lnTo>
                  <a:pt x="991067" y="3941404"/>
                </a:lnTo>
                <a:cubicBezTo>
                  <a:pt x="971357" y="3945737"/>
                  <a:pt x="951453" y="3948010"/>
                  <a:pt x="930675" y="3945755"/>
                </a:cubicBezTo>
                <a:cubicBezTo>
                  <a:pt x="880190" y="3998264"/>
                  <a:pt x="814556" y="3984933"/>
                  <a:pt x="758632" y="4017697"/>
                </a:cubicBezTo>
                <a:cubicBezTo>
                  <a:pt x="755138" y="4018560"/>
                  <a:pt x="753585" y="4021052"/>
                  <a:pt x="750088" y="4021915"/>
                </a:cubicBezTo>
                <a:cubicBezTo>
                  <a:pt x="735719" y="4021240"/>
                  <a:pt x="715913" y="4038776"/>
                  <a:pt x="708144" y="4013283"/>
                </a:cubicBezTo>
                <a:cubicBezTo>
                  <a:pt x="704259" y="4000536"/>
                  <a:pt x="707464" y="3991839"/>
                  <a:pt x="713290" y="3984868"/>
                </a:cubicBezTo>
                <a:lnTo>
                  <a:pt x="722370" y="3977009"/>
                </a:lnTo>
                <a:lnTo>
                  <a:pt x="718214" y="3968960"/>
                </a:lnTo>
                <a:lnTo>
                  <a:pt x="754935" y="3948032"/>
                </a:lnTo>
                <a:cubicBezTo>
                  <a:pt x="757506" y="3945695"/>
                  <a:pt x="760421" y="3942600"/>
                  <a:pt x="763636" y="3939675"/>
                </a:cubicBezTo>
                <a:lnTo>
                  <a:pt x="771430" y="3934235"/>
                </a:lnTo>
                <a:lnTo>
                  <a:pt x="771739" y="3934302"/>
                </a:lnTo>
                <a:cubicBezTo>
                  <a:pt x="772512" y="3934264"/>
                  <a:pt x="773455" y="3933849"/>
                  <a:pt x="774140" y="3932341"/>
                </a:cubicBezTo>
                <a:lnTo>
                  <a:pt x="771430" y="3934235"/>
                </a:lnTo>
                <a:lnTo>
                  <a:pt x="770368" y="3933998"/>
                </a:lnTo>
                <a:cubicBezTo>
                  <a:pt x="769682" y="3935510"/>
                  <a:pt x="768738" y="3935923"/>
                  <a:pt x="768137" y="3935583"/>
                </a:cubicBezTo>
                <a:lnTo>
                  <a:pt x="768062" y="3934309"/>
                </a:lnTo>
                <a:lnTo>
                  <a:pt x="874840" y="3874162"/>
                </a:lnTo>
                <a:lnTo>
                  <a:pt x="877746" y="3877139"/>
                </a:lnTo>
                <a:cubicBezTo>
                  <a:pt x="909306" y="3860853"/>
                  <a:pt x="928175" y="3852559"/>
                  <a:pt x="959736" y="3836271"/>
                </a:cubicBezTo>
                <a:lnTo>
                  <a:pt x="963716" y="3835333"/>
                </a:lnTo>
                <a:lnTo>
                  <a:pt x="977274" y="3814088"/>
                </a:lnTo>
                <a:cubicBezTo>
                  <a:pt x="992030" y="3799906"/>
                  <a:pt x="1002904" y="3782466"/>
                  <a:pt x="984650" y="3759559"/>
                </a:cubicBezTo>
                <a:cubicBezTo>
                  <a:pt x="974551" y="3747290"/>
                  <a:pt x="989307" y="3733109"/>
                  <a:pt x="1000958" y="3723912"/>
                </a:cubicBezTo>
                <a:cubicBezTo>
                  <a:pt x="1011056" y="3717205"/>
                  <a:pt x="1019987" y="3717109"/>
                  <a:pt x="1023096" y="3731101"/>
                </a:cubicBezTo>
                <a:cubicBezTo>
                  <a:pt x="1023872" y="3739343"/>
                  <a:pt x="1025038" y="3751706"/>
                  <a:pt x="1039020" y="3748260"/>
                </a:cubicBezTo>
                <a:cubicBezTo>
                  <a:pt x="1037079" y="3746630"/>
                  <a:pt x="1038242" y="3740017"/>
                  <a:pt x="1038242" y="3740017"/>
                </a:cubicBezTo>
                <a:cubicBezTo>
                  <a:pt x="1027753" y="3685678"/>
                  <a:pt x="1042122" y="3667375"/>
                  <a:pt x="1085620" y="3673514"/>
                </a:cubicBezTo>
                <a:cubicBezTo>
                  <a:pt x="1099990" y="3674190"/>
                  <a:pt x="1114361" y="3693836"/>
                  <a:pt x="1125622" y="3680518"/>
                </a:cubicBezTo>
                <a:cubicBezTo>
                  <a:pt x="1148148" y="3653879"/>
                  <a:pt x="1178439" y="3633759"/>
                  <a:pt x="1193194" y="3600604"/>
                </a:cubicBezTo>
                <a:cubicBezTo>
                  <a:pt x="1199019" y="3586517"/>
                  <a:pt x="1201350" y="3573292"/>
                  <a:pt x="1215329" y="3569845"/>
                </a:cubicBezTo>
                <a:cubicBezTo>
                  <a:pt x="1237856" y="3562181"/>
                  <a:pt x="1227367" y="3545792"/>
                  <a:pt x="1221153" y="3536781"/>
                </a:cubicBezTo>
                <a:cubicBezTo>
                  <a:pt x="1210667" y="3520394"/>
                  <a:pt x="1171054" y="3536487"/>
                  <a:pt x="1164064" y="3557185"/>
                </a:cubicBezTo>
                <a:cubicBezTo>
                  <a:pt x="1160181" y="3572902"/>
                  <a:pt x="1155521" y="3580377"/>
                  <a:pt x="1141541" y="3583826"/>
                </a:cubicBezTo>
                <a:cubicBezTo>
                  <a:pt x="1127558" y="3587272"/>
                  <a:pt x="1102315" y="3585066"/>
                  <a:pt x="1117851" y="3617075"/>
                </a:cubicBezTo>
                <a:cubicBezTo>
                  <a:pt x="1120182" y="3622827"/>
                  <a:pt x="1115134" y="3626178"/>
                  <a:pt x="1110085" y="3629531"/>
                </a:cubicBezTo>
                <a:cubicBezTo>
                  <a:pt x="1086782" y="3628953"/>
                  <a:pt x="1092607" y="3595890"/>
                  <a:pt x="1075518" y="3585347"/>
                </a:cubicBezTo>
                <a:cubicBezTo>
                  <a:pt x="1067750" y="3578829"/>
                  <a:pt x="1081342" y="3571260"/>
                  <a:pt x="1089498" y="3562923"/>
                </a:cubicBezTo>
                <a:cubicBezTo>
                  <a:pt x="1105808" y="3546252"/>
                  <a:pt x="1132217" y="3541847"/>
                  <a:pt x="1136488" y="3511278"/>
                </a:cubicBezTo>
                <a:cubicBezTo>
                  <a:pt x="1136100" y="3507157"/>
                  <a:pt x="1141148" y="3503804"/>
                  <a:pt x="1144642" y="3502940"/>
                </a:cubicBezTo>
                <a:cubicBezTo>
                  <a:pt x="1194740" y="3503238"/>
                  <a:pt x="1218818" y="3436158"/>
                  <a:pt x="1262316" y="3423322"/>
                </a:cubicBezTo>
                <a:cubicBezTo>
                  <a:pt x="1272801" y="3420736"/>
                  <a:pt x="1280954" y="3412400"/>
                  <a:pt x="1291440" y="3409814"/>
                </a:cubicBezTo>
                <a:cubicBezTo>
                  <a:pt x="1323287" y="3406179"/>
                  <a:pt x="1348531" y="3389411"/>
                  <a:pt x="1375327" y="3370153"/>
                </a:cubicBezTo>
                <a:cubicBezTo>
                  <a:pt x="1381928" y="3364308"/>
                  <a:pt x="1388921" y="3362584"/>
                  <a:pt x="1395521" y="3356740"/>
                </a:cubicBezTo>
                <a:cubicBezTo>
                  <a:pt x="1406395" y="3339299"/>
                  <a:pt x="1442515" y="3380992"/>
                  <a:pt x="1439016" y="3324929"/>
                </a:cubicBezTo>
                <a:cubicBezTo>
                  <a:pt x="1438626" y="3301833"/>
                  <a:pt x="1454549" y="3281040"/>
                  <a:pt x="1449888" y="3250563"/>
                </a:cubicBezTo>
                <a:cubicBezTo>
                  <a:pt x="1444836" y="3215966"/>
                  <a:pt x="1459594" y="3182811"/>
                  <a:pt x="1490272" y="3166812"/>
                </a:cubicBezTo>
                <a:cubicBezTo>
                  <a:pt x="1573769" y="3123029"/>
                  <a:pt x="1656878" y="3075124"/>
                  <a:pt x="1745425" y="3046966"/>
                </a:cubicBezTo>
                <a:cubicBezTo>
                  <a:pt x="1774939" y="3037577"/>
                  <a:pt x="1806398" y="3029820"/>
                  <a:pt x="1835525" y="3016311"/>
                </a:cubicBezTo>
                <a:cubicBezTo>
                  <a:pt x="1857661" y="3004528"/>
                  <a:pt x="1885236" y="3012484"/>
                  <a:pt x="1908536" y="3013064"/>
                </a:cubicBezTo>
                <a:cubicBezTo>
                  <a:pt x="1919412" y="3014600"/>
                  <a:pt x="1929898" y="3012015"/>
                  <a:pt x="1939606" y="3001186"/>
                </a:cubicBezTo>
                <a:cubicBezTo>
                  <a:pt x="1981160" y="2967746"/>
                  <a:pt x="2023490" y="2942549"/>
                  <a:pt x="2074755" y="2917257"/>
                </a:cubicBezTo>
                <a:cubicBezTo>
                  <a:pt x="2060773" y="2901729"/>
                  <a:pt x="2050284" y="2885341"/>
                  <a:pt x="2038246" y="2871444"/>
                </a:cubicBezTo>
                <a:cubicBezTo>
                  <a:pt x="2032030" y="2862433"/>
                  <a:pt x="2022709" y="2858407"/>
                  <a:pt x="2016107" y="2864253"/>
                </a:cubicBezTo>
                <a:cubicBezTo>
                  <a:pt x="1983486" y="2897595"/>
                  <a:pt x="1929890" y="2879187"/>
                  <a:pt x="1904648" y="2933905"/>
                </a:cubicBezTo>
                <a:cubicBezTo>
                  <a:pt x="1877464" y="2930067"/>
                  <a:pt x="1854941" y="2994655"/>
                  <a:pt x="1818820" y="2952963"/>
                </a:cubicBezTo>
                <a:cubicBezTo>
                  <a:pt x="1808722" y="2940694"/>
                  <a:pt x="1791247" y="2963978"/>
                  <a:pt x="1775325" y="2965798"/>
                </a:cubicBezTo>
                <a:cubicBezTo>
                  <a:pt x="1711632" y="2973071"/>
                  <a:pt x="1658040" y="3011588"/>
                  <a:pt x="1611439" y="3067355"/>
                </a:cubicBezTo>
                <a:cubicBezTo>
                  <a:pt x="1595128" y="3084027"/>
                  <a:pt x="1581147" y="3087475"/>
                  <a:pt x="1565611" y="3074438"/>
                </a:cubicBezTo>
                <a:cubicBezTo>
                  <a:pt x="1572601" y="3034764"/>
                  <a:pt x="1595513" y="3012248"/>
                  <a:pt x="1627745" y="2993757"/>
                </a:cubicBezTo>
                <a:cubicBezTo>
                  <a:pt x="1647357" y="2983651"/>
                  <a:pt x="1665124" y="2968199"/>
                  <a:pt x="1682308" y="2951311"/>
                </a:cubicBezTo>
                <a:lnTo>
                  <a:pt x="1706957" y="2926662"/>
                </a:lnTo>
                <a:lnTo>
                  <a:pt x="1696908" y="2930476"/>
                </a:lnTo>
                <a:cubicBezTo>
                  <a:pt x="1696908" y="2930476"/>
                  <a:pt x="1696056" y="2926022"/>
                  <a:pt x="1692237" y="2927472"/>
                </a:cubicBezTo>
                <a:cubicBezTo>
                  <a:pt x="1670181" y="2940625"/>
                  <a:pt x="1675480" y="2936224"/>
                  <a:pt x="1657243" y="2947925"/>
                </a:cubicBezTo>
                <a:cubicBezTo>
                  <a:pt x="1649605" y="2950823"/>
                  <a:pt x="1641967" y="2953722"/>
                  <a:pt x="1630512" y="2958072"/>
                </a:cubicBezTo>
                <a:cubicBezTo>
                  <a:pt x="1610050" y="2974199"/>
                  <a:pt x="1588148" y="2985498"/>
                  <a:pt x="1565005" y="2996973"/>
                </a:cubicBezTo>
                <a:lnTo>
                  <a:pt x="1534505" y="3013663"/>
                </a:lnTo>
                <a:lnTo>
                  <a:pt x="1524211" y="2991221"/>
                </a:lnTo>
                <a:lnTo>
                  <a:pt x="1561555" y="2972309"/>
                </a:lnTo>
                <a:cubicBezTo>
                  <a:pt x="1564205" y="2970107"/>
                  <a:pt x="1567227" y="2967170"/>
                  <a:pt x="1570539" y="2964420"/>
                </a:cubicBezTo>
                <a:lnTo>
                  <a:pt x="1578506" y="2959404"/>
                </a:lnTo>
                <a:lnTo>
                  <a:pt x="1578811" y="2959491"/>
                </a:lnTo>
                <a:cubicBezTo>
                  <a:pt x="1579581" y="2959494"/>
                  <a:pt x="1580534" y="2959133"/>
                  <a:pt x="1581276" y="2957657"/>
                </a:cubicBezTo>
                <a:lnTo>
                  <a:pt x="1578506" y="2959404"/>
                </a:lnTo>
                <a:lnTo>
                  <a:pt x="1577455" y="2959106"/>
                </a:lnTo>
                <a:cubicBezTo>
                  <a:pt x="1576715" y="2960582"/>
                  <a:pt x="1575762" y="2960945"/>
                  <a:pt x="1575178" y="2960570"/>
                </a:cubicBezTo>
                <a:lnTo>
                  <a:pt x="1575152" y="2959285"/>
                </a:lnTo>
                <a:lnTo>
                  <a:pt x="1683719" y="2905008"/>
                </a:lnTo>
                <a:lnTo>
                  <a:pt x="1686487" y="2908160"/>
                </a:lnTo>
                <a:cubicBezTo>
                  <a:pt x="1718516" y="2893613"/>
                  <a:pt x="1737610" y="2886365"/>
                  <a:pt x="1769637" y="2871818"/>
                </a:cubicBezTo>
                <a:lnTo>
                  <a:pt x="1770066" y="2871742"/>
                </a:lnTo>
                <a:lnTo>
                  <a:pt x="1770658" y="2871280"/>
                </a:lnTo>
                <a:lnTo>
                  <a:pt x="1804790" y="2863488"/>
                </a:lnTo>
                <a:lnTo>
                  <a:pt x="1906476" y="2827032"/>
                </a:lnTo>
                <a:lnTo>
                  <a:pt x="1936278" y="2818017"/>
                </a:lnTo>
                <a:lnTo>
                  <a:pt x="1943141" y="2813459"/>
                </a:lnTo>
                <a:cubicBezTo>
                  <a:pt x="1945908" y="2811987"/>
                  <a:pt x="1948530" y="2811341"/>
                  <a:pt x="1950469" y="2812970"/>
                </a:cubicBezTo>
                <a:lnTo>
                  <a:pt x="1951668" y="2813361"/>
                </a:lnTo>
                <a:lnTo>
                  <a:pt x="1960682" y="2810635"/>
                </a:lnTo>
                <a:lnTo>
                  <a:pt x="2010318" y="2792345"/>
                </a:lnTo>
                <a:lnTo>
                  <a:pt x="2010431" y="2792346"/>
                </a:lnTo>
                <a:cubicBezTo>
                  <a:pt x="2010431" y="2792346"/>
                  <a:pt x="2010431" y="2792346"/>
                  <a:pt x="2014248" y="2790896"/>
                </a:cubicBezTo>
                <a:lnTo>
                  <a:pt x="2010318" y="2792345"/>
                </a:lnTo>
                <a:lnTo>
                  <a:pt x="2004275" y="2792294"/>
                </a:lnTo>
                <a:cubicBezTo>
                  <a:pt x="2005757" y="2789342"/>
                  <a:pt x="2007240" y="2786393"/>
                  <a:pt x="2013394" y="2786444"/>
                </a:cubicBezTo>
                <a:cubicBezTo>
                  <a:pt x="2013394" y="2786444"/>
                  <a:pt x="2017213" y="2784994"/>
                  <a:pt x="2017213" y="2784994"/>
                </a:cubicBezTo>
                <a:cubicBezTo>
                  <a:pt x="2018695" y="2782042"/>
                  <a:pt x="2016361" y="2780542"/>
                  <a:pt x="2014876" y="2783492"/>
                </a:cubicBezTo>
                <a:cubicBezTo>
                  <a:pt x="1987293" y="2789186"/>
                  <a:pt x="1947626" y="2806635"/>
                  <a:pt x="1913888" y="2812277"/>
                </a:cubicBezTo>
                <a:cubicBezTo>
                  <a:pt x="1910699" y="2806324"/>
                  <a:pt x="1906879" y="2807774"/>
                  <a:pt x="1915999" y="2801922"/>
                </a:cubicBezTo>
                <a:cubicBezTo>
                  <a:pt x="1920671" y="2804926"/>
                  <a:pt x="1932127" y="2800579"/>
                  <a:pt x="1943582" y="2796228"/>
                </a:cubicBezTo>
                <a:cubicBezTo>
                  <a:pt x="1941875" y="2787324"/>
                  <a:pt x="1968829" y="2789033"/>
                  <a:pt x="1986440" y="2784735"/>
                </a:cubicBezTo>
                <a:cubicBezTo>
                  <a:pt x="2009777" y="2778264"/>
                  <a:pt x="2033857" y="2770317"/>
                  <a:pt x="2058335" y="2763112"/>
                </a:cubicBezTo>
                <a:lnTo>
                  <a:pt x="2127302" y="2747186"/>
                </a:lnTo>
                <a:lnTo>
                  <a:pt x="2128794" y="2745703"/>
                </a:lnTo>
                <a:cubicBezTo>
                  <a:pt x="2131702" y="2744230"/>
                  <a:pt x="2134530" y="2743994"/>
                  <a:pt x="2136932" y="2744587"/>
                </a:cubicBezTo>
                <a:lnTo>
                  <a:pt x="2138200" y="2746568"/>
                </a:lnTo>
                <a:lnTo>
                  <a:pt x="2147267" y="2747561"/>
                </a:lnTo>
                <a:cubicBezTo>
                  <a:pt x="2163395" y="2746217"/>
                  <a:pt x="2196278" y="2736118"/>
                  <a:pt x="2207107" y="2739175"/>
                </a:cubicBezTo>
                <a:cubicBezTo>
                  <a:pt x="2206252" y="2734722"/>
                  <a:pt x="2207735" y="2731771"/>
                  <a:pt x="2216224" y="2733325"/>
                </a:cubicBezTo>
                <a:cubicBezTo>
                  <a:pt x="2220043" y="2731873"/>
                  <a:pt x="2243180" y="2735031"/>
                  <a:pt x="2244663" y="2732080"/>
                </a:cubicBezTo>
                <a:cubicBezTo>
                  <a:pt x="2240843" y="2733532"/>
                  <a:pt x="2242327" y="2730581"/>
                  <a:pt x="2239992" y="2729078"/>
                </a:cubicBezTo>
                <a:lnTo>
                  <a:pt x="2261713" y="2728051"/>
                </a:lnTo>
                <a:lnTo>
                  <a:pt x="2264120" y="2733296"/>
                </a:lnTo>
                <a:lnTo>
                  <a:pt x="2272520" y="2726963"/>
                </a:lnTo>
                <a:cubicBezTo>
                  <a:pt x="2279220" y="2724520"/>
                  <a:pt x="2287377" y="2725672"/>
                  <a:pt x="2296503" y="2727637"/>
                </a:cubicBezTo>
                <a:cubicBezTo>
                  <a:pt x="2308929" y="2726682"/>
                  <a:pt x="2322524" y="2757063"/>
                  <a:pt x="2338833" y="2721415"/>
                </a:cubicBezTo>
                <a:cubicBezTo>
                  <a:pt x="2344658" y="2707329"/>
                  <a:pt x="2373398" y="2708675"/>
                  <a:pt x="2366793" y="2676570"/>
                </a:cubicBezTo>
                <a:cubicBezTo>
                  <a:pt x="2364075" y="2666699"/>
                  <a:pt x="2378056" y="2663250"/>
                  <a:pt x="2385046" y="2661527"/>
                </a:cubicBezTo>
                <a:cubicBezTo>
                  <a:pt x="2404465" y="2658847"/>
                  <a:pt x="2423106" y="2666899"/>
                  <a:pt x="2442524" y="2645243"/>
                </a:cubicBezTo>
                <a:cubicBezTo>
                  <a:pt x="2450680" y="2636906"/>
                  <a:pt x="2455340" y="2648408"/>
                  <a:pt x="2458059" y="2658280"/>
                </a:cubicBezTo>
                <a:cubicBezTo>
                  <a:pt x="2463886" y="2682143"/>
                  <a:pt x="2471655" y="2707636"/>
                  <a:pt x="2477482" y="2731501"/>
                </a:cubicBezTo>
                <a:cubicBezTo>
                  <a:pt x="2480590" y="2745492"/>
                  <a:pt x="2483697" y="2759484"/>
                  <a:pt x="2494570" y="2761018"/>
                </a:cubicBezTo>
                <a:cubicBezTo>
                  <a:pt x="2507387" y="2764184"/>
                  <a:pt x="2511660" y="2752588"/>
                  <a:pt x="2517874" y="2742623"/>
                </a:cubicBezTo>
                <a:cubicBezTo>
                  <a:pt x="2526805" y="2723552"/>
                  <a:pt x="2535736" y="2723460"/>
                  <a:pt x="2552049" y="2725763"/>
                </a:cubicBezTo>
                <a:cubicBezTo>
                  <a:pt x="2602924" y="2734300"/>
                  <a:pt x="2655355" y="2721370"/>
                  <a:pt x="2702344" y="2688698"/>
                </a:cubicBezTo>
                <a:cubicBezTo>
                  <a:pt x="2722539" y="2675286"/>
                  <a:pt x="2743510" y="2670113"/>
                  <a:pt x="2764870" y="2669062"/>
                </a:cubicBezTo>
                <a:cubicBezTo>
                  <a:pt x="2793223" y="2666287"/>
                  <a:pt x="2824291" y="2654410"/>
                  <a:pt x="2847981" y="2659110"/>
                </a:cubicBezTo>
                <a:cubicBezTo>
                  <a:pt x="2886431" y="2668603"/>
                  <a:pt x="2921771" y="2645128"/>
                  <a:pt x="2957500" y="2644751"/>
                </a:cubicBezTo>
                <a:cubicBezTo>
                  <a:pt x="2975366" y="2644563"/>
                  <a:pt x="2990901" y="2638623"/>
                  <a:pt x="3007988" y="2630194"/>
                </a:cubicBezTo>
                <a:lnTo>
                  <a:pt x="3068708" y="2609561"/>
                </a:lnTo>
                <a:lnTo>
                  <a:pt x="3063765" y="2604697"/>
                </a:lnTo>
                <a:cubicBezTo>
                  <a:pt x="3056128" y="2597415"/>
                  <a:pt x="3045703" y="2585545"/>
                  <a:pt x="3055270" y="2569578"/>
                </a:cubicBezTo>
                <a:cubicBezTo>
                  <a:pt x="3064173" y="2557801"/>
                  <a:pt x="3076655" y="2567775"/>
                  <a:pt x="3082899" y="2572763"/>
                </a:cubicBezTo>
                <a:lnTo>
                  <a:pt x="3117685" y="2596851"/>
                </a:lnTo>
                <a:lnTo>
                  <a:pt x="3202947" y="2592657"/>
                </a:lnTo>
                <a:cubicBezTo>
                  <a:pt x="3208384" y="2593425"/>
                  <a:pt x="3215762" y="2595822"/>
                  <a:pt x="3216539" y="2585090"/>
                </a:cubicBezTo>
                <a:cubicBezTo>
                  <a:pt x="3218867" y="2552889"/>
                  <a:pt x="3240229" y="2551838"/>
                  <a:pt x="3257705" y="2547529"/>
                </a:cubicBezTo>
                <a:cubicBezTo>
                  <a:pt x="3298095" y="2539676"/>
                  <a:pt x="3330716" y="2506333"/>
                  <a:pt x="3372272" y="2491867"/>
                </a:cubicBezTo>
                <a:cubicBezTo>
                  <a:pt x="3388190" y="2433124"/>
                  <a:pt x="3408774" y="2461780"/>
                  <a:pt x="3430137" y="2479705"/>
                </a:cubicBezTo>
                <a:cubicBezTo>
                  <a:pt x="3435962" y="2484594"/>
                  <a:pt x="3446837" y="2486128"/>
                  <a:pt x="3452662" y="2472042"/>
                </a:cubicBezTo>
                <a:cubicBezTo>
                  <a:pt x="3474020" y="2433043"/>
                  <a:pt x="3500429" y="2428638"/>
                  <a:pt x="3528393" y="2459693"/>
                </a:cubicBezTo>
                <a:cubicBezTo>
                  <a:pt x="3532278" y="2462951"/>
                  <a:pt x="3536160" y="2466211"/>
                  <a:pt x="3543154" y="2464487"/>
                </a:cubicBezTo>
                <a:cubicBezTo>
                  <a:pt x="3546646" y="2463625"/>
                  <a:pt x="3549753" y="2458639"/>
                  <a:pt x="3550918" y="2452030"/>
                </a:cubicBezTo>
                <a:cubicBezTo>
                  <a:pt x="3552859" y="2434682"/>
                  <a:pt x="3522563" y="2397877"/>
                  <a:pt x="3571498" y="2404787"/>
                </a:cubicBezTo>
                <a:cubicBezTo>
                  <a:pt x="3581595" y="2360129"/>
                  <a:pt x="3621208" y="2363011"/>
                  <a:pt x="3643342" y="2332252"/>
                </a:cubicBezTo>
                <a:cubicBezTo>
                  <a:pt x="3654605" y="2318932"/>
                  <a:pt x="3668199" y="2311363"/>
                  <a:pt x="3690335" y="2318554"/>
                </a:cubicBezTo>
                <a:cubicBezTo>
                  <a:pt x="3707035" y="2324977"/>
                  <a:pt x="3732667" y="2312332"/>
                  <a:pt x="3755192" y="2304669"/>
                </a:cubicBezTo>
                <a:cubicBezTo>
                  <a:pt x="3767620" y="2303712"/>
                  <a:pt x="3778106" y="2301126"/>
                  <a:pt x="3789368" y="2306782"/>
                </a:cubicBezTo>
                <a:cubicBezTo>
                  <a:pt x="3800632" y="2312440"/>
                  <a:pt x="3822380" y="2334483"/>
                  <a:pt x="3821602" y="2288292"/>
                </a:cubicBezTo>
                <a:cubicBezTo>
                  <a:pt x="3837136" y="2301328"/>
                  <a:pt x="3843736" y="2238557"/>
                  <a:pt x="3861994" y="2280439"/>
                </a:cubicBezTo>
                <a:cubicBezTo>
                  <a:pt x="3861994" y="2280439"/>
                  <a:pt x="3863933" y="2282068"/>
                  <a:pt x="3865488" y="2279579"/>
                </a:cubicBezTo>
                <a:cubicBezTo>
                  <a:pt x="3876167" y="2274309"/>
                  <a:pt x="3886628" y="2273838"/>
                  <a:pt x="3897034" y="2275455"/>
                </a:cubicBezTo>
                <a:lnTo>
                  <a:pt x="3908814" y="2278627"/>
                </a:lnTo>
                <a:lnTo>
                  <a:pt x="3942643" y="2248497"/>
                </a:lnTo>
                <a:cubicBezTo>
                  <a:pt x="3955320" y="2240829"/>
                  <a:pt x="3969157" y="2236236"/>
                  <a:pt x="3985355" y="2235120"/>
                </a:cubicBezTo>
                <a:cubicBezTo>
                  <a:pt x="4026720" y="2232043"/>
                  <a:pt x="4062394" y="2192509"/>
                  <a:pt x="4104540" y="2182782"/>
                </a:cubicBezTo>
                <a:cubicBezTo>
                  <a:pt x="4109413" y="2179035"/>
                  <a:pt x="4115699" y="2172688"/>
                  <a:pt x="4119791" y="2175590"/>
                </a:cubicBezTo>
                <a:lnTo>
                  <a:pt x="4130202" y="2178024"/>
                </a:lnTo>
                <a:lnTo>
                  <a:pt x="4134522" y="2176599"/>
                </a:lnTo>
                <a:lnTo>
                  <a:pt x="4161711" y="2171212"/>
                </a:lnTo>
                <a:lnTo>
                  <a:pt x="4194635" y="2142229"/>
                </a:lnTo>
                <a:cubicBezTo>
                  <a:pt x="4221044" y="2124944"/>
                  <a:pt x="4249354" y="2119809"/>
                  <a:pt x="4277661" y="2114675"/>
                </a:cubicBezTo>
                <a:cubicBezTo>
                  <a:pt x="4283167" y="2114977"/>
                  <a:pt x="4285995" y="2109778"/>
                  <a:pt x="4286774" y="2103128"/>
                </a:cubicBezTo>
                <a:cubicBezTo>
                  <a:pt x="4296672" y="2084933"/>
                  <a:pt x="4312406" y="2092492"/>
                  <a:pt x="4310211" y="2101741"/>
                </a:cubicBezTo>
                <a:cubicBezTo>
                  <a:pt x="4307716" y="2132392"/>
                  <a:pt x="4324382" y="2122601"/>
                  <a:pt x="4336805" y="2120607"/>
                </a:cubicBezTo>
                <a:cubicBezTo>
                  <a:pt x="4359608" y="2115169"/>
                  <a:pt x="4381928" y="2094981"/>
                  <a:pt x="4406627" y="2101694"/>
                </a:cubicBezTo>
                <a:cubicBezTo>
                  <a:pt x="4414179" y="2103448"/>
                  <a:pt x="4421879" y="2094502"/>
                  <a:pt x="4424074" y="2085253"/>
                </a:cubicBezTo>
                <a:cubicBezTo>
                  <a:pt x="4429244" y="2060104"/>
                  <a:pt x="4443715" y="2059562"/>
                  <a:pt x="4462277" y="2061923"/>
                </a:cubicBezTo>
                <a:cubicBezTo>
                  <a:pt x="4474700" y="2059930"/>
                  <a:pt x="4490137" y="2088890"/>
                  <a:pt x="4504421" y="2052196"/>
                </a:cubicBezTo>
                <a:cubicBezTo>
                  <a:pt x="4509445" y="2037747"/>
                  <a:pt x="4538384" y="2036663"/>
                  <a:pt x="4529866" y="2005407"/>
                </a:cubicBezTo>
                <a:cubicBezTo>
                  <a:pt x="4526556" y="1995855"/>
                  <a:pt x="4540395" y="1991262"/>
                  <a:pt x="4547314" y="1988965"/>
                </a:cubicBezTo>
                <a:cubicBezTo>
                  <a:pt x="4566656" y="1984676"/>
                  <a:pt x="4585850" y="1991086"/>
                  <a:pt x="4604078" y="1967995"/>
                </a:cubicBezTo>
                <a:cubicBezTo>
                  <a:pt x="4611778" y="1959049"/>
                  <a:pt x="4617134" y="1970053"/>
                  <a:pt x="4620444" y="1979605"/>
                </a:cubicBezTo>
                <a:cubicBezTo>
                  <a:pt x="4627697" y="2002761"/>
                  <a:pt x="4636996" y="2027368"/>
                  <a:pt x="4644249" y="2050522"/>
                </a:cubicBezTo>
                <a:cubicBezTo>
                  <a:pt x="4648191" y="2064125"/>
                  <a:pt x="4652134" y="2077729"/>
                  <a:pt x="4663143" y="2078334"/>
                </a:cubicBezTo>
                <a:cubicBezTo>
                  <a:pt x="4676201" y="2080393"/>
                  <a:pt x="4679810" y="2068543"/>
                  <a:pt x="4685465" y="2058146"/>
                </a:cubicBezTo>
                <a:cubicBezTo>
                  <a:pt x="4693313" y="2038499"/>
                  <a:pt x="4702278" y="2037654"/>
                  <a:pt x="4718794" y="2038563"/>
                </a:cubicBezTo>
                <a:cubicBezTo>
                  <a:pt x="4770386" y="2042743"/>
                  <a:pt x="4822278" y="2025520"/>
                  <a:pt x="4867549" y="1989192"/>
                </a:cubicBezTo>
                <a:cubicBezTo>
                  <a:pt x="4887043" y="1974202"/>
                  <a:pt x="4907799" y="1967313"/>
                  <a:pt x="4929187" y="1964474"/>
                </a:cubicBezTo>
                <a:cubicBezTo>
                  <a:pt x="4957497" y="1959339"/>
                  <a:pt x="4987999" y="1944956"/>
                  <a:pt x="5012066" y="1947619"/>
                </a:cubicBezTo>
                <a:cubicBezTo>
                  <a:pt x="5051235" y="1953792"/>
                  <a:pt x="5085347" y="1927559"/>
                  <a:pt x="5121204" y="1924179"/>
                </a:cubicBezTo>
                <a:cubicBezTo>
                  <a:pt x="5139134" y="1922489"/>
                  <a:pt x="5154386" y="1915297"/>
                  <a:pt x="5171050" y="1905506"/>
                </a:cubicBezTo>
                <a:cubicBezTo>
                  <a:pt x="5232838" y="1870086"/>
                  <a:pt x="5297153" y="1850871"/>
                  <a:pt x="5364631" y="1851908"/>
                </a:cubicBezTo>
                <a:cubicBezTo>
                  <a:pt x="5370135" y="1852211"/>
                  <a:pt x="5377686" y="1853965"/>
                  <a:pt x="5377835" y="1843266"/>
                </a:cubicBezTo>
                <a:cubicBezTo>
                  <a:pt x="5378283" y="1811164"/>
                  <a:pt x="5399672" y="1808325"/>
                  <a:pt x="5416968" y="1802585"/>
                </a:cubicBezTo>
                <a:cubicBezTo>
                  <a:pt x="5457069" y="1791406"/>
                  <a:pt x="5487869" y="1755621"/>
                  <a:pt x="5528751" y="1737793"/>
                </a:cubicBezTo>
                <a:cubicBezTo>
                  <a:pt x="5541288" y="1678245"/>
                  <a:pt x="5563643" y="1704910"/>
                  <a:pt x="5586148" y="1720873"/>
                </a:cubicBezTo>
                <a:cubicBezTo>
                  <a:pt x="5592286" y="1725227"/>
                  <a:pt x="5603296" y="1725833"/>
                  <a:pt x="5608318" y="1711385"/>
                </a:cubicBezTo>
                <a:cubicBezTo>
                  <a:pt x="5627477" y="1670944"/>
                  <a:pt x="5653739" y="1664356"/>
                  <a:pt x="5683645" y="1692776"/>
                </a:cubicBezTo>
                <a:cubicBezTo>
                  <a:pt x="5687736" y="1695678"/>
                  <a:pt x="5691827" y="1698580"/>
                  <a:pt x="5698747" y="1696284"/>
                </a:cubicBezTo>
                <a:cubicBezTo>
                  <a:pt x="5702206" y="1695136"/>
                  <a:pt x="5705033" y="1689937"/>
                  <a:pt x="5705815" y="1683288"/>
                </a:cubicBezTo>
                <a:cubicBezTo>
                  <a:pt x="5706746" y="1665937"/>
                  <a:pt x="5674161" y="1632017"/>
                  <a:pt x="5723709" y="1634744"/>
                </a:cubicBezTo>
                <a:cubicBezTo>
                  <a:pt x="5731225" y="1589646"/>
                  <a:pt x="5771175" y="1589168"/>
                  <a:pt x="5791599" y="1556826"/>
                </a:cubicBezTo>
                <a:cubicBezTo>
                  <a:pt x="5802125" y="1542682"/>
                  <a:pt x="5815330" y="1534039"/>
                  <a:pt x="5837984" y="1539301"/>
                </a:cubicBezTo>
                <a:cubicBezTo>
                  <a:pt x="5855133" y="1544261"/>
                  <a:pt x="5880131" y="1529574"/>
                  <a:pt x="5902300" y="1520085"/>
                </a:cubicBezTo>
                <a:cubicBezTo>
                  <a:pt x="5914725" y="1518092"/>
                  <a:pt x="5925103" y="1514648"/>
                  <a:pt x="5936746" y="1519306"/>
                </a:cubicBezTo>
                <a:cubicBezTo>
                  <a:pt x="5948389" y="1523961"/>
                  <a:pt x="5971525" y="1543975"/>
                  <a:pt x="5968029" y="1498272"/>
                </a:cubicBezTo>
                <a:cubicBezTo>
                  <a:pt x="5984396" y="1509882"/>
                  <a:pt x="5987337" y="1447128"/>
                  <a:pt x="6008130" y="1487091"/>
                </a:cubicBezTo>
                <a:cubicBezTo>
                  <a:pt x="6008130" y="1487091"/>
                  <a:pt x="6010175" y="1488544"/>
                  <a:pt x="6011588" y="1485944"/>
                </a:cubicBezTo>
                <a:cubicBezTo>
                  <a:pt x="6053251" y="1461465"/>
                  <a:pt x="6095915" y="1513342"/>
                  <a:pt x="6139922" y="1468914"/>
                </a:cubicBezTo>
                <a:cubicBezTo>
                  <a:pt x="6155322" y="1451021"/>
                  <a:pt x="6177493" y="1441533"/>
                  <a:pt x="6186124" y="1415236"/>
                </a:cubicBezTo>
                <a:cubicBezTo>
                  <a:pt x="6192559" y="1398188"/>
                  <a:pt x="6204351" y="1392145"/>
                  <a:pt x="6216144" y="1386101"/>
                </a:cubicBezTo>
                <a:cubicBezTo>
                  <a:pt x="6255611" y="1370872"/>
                  <a:pt x="6295860" y="1348993"/>
                  <a:pt x="6335179" y="1344465"/>
                </a:cubicBezTo>
                <a:cubicBezTo>
                  <a:pt x="6358613" y="1343078"/>
                  <a:pt x="6376059" y="1326636"/>
                  <a:pt x="6394137" y="1314245"/>
                </a:cubicBezTo>
                <a:cubicBezTo>
                  <a:pt x="6415044" y="1296656"/>
                  <a:pt x="6437847" y="1291217"/>
                  <a:pt x="6459719" y="1303131"/>
                </a:cubicBezTo>
                <a:cubicBezTo>
                  <a:pt x="6503462" y="1326957"/>
                  <a:pt x="6547653" y="1318681"/>
                  <a:pt x="6592144" y="1289003"/>
                </a:cubicBezTo>
                <a:cubicBezTo>
                  <a:pt x="6629714" y="1261623"/>
                  <a:pt x="6659138" y="1275289"/>
                  <a:pt x="6687779" y="1295606"/>
                </a:cubicBezTo>
                <a:cubicBezTo>
                  <a:pt x="6704146" y="1307215"/>
                  <a:pt x="6708273" y="1356971"/>
                  <a:pt x="6697745" y="1371116"/>
                </a:cubicBezTo>
                <a:lnTo>
                  <a:pt x="6691982" y="1383116"/>
                </a:lnTo>
                <a:lnTo>
                  <a:pt x="6703028" y="1384328"/>
                </a:lnTo>
                <a:cubicBezTo>
                  <a:pt x="6720218" y="1374382"/>
                  <a:pt x="6696412" y="1364870"/>
                  <a:pt x="6721866" y="1357762"/>
                </a:cubicBezTo>
                <a:cubicBezTo>
                  <a:pt x="6746886" y="1351331"/>
                  <a:pt x="6781485" y="1371113"/>
                  <a:pt x="6803245" y="1374612"/>
                </a:cubicBezTo>
                <a:lnTo>
                  <a:pt x="6808789" y="1371403"/>
                </a:lnTo>
                <a:cubicBezTo>
                  <a:pt x="6814887" y="1367874"/>
                  <a:pt x="6822597" y="1371035"/>
                  <a:pt x="6832632" y="1357607"/>
                </a:cubicBezTo>
                <a:cubicBezTo>
                  <a:pt x="6856438" y="1367121"/>
                  <a:pt x="6876034" y="1364251"/>
                  <a:pt x="6903774" y="1363867"/>
                </a:cubicBezTo>
                <a:cubicBezTo>
                  <a:pt x="6906397" y="1330593"/>
                  <a:pt x="6918798" y="1347551"/>
                  <a:pt x="6900635" y="1294127"/>
                </a:cubicBezTo>
                <a:cubicBezTo>
                  <a:pt x="6919473" y="1267560"/>
                  <a:pt x="6913590" y="1230739"/>
                  <a:pt x="6932428" y="1204173"/>
                </a:cubicBezTo>
                <a:cubicBezTo>
                  <a:pt x="6945167" y="1181136"/>
                  <a:pt x="6956812" y="1174397"/>
                  <a:pt x="6979545" y="1161244"/>
                </a:cubicBezTo>
                <a:lnTo>
                  <a:pt x="6972690" y="1141077"/>
                </a:lnTo>
                <a:cubicBezTo>
                  <a:pt x="6980704" y="1117807"/>
                  <a:pt x="6989395" y="1094573"/>
                  <a:pt x="6997410" y="1071304"/>
                </a:cubicBezTo>
                <a:cubicBezTo>
                  <a:pt x="7012315" y="1054637"/>
                  <a:pt x="7021675" y="1041177"/>
                  <a:pt x="7036699" y="1024862"/>
                </a:cubicBezTo>
                <a:cubicBezTo>
                  <a:pt x="7055417" y="997940"/>
                  <a:pt x="7046396" y="971405"/>
                  <a:pt x="7076756" y="937748"/>
                </a:cubicBezTo>
                <a:cubicBezTo>
                  <a:pt x="7105378" y="905309"/>
                  <a:pt x="7137615" y="879724"/>
                  <a:pt x="7171356" y="859479"/>
                </a:cubicBezTo>
                <a:lnTo>
                  <a:pt x="7186172" y="851839"/>
                </a:lnTo>
                <a:lnTo>
                  <a:pt x="7180806" y="840133"/>
                </a:lnTo>
                <a:lnTo>
                  <a:pt x="7200691" y="830067"/>
                </a:lnTo>
                <a:cubicBezTo>
                  <a:pt x="7202103" y="828895"/>
                  <a:pt x="7203711" y="827331"/>
                  <a:pt x="7205475" y="825866"/>
                </a:cubicBezTo>
                <a:lnTo>
                  <a:pt x="7209718" y="823196"/>
                </a:lnTo>
                <a:lnTo>
                  <a:pt x="7209880" y="823243"/>
                </a:lnTo>
                <a:cubicBezTo>
                  <a:pt x="7210289" y="823246"/>
                  <a:pt x="7210799" y="823053"/>
                  <a:pt x="7211193" y="822266"/>
                </a:cubicBezTo>
                <a:lnTo>
                  <a:pt x="7209718" y="823196"/>
                </a:lnTo>
                <a:lnTo>
                  <a:pt x="7209159" y="823039"/>
                </a:lnTo>
                <a:cubicBezTo>
                  <a:pt x="7208765" y="823823"/>
                  <a:pt x="7208257" y="824017"/>
                  <a:pt x="7207948" y="823817"/>
                </a:cubicBezTo>
                <a:lnTo>
                  <a:pt x="7207934" y="823135"/>
                </a:lnTo>
                <a:lnTo>
                  <a:pt x="7265746" y="794243"/>
                </a:lnTo>
                <a:lnTo>
                  <a:pt x="7267221" y="795923"/>
                </a:lnTo>
                <a:cubicBezTo>
                  <a:pt x="7284277" y="788178"/>
                  <a:pt x="7294444" y="784320"/>
                  <a:pt x="7311499" y="776578"/>
                </a:cubicBezTo>
                <a:cubicBezTo>
                  <a:pt x="7316811" y="775833"/>
                  <a:pt x="7320088" y="775861"/>
                  <a:pt x="7324154" y="774319"/>
                </a:cubicBezTo>
                <a:cubicBezTo>
                  <a:pt x="7343244" y="765805"/>
                  <a:pt x="7363579" y="758089"/>
                  <a:pt x="7384367" y="752744"/>
                </a:cubicBezTo>
                <a:cubicBezTo>
                  <a:pt x="7394139" y="749673"/>
                  <a:pt x="7403716" y="746992"/>
                  <a:pt x="7413233" y="744018"/>
                </a:cubicBezTo>
                <a:lnTo>
                  <a:pt x="7439664" y="734282"/>
                </a:lnTo>
                <a:lnTo>
                  <a:pt x="7439724" y="734285"/>
                </a:lnTo>
                <a:cubicBezTo>
                  <a:pt x="7439724" y="734285"/>
                  <a:pt x="7439724" y="734285"/>
                  <a:pt x="7441757" y="733512"/>
                </a:cubicBezTo>
                <a:lnTo>
                  <a:pt x="7439664" y="734282"/>
                </a:lnTo>
                <a:lnTo>
                  <a:pt x="7436445" y="734256"/>
                </a:lnTo>
                <a:cubicBezTo>
                  <a:pt x="7437236" y="732684"/>
                  <a:pt x="7438025" y="731113"/>
                  <a:pt x="7441302" y="731141"/>
                </a:cubicBezTo>
                <a:cubicBezTo>
                  <a:pt x="7441302" y="731141"/>
                  <a:pt x="7443336" y="730369"/>
                  <a:pt x="7443336" y="730369"/>
                </a:cubicBezTo>
                <a:cubicBezTo>
                  <a:pt x="7444126" y="728799"/>
                  <a:pt x="7442881" y="727999"/>
                  <a:pt x="7442091" y="729571"/>
                </a:cubicBezTo>
                <a:cubicBezTo>
                  <a:pt x="7427403" y="732600"/>
                  <a:pt x="7406281" y="741885"/>
                  <a:pt x="7388314" y="744888"/>
                </a:cubicBezTo>
                <a:cubicBezTo>
                  <a:pt x="7386615" y="741717"/>
                  <a:pt x="7384584" y="742490"/>
                  <a:pt x="7389440" y="739374"/>
                </a:cubicBezTo>
                <a:cubicBezTo>
                  <a:pt x="7391928" y="740973"/>
                  <a:pt x="7398028" y="738657"/>
                  <a:pt x="7404128" y="736345"/>
                </a:cubicBezTo>
                <a:cubicBezTo>
                  <a:pt x="7403674" y="733973"/>
                  <a:pt x="7407034" y="733015"/>
                  <a:pt x="7411682" y="732365"/>
                </a:cubicBezTo>
                <a:cubicBezTo>
                  <a:pt x="7416328" y="731715"/>
                  <a:pt x="7422260" y="731371"/>
                  <a:pt x="7426949" y="730228"/>
                </a:cubicBezTo>
                <a:cubicBezTo>
                  <a:pt x="7451803" y="723341"/>
                  <a:pt x="7478239" y="713311"/>
                  <a:pt x="7504792" y="709595"/>
                </a:cubicBezTo>
                <a:cubicBezTo>
                  <a:pt x="7508068" y="709623"/>
                  <a:pt x="7509313" y="710422"/>
                  <a:pt x="7512589" y="710452"/>
                </a:cubicBezTo>
                <a:cubicBezTo>
                  <a:pt x="7521178" y="709735"/>
                  <a:pt x="7538688" y="704363"/>
                  <a:pt x="7544455" y="705992"/>
                </a:cubicBezTo>
                <a:cubicBezTo>
                  <a:pt x="7544001" y="703621"/>
                  <a:pt x="7544788" y="702049"/>
                  <a:pt x="7549310" y="702878"/>
                </a:cubicBezTo>
                <a:cubicBezTo>
                  <a:pt x="7551343" y="702103"/>
                  <a:pt x="7563663" y="703790"/>
                  <a:pt x="7564452" y="702218"/>
                </a:cubicBezTo>
                <a:cubicBezTo>
                  <a:pt x="7562421" y="702990"/>
                  <a:pt x="7563210" y="701419"/>
                  <a:pt x="7561962" y="700618"/>
                </a:cubicBezTo>
                <a:lnTo>
                  <a:pt x="7573529" y="700074"/>
                </a:lnTo>
                <a:lnTo>
                  <a:pt x="7575988" y="705436"/>
                </a:lnTo>
                <a:lnTo>
                  <a:pt x="7569425" y="705418"/>
                </a:lnTo>
                <a:cubicBezTo>
                  <a:pt x="7561918" y="708902"/>
                  <a:pt x="7553754" y="710411"/>
                  <a:pt x="7545024" y="711814"/>
                </a:cubicBezTo>
                <a:lnTo>
                  <a:pt x="7521618" y="716681"/>
                </a:lnTo>
                <a:lnTo>
                  <a:pt x="7518020" y="716021"/>
                </a:lnTo>
                <a:cubicBezTo>
                  <a:pt x="7518020" y="716021"/>
                  <a:pt x="7518020" y="716021"/>
                  <a:pt x="7517231" y="717592"/>
                </a:cubicBezTo>
                <a:lnTo>
                  <a:pt x="7521618" y="716681"/>
                </a:lnTo>
                <a:lnTo>
                  <a:pt x="7522542" y="716849"/>
                </a:lnTo>
                <a:cubicBezTo>
                  <a:pt x="7522995" y="719218"/>
                  <a:pt x="7520963" y="719992"/>
                  <a:pt x="7519719" y="719194"/>
                </a:cubicBezTo>
                <a:cubicBezTo>
                  <a:pt x="7518928" y="720762"/>
                  <a:pt x="7518928" y="720762"/>
                  <a:pt x="7518928" y="720762"/>
                </a:cubicBezTo>
                <a:cubicBezTo>
                  <a:pt x="7537348" y="720132"/>
                  <a:pt x="7559833" y="717960"/>
                  <a:pt x="7576553" y="714159"/>
                </a:cubicBezTo>
                <a:lnTo>
                  <a:pt x="7580125" y="714457"/>
                </a:lnTo>
                <a:lnTo>
                  <a:pt x="7583508" y="721841"/>
                </a:lnTo>
                <a:lnTo>
                  <a:pt x="7553654" y="724120"/>
                </a:lnTo>
                <a:cubicBezTo>
                  <a:pt x="7537353" y="725852"/>
                  <a:pt x="7522553" y="728289"/>
                  <a:pt x="7508092" y="732506"/>
                </a:cubicBezTo>
                <a:cubicBezTo>
                  <a:pt x="7498258" y="732420"/>
                  <a:pt x="7484361" y="733878"/>
                  <a:pt x="7476228" y="736967"/>
                </a:cubicBezTo>
                <a:cubicBezTo>
                  <a:pt x="7483235" y="739391"/>
                  <a:pt x="7475104" y="742480"/>
                  <a:pt x="7476801" y="745649"/>
                </a:cubicBezTo>
                <a:cubicBezTo>
                  <a:pt x="7472734" y="747193"/>
                  <a:pt x="7472281" y="744822"/>
                  <a:pt x="7466969" y="745565"/>
                </a:cubicBezTo>
                <a:cubicBezTo>
                  <a:pt x="7459625" y="747081"/>
                  <a:pt x="7475104" y="742480"/>
                  <a:pt x="7467305" y="741622"/>
                </a:cubicBezTo>
                <a:cubicBezTo>
                  <a:pt x="7447306" y="745397"/>
                  <a:pt x="7432283" y="752368"/>
                  <a:pt x="7411829" y="753770"/>
                </a:cubicBezTo>
                <a:cubicBezTo>
                  <a:pt x="7405393" y="760027"/>
                  <a:pt x="7393982" y="763084"/>
                  <a:pt x="7383816" y="766942"/>
                </a:cubicBezTo>
                <a:cubicBezTo>
                  <a:pt x="7372404" y="770001"/>
                  <a:pt x="7360993" y="773057"/>
                  <a:pt x="7352071" y="777715"/>
                </a:cubicBezTo>
                <a:lnTo>
                  <a:pt x="7355942" y="777173"/>
                </a:lnTo>
                <a:lnTo>
                  <a:pt x="7363563" y="774597"/>
                </a:lnTo>
                <a:lnTo>
                  <a:pt x="7364830" y="776509"/>
                </a:lnTo>
                <a:cubicBezTo>
                  <a:pt x="7382364" y="771333"/>
                  <a:pt x="7392738" y="769010"/>
                  <a:pt x="7410273" y="763836"/>
                </a:cubicBezTo>
                <a:cubicBezTo>
                  <a:pt x="7415557" y="763900"/>
                  <a:pt x="7418765" y="764429"/>
                  <a:pt x="7422913" y="763500"/>
                </a:cubicBezTo>
                <a:cubicBezTo>
                  <a:pt x="7442524" y="757859"/>
                  <a:pt x="7463269" y="753214"/>
                  <a:pt x="7484206" y="751016"/>
                </a:cubicBezTo>
                <a:cubicBezTo>
                  <a:pt x="7494108" y="749423"/>
                  <a:pt x="7503775" y="748193"/>
                  <a:pt x="7513416" y="746656"/>
                </a:cubicBezTo>
                <a:lnTo>
                  <a:pt x="7519916" y="745272"/>
                </a:lnTo>
                <a:lnTo>
                  <a:pt x="7527998" y="740597"/>
                </a:lnTo>
                <a:lnTo>
                  <a:pt x="7540146" y="740957"/>
                </a:lnTo>
                <a:lnTo>
                  <a:pt x="7540350" y="740913"/>
                </a:lnTo>
                <a:lnTo>
                  <a:pt x="7540410" y="740924"/>
                </a:lnTo>
                <a:cubicBezTo>
                  <a:pt x="7540410" y="740924"/>
                  <a:pt x="7540410" y="740924"/>
                  <a:pt x="7542486" y="740457"/>
                </a:cubicBezTo>
                <a:lnTo>
                  <a:pt x="7540350" y="740913"/>
                </a:lnTo>
                <a:lnTo>
                  <a:pt x="7537201" y="740396"/>
                </a:lnTo>
                <a:cubicBezTo>
                  <a:pt x="7538141" y="738939"/>
                  <a:pt x="7539083" y="737480"/>
                  <a:pt x="7542291" y="738009"/>
                </a:cubicBezTo>
                <a:cubicBezTo>
                  <a:pt x="7542291" y="738009"/>
                  <a:pt x="7544365" y="737544"/>
                  <a:pt x="7544365" y="737544"/>
                </a:cubicBezTo>
                <a:cubicBezTo>
                  <a:pt x="7545309" y="736087"/>
                  <a:pt x="7544172" y="735093"/>
                  <a:pt x="7543232" y="736551"/>
                </a:cubicBezTo>
                <a:cubicBezTo>
                  <a:pt x="7528519" y="737355"/>
                  <a:pt x="7506833" y="743457"/>
                  <a:pt x="7488911" y="743732"/>
                </a:cubicBezTo>
                <a:cubicBezTo>
                  <a:pt x="7487583" y="740288"/>
                  <a:pt x="7485508" y="740754"/>
                  <a:pt x="7490598" y="738367"/>
                </a:cubicBezTo>
                <a:cubicBezTo>
                  <a:pt x="7492866" y="740353"/>
                  <a:pt x="7499089" y="738959"/>
                  <a:pt x="7505312" y="737564"/>
                </a:cubicBezTo>
                <a:cubicBezTo>
                  <a:pt x="7504929" y="732665"/>
                  <a:pt x="7518893" y="735769"/>
                  <a:pt x="7528325" y="734904"/>
                </a:cubicBezTo>
                <a:cubicBezTo>
                  <a:pt x="7553413" y="731777"/>
                  <a:pt x="7580380" y="725740"/>
                  <a:pt x="7606790" y="726058"/>
                </a:cubicBezTo>
                <a:cubicBezTo>
                  <a:pt x="7610000" y="726584"/>
                  <a:pt x="7611135" y="727576"/>
                  <a:pt x="7614340" y="728106"/>
                </a:cubicBezTo>
                <a:cubicBezTo>
                  <a:pt x="7622832" y="728698"/>
                  <a:pt x="7640560" y="725972"/>
                  <a:pt x="7646037" y="728485"/>
                </a:cubicBezTo>
                <a:cubicBezTo>
                  <a:pt x="7645842" y="726037"/>
                  <a:pt x="7646785" y="724576"/>
                  <a:pt x="7651124" y="726100"/>
                </a:cubicBezTo>
                <a:lnTo>
                  <a:pt x="7657188" y="727021"/>
                </a:lnTo>
                <a:lnTo>
                  <a:pt x="7672342" y="720166"/>
                </a:lnTo>
                <a:cubicBezTo>
                  <a:pt x="7685300" y="736801"/>
                  <a:pt x="7712603" y="737094"/>
                  <a:pt x="7723158" y="746655"/>
                </a:cubicBezTo>
                <a:lnTo>
                  <a:pt x="7736628" y="786283"/>
                </a:lnTo>
                <a:cubicBezTo>
                  <a:pt x="7745135" y="789829"/>
                  <a:pt x="7770710" y="783076"/>
                  <a:pt x="7778422" y="786236"/>
                </a:cubicBezTo>
                <a:cubicBezTo>
                  <a:pt x="7736860" y="806474"/>
                  <a:pt x="7712238" y="830670"/>
                  <a:pt x="7691370" y="855658"/>
                </a:cubicBezTo>
                <a:lnTo>
                  <a:pt x="7670778" y="881409"/>
                </a:lnTo>
                <a:lnTo>
                  <a:pt x="7677269" y="876178"/>
                </a:lnTo>
                <a:lnTo>
                  <a:pt x="7692501" y="864716"/>
                </a:lnTo>
                <a:lnTo>
                  <a:pt x="7699432" y="875443"/>
                </a:lnTo>
                <a:lnTo>
                  <a:pt x="7680683" y="888684"/>
                </a:lnTo>
                <a:cubicBezTo>
                  <a:pt x="7679407" y="890069"/>
                  <a:pt x="7677981" y="891871"/>
                  <a:pt x="7676386" y="893604"/>
                </a:cubicBezTo>
                <a:lnTo>
                  <a:pt x="7672451" y="896938"/>
                </a:lnTo>
                <a:lnTo>
                  <a:pt x="7672282" y="896924"/>
                </a:lnTo>
                <a:cubicBezTo>
                  <a:pt x="7671871" y="896988"/>
                  <a:pt x="7671385" y="897266"/>
                  <a:pt x="7671082" y="898102"/>
                </a:cubicBezTo>
                <a:lnTo>
                  <a:pt x="7672451" y="896938"/>
                </a:lnTo>
                <a:lnTo>
                  <a:pt x="7673029" y="896997"/>
                </a:lnTo>
                <a:cubicBezTo>
                  <a:pt x="7673329" y="896165"/>
                  <a:pt x="7673819" y="895887"/>
                  <a:pt x="7674153" y="896028"/>
                </a:cubicBezTo>
                <a:lnTo>
                  <a:pt x="7674250" y="896693"/>
                </a:lnTo>
                <a:lnTo>
                  <a:pt x="7626852" y="929823"/>
                </a:lnTo>
                <a:lnTo>
                  <a:pt x="7626843" y="929834"/>
                </a:lnTo>
                <a:cubicBezTo>
                  <a:pt x="7611601" y="946485"/>
                  <a:pt x="7588452" y="959878"/>
                  <a:pt x="7565207" y="970312"/>
                </a:cubicBezTo>
                <a:lnTo>
                  <a:pt x="7526103" y="984586"/>
                </a:lnTo>
                <a:lnTo>
                  <a:pt x="7505650" y="995690"/>
                </a:lnTo>
                <a:cubicBezTo>
                  <a:pt x="7496213" y="1000365"/>
                  <a:pt x="7486926" y="1004625"/>
                  <a:pt x="7477734" y="1009163"/>
                </a:cubicBezTo>
                <a:lnTo>
                  <a:pt x="7452379" y="1023202"/>
                </a:lnTo>
                <a:lnTo>
                  <a:pt x="7452318" y="1023212"/>
                </a:lnTo>
                <a:cubicBezTo>
                  <a:pt x="7452318" y="1023212"/>
                  <a:pt x="7452318" y="1023212"/>
                  <a:pt x="7450370" y="1024315"/>
                </a:cubicBezTo>
                <a:lnTo>
                  <a:pt x="7452379" y="1023202"/>
                </a:lnTo>
                <a:lnTo>
                  <a:pt x="7455610" y="1022676"/>
                </a:lnTo>
                <a:cubicBezTo>
                  <a:pt x="7455006" y="1024346"/>
                  <a:pt x="7454402" y="1026016"/>
                  <a:pt x="7451111" y="1026551"/>
                </a:cubicBezTo>
                <a:cubicBezTo>
                  <a:pt x="7451111" y="1026551"/>
                  <a:pt x="7449163" y="1027653"/>
                  <a:pt x="7449163" y="1027653"/>
                </a:cubicBezTo>
                <a:cubicBezTo>
                  <a:pt x="7448560" y="1029323"/>
                  <a:pt x="7449902" y="1029890"/>
                  <a:pt x="7450506" y="1028219"/>
                </a:cubicBezTo>
                <a:cubicBezTo>
                  <a:pt x="7464882" y="1022742"/>
                  <a:pt x="7484964" y="1010050"/>
                  <a:pt x="7502631" y="1004036"/>
                </a:cubicBezTo>
                <a:cubicBezTo>
                  <a:pt x="7504714" y="1006838"/>
                  <a:pt x="7506663" y="1005738"/>
                  <a:pt x="7502162" y="1009612"/>
                </a:cubicBezTo>
                <a:cubicBezTo>
                  <a:pt x="7499474" y="1008477"/>
                  <a:pt x="7493630" y="1011784"/>
                  <a:pt x="7487789" y="1015091"/>
                </a:cubicBezTo>
                <a:cubicBezTo>
                  <a:pt x="7489268" y="1019563"/>
                  <a:pt x="7474756" y="1021136"/>
                  <a:pt x="7465621" y="1024977"/>
                </a:cubicBezTo>
                <a:cubicBezTo>
                  <a:pt x="7441508" y="1035966"/>
                  <a:pt x="7416185" y="1050297"/>
                  <a:pt x="7389987" y="1058480"/>
                </a:cubicBezTo>
                <a:lnTo>
                  <a:pt x="7387073" y="1058665"/>
                </a:lnTo>
                <a:lnTo>
                  <a:pt x="7311394" y="1120397"/>
                </a:lnTo>
                <a:cubicBezTo>
                  <a:pt x="7304201" y="1140226"/>
                  <a:pt x="7300942" y="1150156"/>
                  <a:pt x="7299293" y="1166776"/>
                </a:cubicBezTo>
                <a:lnTo>
                  <a:pt x="7317037" y="1178788"/>
                </a:lnTo>
                <a:lnTo>
                  <a:pt x="7349648" y="1167699"/>
                </a:lnTo>
                <a:cubicBezTo>
                  <a:pt x="7364249" y="1163248"/>
                  <a:pt x="7379488" y="1158670"/>
                  <a:pt x="7397191" y="1152068"/>
                </a:cubicBezTo>
                <a:cubicBezTo>
                  <a:pt x="7396819" y="1146020"/>
                  <a:pt x="7389338" y="1150577"/>
                  <a:pt x="7388967" y="1144530"/>
                </a:cubicBezTo>
                <a:cubicBezTo>
                  <a:pt x="7411407" y="1130859"/>
                  <a:pt x="7424000" y="1125278"/>
                  <a:pt x="7441701" y="1118675"/>
                </a:cubicBezTo>
                <a:cubicBezTo>
                  <a:pt x="7457034" y="1115612"/>
                  <a:pt x="7474737" y="1109011"/>
                  <a:pt x="7502662" y="1100364"/>
                </a:cubicBezTo>
                <a:cubicBezTo>
                  <a:pt x="7508143" y="1105390"/>
                  <a:pt x="7528216" y="1095254"/>
                  <a:pt x="7546291" y="1094699"/>
                </a:cubicBezTo>
                <a:cubicBezTo>
                  <a:pt x="7538439" y="1093208"/>
                  <a:pt x="7535695" y="1090695"/>
                  <a:pt x="7548288" y="1085117"/>
                </a:cubicBezTo>
                <a:cubicBezTo>
                  <a:pt x="7581693" y="1081496"/>
                  <a:pt x="7637172" y="1058158"/>
                  <a:pt x="7661100" y="1068677"/>
                </a:cubicBezTo>
                <a:cubicBezTo>
                  <a:pt x="7691020" y="1050450"/>
                  <a:pt x="7729540" y="1045807"/>
                  <a:pt x="7768427" y="1047214"/>
                </a:cubicBezTo>
                <a:cubicBezTo>
                  <a:pt x="7770797" y="1043676"/>
                  <a:pt x="7770797" y="1043676"/>
                  <a:pt x="7770797" y="1043676"/>
                </a:cubicBezTo>
                <a:cubicBezTo>
                  <a:pt x="7770797" y="1043676"/>
                  <a:pt x="7773537" y="1046190"/>
                  <a:pt x="7773537" y="1046190"/>
                </a:cubicBezTo>
                <a:cubicBezTo>
                  <a:pt x="7775908" y="1042656"/>
                  <a:pt x="7783760" y="1044145"/>
                  <a:pt x="7783760" y="1044145"/>
                </a:cubicBezTo>
                <a:cubicBezTo>
                  <a:pt x="7788871" y="1043124"/>
                  <a:pt x="7786502" y="1046659"/>
                  <a:pt x="7781389" y="1047681"/>
                </a:cubicBezTo>
                <a:cubicBezTo>
                  <a:pt x="7779022" y="1051216"/>
                  <a:pt x="7779022" y="1051216"/>
                  <a:pt x="7776279" y="1048703"/>
                </a:cubicBezTo>
                <a:cubicBezTo>
                  <a:pt x="7786873" y="1052707"/>
                  <a:pt x="7806946" y="1042569"/>
                  <a:pt x="7810058" y="1051131"/>
                </a:cubicBezTo>
                <a:cubicBezTo>
                  <a:pt x="7799243" y="1054059"/>
                  <a:pt x="7790587" y="1057893"/>
                  <a:pt x="7782919" y="1062011"/>
                </a:cubicBezTo>
                <a:lnTo>
                  <a:pt x="7779943" y="1063772"/>
                </a:lnTo>
                <a:lnTo>
                  <a:pt x="7796075" y="1062152"/>
                </a:lnTo>
                <a:cubicBezTo>
                  <a:pt x="7802781" y="1060685"/>
                  <a:pt x="7808580" y="1059856"/>
                  <a:pt x="7810371" y="1063984"/>
                </a:cubicBezTo>
                <a:lnTo>
                  <a:pt x="7801095" y="1068453"/>
                </a:lnTo>
                <a:lnTo>
                  <a:pt x="7801476" y="1068583"/>
                </a:lnTo>
                <a:cubicBezTo>
                  <a:pt x="7806533" y="1071681"/>
                  <a:pt x="7811396" y="1076198"/>
                  <a:pt x="7816088" y="1082430"/>
                </a:cubicBezTo>
                <a:lnTo>
                  <a:pt x="7811437" y="1088032"/>
                </a:lnTo>
                <a:lnTo>
                  <a:pt x="7828771" y="1082015"/>
                </a:lnTo>
                <a:cubicBezTo>
                  <a:pt x="7826505" y="1070369"/>
                  <a:pt x="7861811" y="1072470"/>
                  <a:pt x="7884856" y="1066754"/>
                </a:cubicBezTo>
                <a:cubicBezTo>
                  <a:pt x="7945935" y="1049578"/>
                  <a:pt x="8010875" y="1024659"/>
                  <a:pt x="8076154" y="1015261"/>
                </a:cubicBezTo>
                <a:cubicBezTo>
                  <a:pt x="8084213" y="1015295"/>
                  <a:pt x="8087277" y="1017250"/>
                  <a:pt x="8095338" y="1017286"/>
                </a:cubicBezTo>
                <a:cubicBezTo>
                  <a:pt x="8116452" y="1015442"/>
                  <a:pt x="8159480" y="1002063"/>
                  <a:pt x="8173669" y="1006004"/>
                </a:cubicBezTo>
                <a:cubicBezTo>
                  <a:pt x="8172536" y="1000182"/>
                  <a:pt x="8174466" y="996312"/>
                  <a:pt x="8185591" y="998302"/>
                </a:cubicBezTo>
                <a:cubicBezTo>
                  <a:pt x="8190589" y="996384"/>
                  <a:pt x="8220896" y="1000402"/>
                  <a:pt x="8222827" y="996529"/>
                </a:cubicBezTo>
                <a:cubicBezTo>
                  <a:pt x="8217832" y="998446"/>
                  <a:pt x="8219763" y="994577"/>
                  <a:pt x="8216698" y="992623"/>
                </a:cubicBezTo>
                <a:lnTo>
                  <a:pt x="8245144" y="991167"/>
                </a:lnTo>
                <a:lnTo>
                  <a:pt x="8251227" y="1004319"/>
                </a:lnTo>
                <a:lnTo>
                  <a:pt x="8235088" y="1004342"/>
                </a:lnTo>
                <a:cubicBezTo>
                  <a:pt x="8216637" y="1012984"/>
                  <a:pt x="8196572" y="1016773"/>
                  <a:pt x="8175115" y="1020313"/>
                </a:cubicBezTo>
                <a:lnTo>
                  <a:pt x="8117585" y="1032507"/>
                </a:lnTo>
                <a:lnTo>
                  <a:pt x="8108730" y="1030920"/>
                </a:lnTo>
                <a:cubicBezTo>
                  <a:pt x="8108730" y="1030920"/>
                  <a:pt x="8108730" y="1030920"/>
                  <a:pt x="8106801" y="1034791"/>
                </a:cubicBezTo>
                <a:lnTo>
                  <a:pt x="8117585" y="1032507"/>
                </a:lnTo>
                <a:lnTo>
                  <a:pt x="8119855" y="1032911"/>
                </a:lnTo>
                <a:cubicBezTo>
                  <a:pt x="8120988" y="1038733"/>
                  <a:pt x="8115991" y="1040652"/>
                  <a:pt x="8112929" y="1038697"/>
                </a:cubicBezTo>
                <a:cubicBezTo>
                  <a:pt x="8110997" y="1042568"/>
                  <a:pt x="8110997" y="1042568"/>
                  <a:pt x="8110997" y="1042568"/>
                </a:cubicBezTo>
                <a:cubicBezTo>
                  <a:pt x="8133646" y="1041700"/>
                  <a:pt x="8158791" y="1039873"/>
                  <a:pt x="8183412" y="1037077"/>
                </a:cubicBezTo>
                <a:lnTo>
                  <a:pt x="8230747" y="1029338"/>
                </a:lnTo>
                <a:lnTo>
                  <a:pt x="8315164" y="1003619"/>
                </a:lnTo>
                <a:cubicBezTo>
                  <a:pt x="8347191" y="994068"/>
                  <a:pt x="8379748" y="985487"/>
                  <a:pt x="8412386" y="980787"/>
                </a:cubicBezTo>
                <a:cubicBezTo>
                  <a:pt x="8420446" y="980823"/>
                  <a:pt x="8423510" y="982777"/>
                  <a:pt x="8431570" y="982811"/>
                </a:cubicBezTo>
                <a:cubicBezTo>
                  <a:pt x="8452687" y="980968"/>
                  <a:pt x="8495715" y="967589"/>
                  <a:pt x="8509905" y="971531"/>
                </a:cubicBezTo>
                <a:cubicBezTo>
                  <a:pt x="8508770" y="965710"/>
                  <a:pt x="8510700" y="961839"/>
                  <a:pt x="8521824" y="963828"/>
                </a:cubicBezTo>
                <a:cubicBezTo>
                  <a:pt x="8526820" y="961911"/>
                  <a:pt x="8557130" y="965927"/>
                  <a:pt x="8559062" y="962056"/>
                </a:cubicBezTo>
                <a:cubicBezTo>
                  <a:pt x="8554066" y="963974"/>
                  <a:pt x="8555997" y="960103"/>
                  <a:pt x="8552930" y="958151"/>
                </a:cubicBezTo>
                <a:lnTo>
                  <a:pt x="8581377" y="956694"/>
                </a:lnTo>
                <a:lnTo>
                  <a:pt x="8587458" y="969847"/>
                </a:lnTo>
                <a:lnTo>
                  <a:pt x="8571321" y="969870"/>
                </a:lnTo>
                <a:cubicBezTo>
                  <a:pt x="8552870" y="978513"/>
                  <a:pt x="8532806" y="982301"/>
                  <a:pt x="8511347" y="985840"/>
                </a:cubicBezTo>
                <a:lnTo>
                  <a:pt x="8453819" y="998034"/>
                </a:lnTo>
                <a:lnTo>
                  <a:pt x="8444962" y="996449"/>
                </a:lnTo>
                <a:cubicBezTo>
                  <a:pt x="8444962" y="996449"/>
                  <a:pt x="8444962" y="996449"/>
                  <a:pt x="8443033" y="1000317"/>
                </a:cubicBezTo>
                <a:lnTo>
                  <a:pt x="8453819" y="998034"/>
                </a:lnTo>
                <a:lnTo>
                  <a:pt x="8456089" y="998439"/>
                </a:lnTo>
                <a:cubicBezTo>
                  <a:pt x="8457222" y="1004260"/>
                  <a:pt x="8452225" y="1006177"/>
                  <a:pt x="8449162" y="1004222"/>
                </a:cubicBezTo>
                <a:cubicBezTo>
                  <a:pt x="8447231" y="1008095"/>
                  <a:pt x="8447231" y="1008095"/>
                  <a:pt x="8447231" y="1008095"/>
                </a:cubicBezTo>
                <a:cubicBezTo>
                  <a:pt x="8469879" y="1007226"/>
                  <a:pt x="8495023" y="1005402"/>
                  <a:pt x="8519646" y="1002606"/>
                </a:cubicBezTo>
                <a:lnTo>
                  <a:pt x="8528877" y="1001095"/>
                </a:lnTo>
                <a:lnTo>
                  <a:pt x="8535318" y="998401"/>
                </a:lnTo>
                <a:cubicBezTo>
                  <a:pt x="8555491" y="988687"/>
                  <a:pt x="8575869" y="976896"/>
                  <a:pt x="8587513" y="970159"/>
                </a:cubicBezTo>
                <a:cubicBezTo>
                  <a:pt x="8595101" y="977837"/>
                  <a:pt x="8600957" y="988658"/>
                  <a:pt x="8607254" y="998511"/>
                </a:cubicBezTo>
                <a:lnTo>
                  <a:pt x="8621871" y="1013228"/>
                </a:lnTo>
                <a:lnTo>
                  <a:pt x="8666010" y="985320"/>
                </a:lnTo>
                <a:cubicBezTo>
                  <a:pt x="8664474" y="979668"/>
                  <a:pt x="8657909" y="986072"/>
                  <a:pt x="8656372" y="980420"/>
                </a:cubicBezTo>
                <a:cubicBezTo>
                  <a:pt x="8676068" y="961214"/>
                  <a:pt x="8687521" y="952429"/>
                  <a:pt x="8703866" y="941256"/>
                </a:cubicBezTo>
                <a:cubicBezTo>
                  <a:pt x="8718536" y="934098"/>
                  <a:pt x="8734878" y="922928"/>
                  <a:pt x="8760998" y="906986"/>
                </a:cubicBezTo>
                <a:cubicBezTo>
                  <a:pt x="8767424" y="910250"/>
                  <a:pt x="8785446" y="895061"/>
                  <a:pt x="8803326" y="889539"/>
                </a:cubicBezTo>
                <a:cubicBezTo>
                  <a:pt x="8795223" y="890292"/>
                  <a:pt x="8792009" y="888658"/>
                  <a:pt x="8803465" y="879870"/>
                </a:cubicBezTo>
                <a:cubicBezTo>
                  <a:pt x="8836013" y="867194"/>
                  <a:pt x="8886719" y="829659"/>
                  <a:pt x="8912561" y="833054"/>
                </a:cubicBezTo>
                <a:cubicBezTo>
                  <a:pt x="8938823" y="807444"/>
                  <a:pt x="8976260" y="792381"/>
                  <a:pt x="9015233" y="782969"/>
                </a:cubicBezTo>
                <a:cubicBezTo>
                  <a:pt x="9016909" y="778953"/>
                  <a:pt x="9016909" y="778953"/>
                  <a:pt x="9016909" y="778953"/>
                </a:cubicBezTo>
                <a:cubicBezTo>
                  <a:pt x="9016909" y="778953"/>
                  <a:pt x="9020121" y="780587"/>
                  <a:pt x="9020121" y="780587"/>
                </a:cubicBezTo>
                <a:cubicBezTo>
                  <a:pt x="9021797" y="776567"/>
                  <a:pt x="9029900" y="775817"/>
                  <a:pt x="9029900" y="775817"/>
                </a:cubicBezTo>
                <a:cubicBezTo>
                  <a:pt x="9034789" y="773430"/>
                  <a:pt x="9033112" y="777448"/>
                  <a:pt x="9028224" y="779832"/>
                </a:cubicBezTo>
                <a:cubicBezTo>
                  <a:pt x="9026546" y="783851"/>
                  <a:pt x="9026546" y="783851"/>
                  <a:pt x="9023334" y="782218"/>
                </a:cubicBezTo>
                <a:cubicBezTo>
                  <a:pt x="9028993" y="782658"/>
                  <a:pt x="9036325" y="779081"/>
                  <a:pt x="9042837" y="776303"/>
                </a:cubicBezTo>
                <a:lnTo>
                  <a:pt x="9049210" y="775818"/>
                </a:lnTo>
                <a:lnTo>
                  <a:pt x="9101903" y="740901"/>
                </a:lnTo>
                <a:cubicBezTo>
                  <a:pt x="9131414" y="721572"/>
                  <a:pt x="9161661" y="702984"/>
                  <a:pt x="9192871" y="688005"/>
                </a:cubicBezTo>
                <a:cubicBezTo>
                  <a:pt x="9200848" y="685428"/>
                  <a:pt x="9204321" y="686267"/>
                  <a:pt x="9212298" y="683689"/>
                </a:cubicBezTo>
                <a:lnTo>
                  <a:pt x="9218918" y="680197"/>
                </a:lnTo>
                <a:lnTo>
                  <a:pt x="9215666" y="680878"/>
                </a:lnTo>
                <a:cubicBezTo>
                  <a:pt x="9252279" y="651583"/>
                  <a:pt x="9280441" y="632468"/>
                  <a:pt x="9310009" y="619064"/>
                </a:cubicBezTo>
                <a:lnTo>
                  <a:pt x="9314376" y="616411"/>
                </a:lnTo>
                <a:lnTo>
                  <a:pt x="9321168" y="598488"/>
                </a:lnTo>
                <a:cubicBezTo>
                  <a:pt x="9323482" y="590162"/>
                  <a:pt x="9326064" y="582635"/>
                  <a:pt x="9331887" y="579266"/>
                </a:cubicBezTo>
                <a:cubicBezTo>
                  <a:pt x="9357671" y="564346"/>
                  <a:pt x="9384167" y="551026"/>
                  <a:pt x="9410801" y="537628"/>
                </a:cubicBezTo>
                <a:lnTo>
                  <a:pt x="9431301" y="526800"/>
                </a:lnTo>
                <a:lnTo>
                  <a:pt x="9434633" y="524477"/>
                </a:lnTo>
                <a:cubicBezTo>
                  <a:pt x="9449419" y="517775"/>
                  <a:pt x="9465964" y="507101"/>
                  <a:pt x="9492366" y="491959"/>
                </a:cubicBezTo>
                <a:cubicBezTo>
                  <a:pt x="9498700" y="495436"/>
                  <a:pt x="9517006" y="480789"/>
                  <a:pt x="9534958" y="475825"/>
                </a:cubicBezTo>
                <a:cubicBezTo>
                  <a:pt x="9526863" y="476321"/>
                  <a:pt x="9523696" y="474581"/>
                  <a:pt x="9535313" y="466141"/>
                </a:cubicBezTo>
                <a:cubicBezTo>
                  <a:pt x="9568050" y="454476"/>
                  <a:pt x="9619448" y="418480"/>
                  <a:pt x="9645139" y="422707"/>
                </a:cubicBezTo>
                <a:cubicBezTo>
                  <a:pt x="9658517" y="410293"/>
                  <a:pt x="9674623" y="400609"/>
                  <a:pt x="9692267" y="393009"/>
                </a:cubicBezTo>
                <a:lnTo>
                  <a:pt x="9734057" y="380244"/>
                </a:lnTo>
                <a:lnTo>
                  <a:pt x="9740527" y="376821"/>
                </a:lnTo>
                <a:cubicBezTo>
                  <a:pt x="9780403" y="355715"/>
                  <a:pt x="9828848" y="326943"/>
                  <a:pt x="9868725" y="305840"/>
                </a:cubicBezTo>
                <a:cubicBezTo>
                  <a:pt x="9908604" y="284733"/>
                  <a:pt x="9940653" y="266990"/>
                  <a:pt x="9950550" y="272727"/>
                </a:cubicBezTo>
                <a:cubicBezTo>
                  <a:pt x="9951287" y="268417"/>
                  <a:pt x="9951287" y="268417"/>
                  <a:pt x="9951287" y="268417"/>
                </a:cubicBezTo>
                <a:cubicBezTo>
                  <a:pt x="9951287" y="268417"/>
                  <a:pt x="9951287" y="268417"/>
                  <a:pt x="9955570" y="264583"/>
                </a:cubicBezTo>
                <a:lnTo>
                  <a:pt x="9961253" y="265343"/>
                </a:lnTo>
                <a:lnTo>
                  <a:pt x="9988221" y="245915"/>
                </a:lnTo>
                <a:cubicBezTo>
                  <a:pt x="10001701" y="237167"/>
                  <a:pt x="10011846" y="232362"/>
                  <a:pt x="10017167" y="234271"/>
                </a:cubicBezTo>
                <a:cubicBezTo>
                  <a:pt x="10017368" y="229937"/>
                  <a:pt x="10017368" y="229937"/>
                  <a:pt x="10017368" y="229937"/>
                </a:cubicBezTo>
                <a:cubicBezTo>
                  <a:pt x="10017368" y="229937"/>
                  <a:pt x="10017368" y="229937"/>
                  <a:pt x="10021185" y="225433"/>
                </a:cubicBezTo>
                <a:cubicBezTo>
                  <a:pt x="10024800" y="225262"/>
                  <a:pt x="10028416" y="225088"/>
                  <a:pt x="10032030" y="224918"/>
                </a:cubicBezTo>
                <a:cubicBezTo>
                  <a:pt x="10032030" y="224918"/>
                  <a:pt x="10032030" y="224918"/>
                  <a:pt x="10028214" y="229423"/>
                </a:cubicBezTo>
                <a:cubicBezTo>
                  <a:pt x="10028214" y="229423"/>
                  <a:pt x="10028214" y="229423"/>
                  <a:pt x="10024396" y="233927"/>
                </a:cubicBezTo>
                <a:cubicBezTo>
                  <a:pt x="10039261" y="224575"/>
                  <a:pt x="10054124" y="215221"/>
                  <a:pt x="10068988" y="205866"/>
                </a:cubicBezTo>
                <a:cubicBezTo>
                  <a:pt x="10068786" y="210200"/>
                  <a:pt x="10087065" y="205008"/>
                  <a:pt x="10083046" y="213847"/>
                </a:cubicBezTo>
                <a:cubicBezTo>
                  <a:pt x="10161179" y="162576"/>
                  <a:pt x="10223241" y="146656"/>
                  <a:pt x="10272251" y="101093"/>
                </a:cubicBezTo>
                <a:cubicBezTo>
                  <a:pt x="10323669" y="81355"/>
                  <a:pt x="10356005" y="84142"/>
                  <a:pt x="10408026" y="51404"/>
                </a:cubicBezTo>
                <a:cubicBezTo>
                  <a:pt x="10411440" y="55566"/>
                  <a:pt x="10422487" y="50719"/>
                  <a:pt x="10426102" y="50546"/>
                </a:cubicBezTo>
                <a:cubicBezTo>
                  <a:pt x="10448397" y="36516"/>
                  <a:pt x="10477720" y="26476"/>
                  <a:pt x="10507045" y="16437"/>
                </a:cubicBezTo>
                <a:cubicBezTo>
                  <a:pt x="10525525" y="6911"/>
                  <a:pt x="10543802" y="1720"/>
                  <a:pt x="10561880" y="860"/>
                </a:cubicBezTo>
                <a:cubicBezTo>
                  <a:pt x="10569108" y="516"/>
                  <a:pt x="10572724" y="346"/>
                  <a:pt x="1057995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7694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765DE8CD-12A7-4772-A3DC-8BA99E6EA60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52312" y="181905"/>
            <a:ext cx="11727472" cy="6602927"/>
          </a:xfrm>
          <a:custGeom>
            <a:avLst/>
            <a:gdLst>
              <a:gd name="connsiteX0" fmla="*/ 4553452 w 11727472"/>
              <a:gd name="connsiteY0" fmla="*/ 5976088 h 6602927"/>
              <a:gd name="connsiteX1" fmla="*/ 4539296 w 11727472"/>
              <a:gd name="connsiteY1" fmla="*/ 5994886 h 6602927"/>
              <a:gd name="connsiteX2" fmla="*/ 4530751 w 11727472"/>
              <a:gd name="connsiteY2" fmla="*/ 6020245 h 6602927"/>
              <a:gd name="connsiteX3" fmla="*/ 4500189 w 11727472"/>
              <a:gd name="connsiteY3" fmla="*/ 6075825 h 6602927"/>
              <a:gd name="connsiteX4" fmla="*/ 4507772 w 11727472"/>
              <a:gd name="connsiteY4" fmla="*/ 6075974 h 6602927"/>
              <a:gd name="connsiteX5" fmla="*/ 4571660 w 11727472"/>
              <a:gd name="connsiteY5" fmla="*/ 6000462 h 6602927"/>
              <a:gd name="connsiteX6" fmla="*/ 4555661 w 11727472"/>
              <a:gd name="connsiteY6" fmla="*/ 5976489 h 6602927"/>
              <a:gd name="connsiteX7" fmla="*/ 4941162 w 11727472"/>
              <a:gd name="connsiteY7" fmla="*/ 5838741 h 6602927"/>
              <a:gd name="connsiteX8" fmla="*/ 4927176 w 11727472"/>
              <a:gd name="connsiteY8" fmla="*/ 5845516 h 6602927"/>
              <a:gd name="connsiteX9" fmla="*/ 4912122 w 11727472"/>
              <a:gd name="connsiteY9" fmla="*/ 5852352 h 6602927"/>
              <a:gd name="connsiteX10" fmla="*/ 4911000 w 11727472"/>
              <a:gd name="connsiteY10" fmla="*/ 5852485 h 6602927"/>
              <a:gd name="connsiteX11" fmla="*/ 4883587 w 11727472"/>
              <a:gd name="connsiteY11" fmla="*/ 5872788 h 6602927"/>
              <a:gd name="connsiteX12" fmla="*/ 4841911 w 11727472"/>
              <a:gd name="connsiteY12" fmla="*/ 5904693 h 6602927"/>
              <a:gd name="connsiteX13" fmla="*/ 4851150 w 11727472"/>
              <a:gd name="connsiteY13" fmla="*/ 5910531 h 6602927"/>
              <a:gd name="connsiteX14" fmla="*/ 4867308 w 11727472"/>
              <a:gd name="connsiteY14" fmla="*/ 5897304 h 6602927"/>
              <a:gd name="connsiteX15" fmla="*/ 4862315 w 11727472"/>
              <a:gd name="connsiteY15" fmla="*/ 5917585 h 6602927"/>
              <a:gd name="connsiteX16" fmla="*/ 4855265 w 11727472"/>
              <a:gd name="connsiteY16" fmla="*/ 5928754 h 6602927"/>
              <a:gd name="connsiteX17" fmla="*/ 4921254 w 11727472"/>
              <a:gd name="connsiteY17" fmla="*/ 5865968 h 6602927"/>
              <a:gd name="connsiteX18" fmla="*/ 6897081 w 11727472"/>
              <a:gd name="connsiteY18" fmla="*/ 5714109 h 6602927"/>
              <a:gd name="connsiteX19" fmla="*/ 6890646 w 11727472"/>
              <a:gd name="connsiteY19" fmla="*/ 5718318 h 6602927"/>
              <a:gd name="connsiteX20" fmla="*/ 6891236 w 11727472"/>
              <a:gd name="connsiteY20" fmla="*/ 5721788 h 6602927"/>
              <a:gd name="connsiteX21" fmla="*/ 6892297 w 11727472"/>
              <a:gd name="connsiteY21" fmla="*/ 5720653 h 6602927"/>
              <a:gd name="connsiteX22" fmla="*/ 6948390 w 11727472"/>
              <a:gd name="connsiteY22" fmla="*/ 5633408 h 6602927"/>
              <a:gd name="connsiteX23" fmla="*/ 6940320 w 11727472"/>
              <a:gd name="connsiteY23" fmla="*/ 5647267 h 6602927"/>
              <a:gd name="connsiteX24" fmla="*/ 6895937 w 11727472"/>
              <a:gd name="connsiteY24" fmla="*/ 5657984 h 6602927"/>
              <a:gd name="connsiteX25" fmla="*/ 6881112 w 11727472"/>
              <a:gd name="connsiteY25" fmla="*/ 5663543 h 6602927"/>
              <a:gd name="connsiteX26" fmla="*/ 6881573 w 11727472"/>
              <a:gd name="connsiteY26" fmla="*/ 5676054 h 6602927"/>
              <a:gd name="connsiteX27" fmla="*/ 6905671 w 11727472"/>
              <a:gd name="connsiteY27" fmla="*/ 5692707 h 6602927"/>
              <a:gd name="connsiteX28" fmla="*/ 6909244 w 11727472"/>
              <a:gd name="connsiteY28" fmla="*/ 5697474 h 6602927"/>
              <a:gd name="connsiteX29" fmla="*/ 6916408 w 11727472"/>
              <a:gd name="connsiteY29" fmla="*/ 5687675 h 6602927"/>
              <a:gd name="connsiteX30" fmla="*/ 6924131 w 11727472"/>
              <a:gd name="connsiteY30" fmla="*/ 5665582 h 6602927"/>
              <a:gd name="connsiteX31" fmla="*/ 6952498 w 11727472"/>
              <a:gd name="connsiteY31" fmla="*/ 5634946 h 6602927"/>
              <a:gd name="connsiteX32" fmla="*/ 3757269 w 11727472"/>
              <a:gd name="connsiteY32" fmla="*/ 5576075 h 6602927"/>
              <a:gd name="connsiteX33" fmla="*/ 3753218 w 11727472"/>
              <a:gd name="connsiteY33" fmla="*/ 5576985 h 6602927"/>
              <a:gd name="connsiteX34" fmla="*/ 3745306 w 11727472"/>
              <a:gd name="connsiteY34" fmla="*/ 5590642 h 6602927"/>
              <a:gd name="connsiteX35" fmla="*/ 3752308 w 11727472"/>
              <a:gd name="connsiteY35" fmla="*/ 5604755 h 6602927"/>
              <a:gd name="connsiteX36" fmla="*/ 3755342 w 11727472"/>
              <a:gd name="connsiteY36" fmla="*/ 5599666 h 6602927"/>
              <a:gd name="connsiteX37" fmla="*/ 3761411 w 11727472"/>
              <a:gd name="connsiteY37" fmla="*/ 5579314 h 6602927"/>
              <a:gd name="connsiteX38" fmla="*/ 7877136 w 11727472"/>
              <a:gd name="connsiteY38" fmla="*/ 5530854 h 6602927"/>
              <a:gd name="connsiteX39" fmla="*/ 7873336 w 11727472"/>
              <a:gd name="connsiteY39" fmla="*/ 5531708 h 6602927"/>
              <a:gd name="connsiteX40" fmla="*/ 7865913 w 11727472"/>
              <a:gd name="connsiteY40" fmla="*/ 5544520 h 6602927"/>
              <a:gd name="connsiteX41" fmla="*/ 7872482 w 11727472"/>
              <a:gd name="connsiteY41" fmla="*/ 5557760 h 6602927"/>
              <a:gd name="connsiteX42" fmla="*/ 7875328 w 11727472"/>
              <a:gd name="connsiteY42" fmla="*/ 5552986 h 6602927"/>
              <a:gd name="connsiteX43" fmla="*/ 7881022 w 11727472"/>
              <a:gd name="connsiteY43" fmla="*/ 5533893 h 6602927"/>
              <a:gd name="connsiteX44" fmla="*/ 10932053 w 11727472"/>
              <a:gd name="connsiteY44" fmla="*/ 4093265 h 6602927"/>
              <a:gd name="connsiteX45" fmla="*/ 10916427 w 11727472"/>
              <a:gd name="connsiteY45" fmla="*/ 4096011 h 6602927"/>
              <a:gd name="connsiteX46" fmla="*/ 10913471 w 11727472"/>
              <a:gd name="connsiteY46" fmla="*/ 4115856 h 6602927"/>
              <a:gd name="connsiteX47" fmla="*/ 10863599 w 11727472"/>
              <a:gd name="connsiteY47" fmla="*/ 4198698 h 6602927"/>
              <a:gd name="connsiteX48" fmla="*/ 10845015 w 11727472"/>
              <a:gd name="connsiteY48" fmla="*/ 4221288 h 6602927"/>
              <a:gd name="connsiteX49" fmla="*/ 10850099 w 11727472"/>
              <a:gd name="connsiteY49" fmla="*/ 4247067 h 6602927"/>
              <a:gd name="connsiteX50" fmla="*/ 10850553 w 11727472"/>
              <a:gd name="connsiteY50" fmla="*/ 4265333 h 6602927"/>
              <a:gd name="connsiteX51" fmla="*/ 10880167 w 11727472"/>
              <a:gd name="connsiteY51" fmla="*/ 4220130 h 6602927"/>
              <a:gd name="connsiteX52" fmla="*/ 10930360 w 11727472"/>
              <a:gd name="connsiteY52" fmla="*/ 4148777 h 6602927"/>
              <a:gd name="connsiteX53" fmla="*/ 10955689 w 11727472"/>
              <a:gd name="connsiteY53" fmla="*/ 4133349 h 6602927"/>
              <a:gd name="connsiteX54" fmla="*/ 10965931 w 11727472"/>
              <a:gd name="connsiteY54" fmla="*/ 4121874 h 6602927"/>
              <a:gd name="connsiteX55" fmla="*/ 10959077 w 11727472"/>
              <a:gd name="connsiteY55" fmla="*/ 4118711 h 6602927"/>
              <a:gd name="connsiteX56" fmla="*/ 10932053 w 11727472"/>
              <a:gd name="connsiteY56" fmla="*/ 4093265 h 6602927"/>
              <a:gd name="connsiteX57" fmla="*/ 10991285 w 11727472"/>
              <a:gd name="connsiteY57" fmla="*/ 4093113 h 6602927"/>
              <a:gd name="connsiteX58" fmla="*/ 10986828 w 11727472"/>
              <a:gd name="connsiteY58" fmla="*/ 4093302 h 6602927"/>
              <a:gd name="connsiteX59" fmla="*/ 10983319 w 11727472"/>
              <a:gd name="connsiteY59" fmla="*/ 4102392 h 6602927"/>
              <a:gd name="connsiteX60" fmla="*/ 10990159 w 11727472"/>
              <a:gd name="connsiteY60" fmla="*/ 4094729 h 6602927"/>
              <a:gd name="connsiteX61" fmla="*/ 963141 w 11727472"/>
              <a:gd name="connsiteY61" fmla="*/ 2988311 h 6602927"/>
              <a:gd name="connsiteX62" fmla="*/ 957693 w 11727472"/>
              <a:gd name="connsiteY62" fmla="*/ 2988538 h 6602927"/>
              <a:gd name="connsiteX63" fmla="*/ 940529 w 11727472"/>
              <a:gd name="connsiteY63" fmla="*/ 3056720 h 6602927"/>
              <a:gd name="connsiteX64" fmla="*/ 926874 w 11727472"/>
              <a:gd name="connsiteY64" fmla="*/ 3086762 h 6602927"/>
              <a:gd name="connsiteX65" fmla="*/ 966738 w 11727472"/>
              <a:gd name="connsiteY65" fmla="*/ 3036751 h 6602927"/>
              <a:gd name="connsiteX66" fmla="*/ 973935 w 11727472"/>
              <a:gd name="connsiteY66" fmla="*/ 2995960 h 6602927"/>
              <a:gd name="connsiteX67" fmla="*/ 963141 w 11727472"/>
              <a:gd name="connsiteY67" fmla="*/ 2988311 h 6602927"/>
              <a:gd name="connsiteX68" fmla="*/ 6799196 w 11727472"/>
              <a:gd name="connsiteY68" fmla="*/ 844153 h 6602927"/>
              <a:gd name="connsiteX69" fmla="*/ 6772728 w 11727472"/>
              <a:gd name="connsiteY69" fmla="*/ 859870 h 6602927"/>
              <a:gd name="connsiteX70" fmla="*/ 6750801 w 11727472"/>
              <a:gd name="connsiteY70" fmla="*/ 885146 h 6602927"/>
              <a:gd name="connsiteX71" fmla="*/ 6662627 w 11727472"/>
              <a:gd name="connsiteY71" fmla="*/ 1015293 h 6602927"/>
              <a:gd name="connsiteX72" fmla="*/ 6583187 w 11727472"/>
              <a:gd name="connsiteY72" fmla="*/ 1099984 h 6602927"/>
              <a:gd name="connsiteX73" fmla="*/ 6568754 w 11727472"/>
              <a:gd name="connsiteY73" fmla="*/ 1134832 h 6602927"/>
              <a:gd name="connsiteX74" fmla="*/ 6587600 w 11727472"/>
              <a:gd name="connsiteY74" fmla="*/ 1120482 h 6602927"/>
              <a:gd name="connsiteX75" fmla="*/ 6617903 w 11727472"/>
              <a:gd name="connsiteY75" fmla="*/ 1088657 h 6602927"/>
              <a:gd name="connsiteX76" fmla="*/ 6648994 w 11727472"/>
              <a:gd name="connsiteY76" fmla="*/ 1075040 h 6602927"/>
              <a:gd name="connsiteX77" fmla="*/ 6650541 w 11727472"/>
              <a:gd name="connsiteY77" fmla="*/ 1076192 h 6602927"/>
              <a:gd name="connsiteX78" fmla="*/ 6660854 w 11727472"/>
              <a:gd name="connsiteY78" fmla="*/ 1056897 h 6602927"/>
              <a:gd name="connsiteX79" fmla="*/ 6703847 w 11727472"/>
              <a:gd name="connsiteY79" fmla="*/ 982488 h 6602927"/>
              <a:gd name="connsiteX80" fmla="*/ 6787368 w 11727472"/>
              <a:gd name="connsiteY80" fmla="*/ 872403 h 6602927"/>
              <a:gd name="connsiteX81" fmla="*/ 3425332 w 11727472"/>
              <a:gd name="connsiteY81" fmla="*/ 610841 h 6602927"/>
              <a:gd name="connsiteX82" fmla="*/ 3360563 w 11727472"/>
              <a:gd name="connsiteY82" fmla="*/ 735616 h 6602927"/>
              <a:gd name="connsiteX83" fmla="*/ 3394146 w 11727472"/>
              <a:gd name="connsiteY83" fmla="*/ 692425 h 6602927"/>
              <a:gd name="connsiteX84" fmla="*/ 3410938 w 11727472"/>
              <a:gd name="connsiteY84" fmla="*/ 682827 h 6602927"/>
              <a:gd name="connsiteX85" fmla="*/ 3424306 w 11727472"/>
              <a:gd name="connsiteY85" fmla="*/ 694527 h 6602927"/>
              <a:gd name="connsiteX86" fmla="*/ 3439393 w 11727472"/>
              <a:gd name="connsiteY86" fmla="*/ 674073 h 6602927"/>
              <a:gd name="connsiteX87" fmla="*/ 3427730 w 11727472"/>
              <a:gd name="connsiteY87" fmla="*/ 675629 h 6602927"/>
              <a:gd name="connsiteX88" fmla="*/ 3420534 w 11727472"/>
              <a:gd name="connsiteY88" fmla="*/ 644435 h 6602927"/>
              <a:gd name="connsiteX89" fmla="*/ 3425332 w 11727472"/>
              <a:gd name="connsiteY89" fmla="*/ 610841 h 6602927"/>
              <a:gd name="connsiteX90" fmla="*/ 4540121 w 11727472"/>
              <a:gd name="connsiteY90" fmla="*/ 0 h 6602927"/>
              <a:gd name="connsiteX91" fmla="*/ 4614250 w 11727472"/>
              <a:gd name="connsiteY91" fmla="*/ 118030 h 6602927"/>
              <a:gd name="connsiteX92" fmla="*/ 4522492 w 11727472"/>
              <a:gd name="connsiteY92" fmla="*/ 417627 h 6602927"/>
              <a:gd name="connsiteX93" fmla="*/ 4470147 w 11727472"/>
              <a:gd name="connsiteY93" fmla="*/ 448709 h 6602927"/>
              <a:gd name="connsiteX94" fmla="*/ 4460369 w 11727472"/>
              <a:gd name="connsiteY94" fmla="*/ 393237 h 6602927"/>
              <a:gd name="connsiteX95" fmla="*/ 4471888 w 11727472"/>
              <a:gd name="connsiteY95" fmla="*/ 334651 h 6602927"/>
              <a:gd name="connsiteX96" fmla="*/ 4346609 w 11727472"/>
              <a:gd name="connsiteY96" fmla="*/ 547938 h 6602927"/>
              <a:gd name="connsiteX97" fmla="*/ 4409589 w 11727472"/>
              <a:gd name="connsiteY97" fmla="*/ 475135 h 6602927"/>
              <a:gd name="connsiteX98" fmla="*/ 4439977 w 11727472"/>
              <a:gd name="connsiteY98" fmla="*/ 459814 h 6602927"/>
              <a:gd name="connsiteX99" fmla="*/ 4472155 w 11727472"/>
              <a:gd name="connsiteY99" fmla="*/ 491091 h 6602927"/>
              <a:gd name="connsiteX100" fmla="*/ 4449975 w 11727472"/>
              <a:gd name="connsiteY100" fmla="*/ 511071 h 6602927"/>
              <a:gd name="connsiteX101" fmla="*/ 4431129 w 11727472"/>
              <a:gd name="connsiteY101" fmla="*/ 548132 h 6602927"/>
              <a:gd name="connsiteX102" fmla="*/ 4430269 w 11727472"/>
              <a:gd name="connsiteY102" fmla="*/ 645326 h 6602927"/>
              <a:gd name="connsiteX103" fmla="*/ 4395666 w 11727472"/>
              <a:gd name="connsiteY103" fmla="*/ 660427 h 6602927"/>
              <a:gd name="connsiteX104" fmla="*/ 4373488 w 11727472"/>
              <a:gd name="connsiteY104" fmla="*/ 680406 h 6602927"/>
              <a:gd name="connsiteX105" fmla="*/ 4414559 w 11727472"/>
              <a:gd name="connsiteY105" fmla="*/ 784020 h 6602927"/>
              <a:gd name="connsiteX106" fmla="*/ 4422768 w 11727472"/>
              <a:gd name="connsiteY106" fmla="*/ 788678 h 6602927"/>
              <a:gd name="connsiteX107" fmla="*/ 4429411 w 11727472"/>
              <a:gd name="connsiteY107" fmla="*/ 742519 h 6602927"/>
              <a:gd name="connsiteX108" fmla="*/ 4451810 w 11727472"/>
              <a:gd name="connsiteY108" fmla="*/ 718327 h 6602927"/>
              <a:gd name="connsiteX109" fmla="*/ 4467568 w 11727472"/>
              <a:gd name="connsiteY109" fmla="*/ 740288 h 6602927"/>
              <a:gd name="connsiteX110" fmla="*/ 4442321 w 11727472"/>
              <a:gd name="connsiteY110" fmla="*/ 899623 h 6602927"/>
              <a:gd name="connsiteX111" fmla="*/ 4556767 w 11727472"/>
              <a:gd name="connsiteY111" fmla="*/ 812602 h 6602927"/>
              <a:gd name="connsiteX112" fmla="*/ 4566521 w 11727472"/>
              <a:gd name="connsiteY112" fmla="*/ 787747 h 6602927"/>
              <a:gd name="connsiteX113" fmla="*/ 4618625 w 11727472"/>
              <a:gd name="connsiteY113" fmla="*/ 680551 h 6602927"/>
              <a:gd name="connsiteX114" fmla="*/ 4803158 w 11727472"/>
              <a:gd name="connsiteY114" fmla="*/ 546465 h 6602927"/>
              <a:gd name="connsiteX115" fmla="*/ 4865500 w 11727472"/>
              <a:gd name="connsiteY115" fmla="*/ 566639 h 6602927"/>
              <a:gd name="connsiteX116" fmla="*/ 4903483 w 11727472"/>
              <a:gd name="connsiteY116" fmla="*/ 729279 h 6602927"/>
              <a:gd name="connsiteX117" fmla="*/ 4937665 w 11727472"/>
              <a:gd name="connsiteY117" fmla="*/ 802942 h 6602927"/>
              <a:gd name="connsiteX118" fmla="*/ 4940802 w 11727472"/>
              <a:gd name="connsiteY118" fmla="*/ 904573 h 6602927"/>
              <a:gd name="connsiteX119" fmla="*/ 4928179 w 11727472"/>
              <a:gd name="connsiteY119" fmla="*/ 984237 h 6602927"/>
              <a:gd name="connsiteX120" fmla="*/ 5017798 w 11727472"/>
              <a:gd name="connsiteY120" fmla="*/ 967790 h 6602927"/>
              <a:gd name="connsiteX121" fmla="*/ 5223628 w 11727472"/>
              <a:gd name="connsiteY121" fmla="*/ 830590 h 6602927"/>
              <a:gd name="connsiteX122" fmla="*/ 5273325 w 11727472"/>
              <a:gd name="connsiteY122" fmla="*/ 850102 h 6602927"/>
              <a:gd name="connsiteX123" fmla="*/ 5288860 w 11727472"/>
              <a:gd name="connsiteY123" fmla="*/ 876281 h 6602927"/>
              <a:gd name="connsiteX124" fmla="*/ 5291114 w 11727472"/>
              <a:gd name="connsiteY124" fmla="*/ 994778 h 6602927"/>
              <a:gd name="connsiteX125" fmla="*/ 5099915 w 11727472"/>
              <a:gd name="connsiteY125" fmla="*/ 1094692 h 6602927"/>
              <a:gd name="connsiteX126" fmla="*/ 5072639 w 11727472"/>
              <a:gd name="connsiteY126" fmla="*/ 1131316 h 6602927"/>
              <a:gd name="connsiteX127" fmla="*/ 4999439 w 11727472"/>
              <a:gd name="connsiteY127" fmla="*/ 1157078 h 6602927"/>
              <a:gd name="connsiteX128" fmla="*/ 4965719 w 11727472"/>
              <a:gd name="connsiteY128" fmla="*/ 1155314 h 6602927"/>
              <a:gd name="connsiteX129" fmla="*/ 4968388 w 11727472"/>
              <a:gd name="connsiteY129" fmla="*/ 1185048 h 6602927"/>
              <a:gd name="connsiteX130" fmla="*/ 4962188 w 11727472"/>
              <a:gd name="connsiteY130" fmla="*/ 1222775 h 6602927"/>
              <a:gd name="connsiteX131" fmla="*/ 4968630 w 11727472"/>
              <a:gd name="connsiteY131" fmla="*/ 1261160 h 6602927"/>
              <a:gd name="connsiteX132" fmla="*/ 4897659 w 11727472"/>
              <a:gd name="connsiteY132" fmla="*/ 1325090 h 6602927"/>
              <a:gd name="connsiteX133" fmla="*/ 4890577 w 11727472"/>
              <a:gd name="connsiteY133" fmla="*/ 1379681 h 6602927"/>
              <a:gd name="connsiteX134" fmla="*/ 4970002 w 11727472"/>
              <a:gd name="connsiteY134" fmla="*/ 1396521 h 6602927"/>
              <a:gd name="connsiteX135" fmla="*/ 5066042 w 11727472"/>
              <a:gd name="connsiteY135" fmla="*/ 1338131 h 6602927"/>
              <a:gd name="connsiteX136" fmla="*/ 5203549 w 11727472"/>
              <a:gd name="connsiteY136" fmla="*/ 1214266 h 6602927"/>
              <a:gd name="connsiteX137" fmla="*/ 5384308 w 11727472"/>
              <a:gd name="connsiteY137" fmla="*/ 1071528 h 6602927"/>
              <a:gd name="connsiteX138" fmla="*/ 5422686 w 11727472"/>
              <a:gd name="connsiteY138" fmla="*/ 1065079 h 6602927"/>
              <a:gd name="connsiteX139" fmla="*/ 5458393 w 11727472"/>
              <a:gd name="connsiteY139" fmla="*/ 1028897 h 6602927"/>
              <a:gd name="connsiteX140" fmla="*/ 5476575 w 11727472"/>
              <a:gd name="connsiteY140" fmla="*/ 1004483 h 6602927"/>
              <a:gd name="connsiteX141" fmla="*/ 5665325 w 11727472"/>
              <a:gd name="connsiteY141" fmla="*/ 870617 h 6602927"/>
              <a:gd name="connsiteX142" fmla="*/ 5729618 w 11727472"/>
              <a:gd name="connsiteY142" fmla="*/ 819483 h 6602927"/>
              <a:gd name="connsiteX143" fmla="*/ 5758350 w 11727472"/>
              <a:gd name="connsiteY143" fmla="*/ 791806 h 6602927"/>
              <a:gd name="connsiteX144" fmla="*/ 5772472 w 11727472"/>
              <a:gd name="connsiteY144" fmla="*/ 765943 h 6602927"/>
              <a:gd name="connsiteX145" fmla="*/ 5792013 w 11727472"/>
              <a:gd name="connsiteY145" fmla="*/ 759635 h 6602927"/>
              <a:gd name="connsiteX146" fmla="*/ 5853956 w 11727472"/>
              <a:gd name="connsiteY146" fmla="*/ 707481 h 6602927"/>
              <a:gd name="connsiteX147" fmla="*/ 5929480 w 11727472"/>
              <a:gd name="connsiteY147" fmla="*/ 668826 h 6602927"/>
              <a:gd name="connsiteX148" fmla="*/ 5977391 w 11727472"/>
              <a:gd name="connsiteY148" fmla="*/ 641737 h 6602927"/>
              <a:gd name="connsiteX149" fmla="*/ 5993345 w 11727472"/>
              <a:gd name="connsiteY149" fmla="*/ 670053 h 6602927"/>
              <a:gd name="connsiteX150" fmla="*/ 5998915 w 11727472"/>
              <a:gd name="connsiteY150" fmla="*/ 678354 h 6602927"/>
              <a:gd name="connsiteX151" fmla="*/ 6006175 w 11727472"/>
              <a:gd name="connsiteY151" fmla="*/ 681155 h 6602927"/>
              <a:gd name="connsiteX152" fmla="*/ 6067584 w 11727472"/>
              <a:gd name="connsiteY152" fmla="*/ 680795 h 6602927"/>
              <a:gd name="connsiteX153" fmla="*/ 6149424 w 11727472"/>
              <a:gd name="connsiteY153" fmla="*/ 636102 h 6602927"/>
              <a:gd name="connsiteX154" fmla="*/ 6177168 w 11727472"/>
              <a:gd name="connsiteY154" fmla="*/ 618921 h 6602927"/>
              <a:gd name="connsiteX155" fmla="*/ 6298821 w 11727472"/>
              <a:gd name="connsiteY155" fmla="*/ 553791 h 6602927"/>
              <a:gd name="connsiteX156" fmla="*/ 6421522 w 11727472"/>
              <a:gd name="connsiteY156" fmla="*/ 504564 h 6602927"/>
              <a:gd name="connsiteX157" fmla="*/ 6437194 w 11727472"/>
              <a:gd name="connsiteY157" fmla="*/ 490634 h 6602927"/>
              <a:gd name="connsiteX158" fmla="*/ 6472019 w 11727472"/>
              <a:gd name="connsiteY158" fmla="*/ 487729 h 6602927"/>
              <a:gd name="connsiteX159" fmla="*/ 6495236 w 11727472"/>
              <a:gd name="connsiteY159" fmla="*/ 513837 h 6602927"/>
              <a:gd name="connsiteX160" fmla="*/ 6493378 w 11727472"/>
              <a:gd name="connsiteY160" fmla="*/ 494921 h 6602927"/>
              <a:gd name="connsiteX161" fmla="*/ 6503128 w 11727472"/>
              <a:gd name="connsiteY161" fmla="*/ 446986 h 6602927"/>
              <a:gd name="connsiteX162" fmla="*/ 6544108 w 11727472"/>
              <a:gd name="connsiteY162" fmla="*/ 490967 h 6602927"/>
              <a:gd name="connsiteX163" fmla="*/ 6522866 w 11727472"/>
              <a:gd name="connsiteY163" fmla="*/ 532285 h 6602927"/>
              <a:gd name="connsiteX164" fmla="*/ 6508238 w 11727472"/>
              <a:gd name="connsiteY164" fmla="*/ 562115 h 6602927"/>
              <a:gd name="connsiteX165" fmla="*/ 6540279 w 11727472"/>
              <a:gd name="connsiteY165" fmla="*/ 572903 h 6602927"/>
              <a:gd name="connsiteX166" fmla="*/ 6565237 w 11727472"/>
              <a:gd name="connsiteY166" fmla="*/ 569417 h 6602927"/>
              <a:gd name="connsiteX167" fmla="*/ 6560478 w 11727472"/>
              <a:gd name="connsiteY167" fmla="*/ 599825 h 6602927"/>
              <a:gd name="connsiteX168" fmla="*/ 6523220 w 11727472"/>
              <a:gd name="connsiteY168" fmla="*/ 761962 h 6602927"/>
              <a:gd name="connsiteX169" fmla="*/ 6646961 w 11727472"/>
              <a:gd name="connsiteY169" fmla="*/ 644493 h 6602927"/>
              <a:gd name="connsiteX170" fmla="*/ 6674459 w 11727472"/>
              <a:gd name="connsiteY170" fmla="*/ 629401 h 6602927"/>
              <a:gd name="connsiteX171" fmla="*/ 6684037 w 11727472"/>
              <a:gd name="connsiteY171" fmla="*/ 635284 h 6602927"/>
              <a:gd name="connsiteX172" fmla="*/ 6694218 w 11727472"/>
              <a:gd name="connsiteY172" fmla="*/ 629972 h 6602927"/>
              <a:gd name="connsiteX173" fmla="*/ 6725442 w 11727472"/>
              <a:gd name="connsiteY173" fmla="*/ 642837 h 6602927"/>
              <a:gd name="connsiteX174" fmla="*/ 6751614 w 11727472"/>
              <a:gd name="connsiteY174" fmla="*/ 627295 h 6602927"/>
              <a:gd name="connsiteX175" fmla="*/ 6811706 w 11727472"/>
              <a:gd name="connsiteY175" fmla="*/ 528973 h 6602927"/>
              <a:gd name="connsiteX176" fmla="*/ 6877801 w 11727472"/>
              <a:gd name="connsiteY176" fmla="*/ 477473 h 6602927"/>
              <a:gd name="connsiteX177" fmla="*/ 6939481 w 11727472"/>
              <a:gd name="connsiteY177" fmla="*/ 510294 h 6602927"/>
              <a:gd name="connsiteX178" fmla="*/ 6950582 w 11727472"/>
              <a:gd name="connsiteY178" fmla="*/ 540469 h 6602927"/>
              <a:gd name="connsiteX179" fmla="*/ 6983000 w 11727472"/>
              <a:gd name="connsiteY179" fmla="*/ 647858 h 6602927"/>
              <a:gd name="connsiteX180" fmla="*/ 6857853 w 11727472"/>
              <a:gd name="connsiteY180" fmla="*/ 801834 h 6602927"/>
              <a:gd name="connsiteX181" fmla="*/ 6830657 w 11727472"/>
              <a:gd name="connsiteY181" fmla="*/ 821752 h 6602927"/>
              <a:gd name="connsiteX182" fmla="*/ 6830736 w 11727472"/>
              <a:gd name="connsiteY182" fmla="*/ 823903 h 6602927"/>
              <a:gd name="connsiteX183" fmla="*/ 6866445 w 11727472"/>
              <a:gd name="connsiteY183" fmla="*/ 817831 h 6602927"/>
              <a:gd name="connsiteX184" fmla="*/ 6689654 w 11727472"/>
              <a:gd name="connsiteY184" fmla="*/ 1100503 h 6602927"/>
              <a:gd name="connsiteX185" fmla="*/ 6675085 w 11727472"/>
              <a:gd name="connsiteY185" fmla="*/ 1123111 h 6602927"/>
              <a:gd name="connsiteX186" fmla="*/ 6675576 w 11727472"/>
              <a:gd name="connsiteY186" fmla="*/ 1126156 h 6602927"/>
              <a:gd name="connsiteX187" fmla="*/ 6667423 w 11727472"/>
              <a:gd name="connsiteY187" fmla="*/ 1155482 h 6602927"/>
              <a:gd name="connsiteX188" fmla="*/ 6634674 w 11727472"/>
              <a:gd name="connsiteY188" fmla="*/ 1228508 h 6602927"/>
              <a:gd name="connsiteX189" fmla="*/ 6644411 w 11727472"/>
              <a:gd name="connsiteY189" fmla="*/ 1222027 h 6602927"/>
              <a:gd name="connsiteX190" fmla="*/ 6838237 w 11727472"/>
              <a:gd name="connsiteY190" fmla="*/ 991187 h 6602927"/>
              <a:gd name="connsiteX191" fmla="*/ 6847327 w 11727472"/>
              <a:gd name="connsiteY191" fmla="*/ 978980 h 6602927"/>
              <a:gd name="connsiteX192" fmla="*/ 6916313 w 11727472"/>
              <a:gd name="connsiteY192" fmla="*/ 952996 h 6602927"/>
              <a:gd name="connsiteX193" fmla="*/ 6916558 w 11727472"/>
              <a:gd name="connsiteY193" fmla="*/ 1029108 h 6602927"/>
              <a:gd name="connsiteX194" fmla="*/ 6892169 w 11727472"/>
              <a:gd name="connsiteY194" fmla="*/ 1081209 h 6602927"/>
              <a:gd name="connsiteX195" fmla="*/ 6880578 w 11727472"/>
              <a:gd name="connsiteY195" fmla="*/ 1093410 h 6602927"/>
              <a:gd name="connsiteX196" fmla="*/ 6892259 w 11727472"/>
              <a:gd name="connsiteY196" fmla="*/ 1086515 h 6602927"/>
              <a:gd name="connsiteX197" fmla="*/ 6919655 w 11727472"/>
              <a:gd name="connsiteY197" fmla="*/ 1092082 h 6602927"/>
              <a:gd name="connsiteX198" fmla="*/ 6925114 w 11727472"/>
              <a:gd name="connsiteY198" fmla="*/ 1099979 h 6602927"/>
              <a:gd name="connsiteX199" fmla="*/ 6935250 w 11727472"/>
              <a:gd name="connsiteY199" fmla="*/ 1095022 h 6602927"/>
              <a:gd name="connsiteX200" fmla="*/ 6955369 w 11727472"/>
              <a:gd name="connsiteY200" fmla="*/ 1085182 h 6602927"/>
              <a:gd name="connsiteX201" fmla="*/ 6954788 w 11727472"/>
              <a:gd name="connsiteY201" fmla="*/ 1094195 h 6602927"/>
              <a:gd name="connsiteX202" fmla="*/ 6948296 w 11727472"/>
              <a:gd name="connsiteY202" fmla="*/ 1108219 h 6602927"/>
              <a:gd name="connsiteX203" fmla="*/ 6991297 w 11727472"/>
              <a:gd name="connsiteY203" fmla="*/ 1069484 h 6602927"/>
              <a:gd name="connsiteX204" fmla="*/ 6996415 w 11727472"/>
              <a:gd name="connsiteY204" fmla="*/ 1049563 h 6602927"/>
              <a:gd name="connsiteX205" fmla="*/ 7009737 w 11727472"/>
              <a:gd name="connsiteY205" fmla="*/ 1041929 h 6602927"/>
              <a:gd name="connsiteX206" fmla="*/ 7015299 w 11727472"/>
              <a:gd name="connsiteY206" fmla="*/ 1047863 h 6602927"/>
              <a:gd name="connsiteX207" fmla="*/ 7047333 w 11727472"/>
              <a:gd name="connsiteY207" fmla="*/ 1019007 h 6602927"/>
              <a:gd name="connsiteX208" fmla="*/ 7166772 w 11727472"/>
              <a:gd name="connsiteY208" fmla="*/ 934036 h 6602927"/>
              <a:gd name="connsiteX209" fmla="*/ 7192152 w 11727472"/>
              <a:gd name="connsiteY209" fmla="*/ 903633 h 6602927"/>
              <a:gd name="connsiteX210" fmla="*/ 7286393 w 11727472"/>
              <a:gd name="connsiteY210" fmla="*/ 769746 h 6602927"/>
              <a:gd name="connsiteX211" fmla="*/ 7450796 w 11727472"/>
              <a:gd name="connsiteY211" fmla="*/ 734721 h 6602927"/>
              <a:gd name="connsiteX212" fmla="*/ 7494730 w 11727472"/>
              <a:gd name="connsiteY212" fmla="*/ 804445 h 6602927"/>
              <a:gd name="connsiteX213" fmla="*/ 7439639 w 11727472"/>
              <a:gd name="connsiteY213" fmla="*/ 1023673 h 6602927"/>
              <a:gd name="connsiteX214" fmla="*/ 7433822 w 11727472"/>
              <a:gd name="connsiteY214" fmla="*/ 1059065 h 6602927"/>
              <a:gd name="connsiteX215" fmla="*/ 7477736 w 11727472"/>
              <a:gd name="connsiteY215" fmla="*/ 1053431 h 6602927"/>
              <a:gd name="connsiteX216" fmla="*/ 7562204 w 11727472"/>
              <a:gd name="connsiteY216" fmla="*/ 954730 h 6602927"/>
              <a:gd name="connsiteX217" fmla="*/ 7886558 w 11727472"/>
              <a:gd name="connsiteY217" fmla="*/ 590943 h 6602927"/>
              <a:gd name="connsiteX218" fmla="*/ 7952518 w 11727472"/>
              <a:gd name="connsiteY218" fmla="*/ 542833 h 6602927"/>
              <a:gd name="connsiteX219" fmla="*/ 7996017 w 11727472"/>
              <a:gd name="connsiteY219" fmla="*/ 545109 h 6602927"/>
              <a:gd name="connsiteX220" fmla="*/ 8023697 w 11727472"/>
              <a:gd name="connsiteY220" fmla="*/ 546557 h 6602927"/>
              <a:gd name="connsiteX221" fmla="*/ 8104874 w 11727472"/>
              <a:gd name="connsiteY221" fmla="*/ 586503 h 6602927"/>
              <a:gd name="connsiteX222" fmla="*/ 8112163 w 11727472"/>
              <a:gd name="connsiteY222" fmla="*/ 598783 h 6602927"/>
              <a:gd name="connsiteX223" fmla="*/ 8129055 w 11727472"/>
              <a:gd name="connsiteY223" fmla="*/ 730556 h 6602927"/>
              <a:gd name="connsiteX224" fmla="*/ 8115953 w 11727472"/>
              <a:gd name="connsiteY224" fmla="*/ 753666 h 6602927"/>
              <a:gd name="connsiteX225" fmla="*/ 8166759 w 11727472"/>
              <a:gd name="connsiteY225" fmla="*/ 843582 h 6602927"/>
              <a:gd name="connsiteX226" fmla="*/ 8174876 w 11727472"/>
              <a:gd name="connsiteY226" fmla="*/ 840040 h 6602927"/>
              <a:gd name="connsiteX227" fmla="*/ 8283070 w 11727472"/>
              <a:gd name="connsiteY227" fmla="*/ 742580 h 6602927"/>
              <a:gd name="connsiteX228" fmla="*/ 8361927 w 11727472"/>
              <a:gd name="connsiteY228" fmla="*/ 675315 h 6602927"/>
              <a:gd name="connsiteX229" fmla="*/ 8332342 w 11727472"/>
              <a:gd name="connsiteY229" fmla="*/ 558746 h 6602927"/>
              <a:gd name="connsiteX230" fmla="*/ 8352940 w 11727472"/>
              <a:gd name="connsiteY230" fmla="*/ 543958 h 6602927"/>
              <a:gd name="connsiteX231" fmla="*/ 8355654 w 11727472"/>
              <a:gd name="connsiteY231" fmla="*/ 567897 h 6602927"/>
              <a:gd name="connsiteX232" fmla="*/ 8353583 w 11727472"/>
              <a:gd name="connsiteY232" fmla="*/ 607452 h 6602927"/>
              <a:gd name="connsiteX233" fmla="*/ 8378759 w 11727472"/>
              <a:gd name="connsiteY233" fmla="*/ 581007 h 6602927"/>
              <a:gd name="connsiteX234" fmla="*/ 8409315 w 11727472"/>
              <a:gd name="connsiteY234" fmla="*/ 451717 h 6602927"/>
              <a:gd name="connsiteX235" fmla="*/ 8505234 w 11727472"/>
              <a:gd name="connsiteY235" fmla="*/ 361548 h 6602927"/>
              <a:gd name="connsiteX236" fmla="*/ 8533949 w 11727472"/>
              <a:gd name="connsiteY236" fmla="*/ 343219 h 6602927"/>
              <a:gd name="connsiteX237" fmla="*/ 8611565 w 11727472"/>
              <a:gd name="connsiteY237" fmla="*/ 299685 h 6602927"/>
              <a:gd name="connsiteX238" fmla="*/ 8681109 w 11727472"/>
              <a:gd name="connsiteY238" fmla="*/ 410414 h 6602927"/>
              <a:gd name="connsiteX239" fmla="*/ 8595025 w 11727472"/>
              <a:gd name="connsiteY239" fmla="*/ 691480 h 6602927"/>
              <a:gd name="connsiteX240" fmla="*/ 8545919 w 11727472"/>
              <a:gd name="connsiteY240" fmla="*/ 720639 h 6602927"/>
              <a:gd name="connsiteX241" fmla="*/ 8536746 w 11727472"/>
              <a:gd name="connsiteY241" fmla="*/ 668599 h 6602927"/>
              <a:gd name="connsiteX242" fmla="*/ 8547553 w 11727472"/>
              <a:gd name="connsiteY242" fmla="*/ 613636 h 6602927"/>
              <a:gd name="connsiteX243" fmla="*/ 8430023 w 11727472"/>
              <a:gd name="connsiteY243" fmla="*/ 813731 h 6602927"/>
              <a:gd name="connsiteX244" fmla="*/ 8489107 w 11727472"/>
              <a:gd name="connsiteY244" fmla="*/ 745431 h 6602927"/>
              <a:gd name="connsiteX245" fmla="*/ 8517615 w 11727472"/>
              <a:gd name="connsiteY245" fmla="*/ 731057 h 6602927"/>
              <a:gd name="connsiteX246" fmla="*/ 8547803 w 11727472"/>
              <a:gd name="connsiteY246" fmla="*/ 760400 h 6602927"/>
              <a:gd name="connsiteX247" fmla="*/ 8526995 w 11727472"/>
              <a:gd name="connsiteY247" fmla="*/ 779144 h 6602927"/>
              <a:gd name="connsiteX248" fmla="*/ 8509315 w 11727472"/>
              <a:gd name="connsiteY248" fmla="*/ 813913 h 6602927"/>
              <a:gd name="connsiteX249" fmla="*/ 8508508 w 11727472"/>
              <a:gd name="connsiteY249" fmla="*/ 905095 h 6602927"/>
              <a:gd name="connsiteX250" fmla="*/ 8476045 w 11727472"/>
              <a:gd name="connsiteY250" fmla="*/ 919262 h 6602927"/>
              <a:gd name="connsiteX251" fmla="*/ 8455239 w 11727472"/>
              <a:gd name="connsiteY251" fmla="*/ 938005 h 6602927"/>
              <a:gd name="connsiteX252" fmla="*/ 8493770 w 11727472"/>
              <a:gd name="connsiteY252" fmla="*/ 1035210 h 6602927"/>
              <a:gd name="connsiteX253" fmla="*/ 8501470 w 11727472"/>
              <a:gd name="connsiteY253" fmla="*/ 1039580 h 6602927"/>
              <a:gd name="connsiteX254" fmla="*/ 8507703 w 11727472"/>
              <a:gd name="connsiteY254" fmla="*/ 996276 h 6602927"/>
              <a:gd name="connsiteX255" fmla="*/ 8528717 w 11727472"/>
              <a:gd name="connsiteY255" fmla="*/ 973580 h 6602927"/>
              <a:gd name="connsiteX256" fmla="*/ 8543500 w 11727472"/>
              <a:gd name="connsiteY256" fmla="*/ 994183 h 6602927"/>
              <a:gd name="connsiteX257" fmla="*/ 8519815 w 11727472"/>
              <a:gd name="connsiteY257" fmla="*/ 1143662 h 6602927"/>
              <a:gd name="connsiteX258" fmla="*/ 8627181 w 11727472"/>
              <a:gd name="connsiteY258" fmla="*/ 1062024 h 6602927"/>
              <a:gd name="connsiteX259" fmla="*/ 8636332 w 11727472"/>
              <a:gd name="connsiteY259" fmla="*/ 1038706 h 6602927"/>
              <a:gd name="connsiteX260" fmla="*/ 8685213 w 11727472"/>
              <a:gd name="connsiteY260" fmla="*/ 938141 h 6602927"/>
              <a:gd name="connsiteX261" fmla="*/ 8858332 w 11727472"/>
              <a:gd name="connsiteY261" fmla="*/ 812349 h 6602927"/>
              <a:gd name="connsiteX262" fmla="*/ 8916818 w 11727472"/>
              <a:gd name="connsiteY262" fmla="*/ 831275 h 6602927"/>
              <a:gd name="connsiteX263" fmla="*/ 8952451 w 11727472"/>
              <a:gd name="connsiteY263" fmla="*/ 983855 h 6602927"/>
              <a:gd name="connsiteX264" fmla="*/ 8984519 w 11727472"/>
              <a:gd name="connsiteY264" fmla="*/ 1052961 h 6602927"/>
              <a:gd name="connsiteX265" fmla="*/ 8987462 w 11727472"/>
              <a:gd name="connsiteY265" fmla="*/ 1148306 h 6602927"/>
              <a:gd name="connsiteX266" fmla="*/ 8975620 w 11727472"/>
              <a:gd name="connsiteY266" fmla="*/ 1223042 h 6602927"/>
              <a:gd name="connsiteX267" fmla="*/ 9059695 w 11727472"/>
              <a:gd name="connsiteY267" fmla="*/ 1207613 h 6602927"/>
              <a:gd name="connsiteX268" fmla="*/ 9252794 w 11727472"/>
              <a:gd name="connsiteY268" fmla="*/ 1078899 h 6602927"/>
              <a:gd name="connsiteX269" fmla="*/ 9299417 w 11727472"/>
              <a:gd name="connsiteY269" fmla="*/ 1097204 h 6602927"/>
              <a:gd name="connsiteX270" fmla="*/ 9313991 w 11727472"/>
              <a:gd name="connsiteY270" fmla="*/ 1121764 h 6602927"/>
              <a:gd name="connsiteX271" fmla="*/ 9316105 w 11727472"/>
              <a:gd name="connsiteY271" fmla="*/ 1232931 h 6602927"/>
              <a:gd name="connsiteX272" fmla="*/ 9136733 w 11727472"/>
              <a:gd name="connsiteY272" fmla="*/ 1326665 h 6602927"/>
              <a:gd name="connsiteX273" fmla="*/ 9111145 w 11727472"/>
              <a:gd name="connsiteY273" fmla="*/ 1361024 h 6602927"/>
              <a:gd name="connsiteX274" fmla="*/ 9042472 w 11727472"/>
              <a:gd name="connsiteY274" fmla="*/ 1385192 h 6602927"/>
              <a:gd name="connsiteX275" fmla="*/ 9010837 w 11727472"/>
              <a:gd name="connsiteY275" fmla="*/ 1383538 h 6602927"/>
              <a:gd name="connsiteX276" fmla="*/ 9013341 w 11727472"/>
              <a:gd name="connsiteY276" fmla="*/ 1411432 h 6602927"/>
              <a:gd name="connsiteX277" fmla="*/ 9007525 w 11727472"/>
              <a:gd name="connsiteY277" fmla="*/ 1446826 h 6602927"/>
              <a:gd name="connsiteX278" fmla="*/ 9013569 w 11727472"/>
              <a:gd name="connsiteY278" fmla="*/ 1482837 h 6602927"/>
              <a:gd name="connsiteX279" fmla="*/ 8946987 w 11727472"/>
              <a:gd name="connsiteY279" fmla="*/ 1542812 h 6602927"/>
              <a:gd name="connsiteX280" fmla="*/ 8940343 w 11727472"/>
              <a:gd name="connsiteY280" fmla="*/ 1594026 h 6602927"/>
              <a:gd name="connsiteX281" fmla="*/ 9014856 w 11727472"/>
              <a:gd name="connsiteY281" fmla="*/ 1609825 h 6602927"/>
              <a:gd name="connsiteX282" fmla="*/ 9104955 w 11727472"/>
              <a:gd name="connsiteY282" fmla="*/ 1555047 h 6602927"/>
              <a:gd name="connsiteX283" fmla="*/ 9233957 w 11727472"/>
              <a:gd name="connsiteY283" fmla="*/ 1438843 h 6602927"/>
              <a:gd name="connsiteX284" fmla="*/ 9403535 w 11727472"/>
              <a:gd name="connsiteY284" fmla="*/ 1304934 h 6602927"/>
              <a:gd name="connsiteX285" fmla="*/ 9439539 w 11727472"/>
              <a:gd name="connsiteY285" fmla="*/ 1298884 h 6602927"/>
              <a:gd name="connsiteX286" fmla="*/ 9473037 w 11727472"/>
              <a:gd name="connsiteY286" fmla="*/ 1264940 h 6602927"/>
              <a:gd name="connsiteX287" fmla="*/ 9490095 w 11727472"/>
              <a:gd name="connsiteY287" fmla="*/ 1242036 h 6602927"/>
              <a:gd name="connsiteX288" fmla="*/ 9667170 w 11727472"/>
              <a:gd name="connsiteY288" fmla="*/ 1116450 h 6602927"/>
              <a:gd name="connsiteX289" fmla="*/ 9914985 w 11727472"/>
              <a:gd name="connsiteY289" fmla="*/ 927141 h 6602927"/>
              <a:gd name="connsiteX290" fmla="*/ 9959933 w 11727472"/>
              <a:gd name="connsiteY290" fmla="*/ 901728 h 6602927"/>
              <a:gd name="connsiteX291" fmla="*/ 9992831 w 11727472"/>
              <a:gd name="connsiteY291" fmla="*/ 955012 h 6602927"/>
              <a:gd name="connsiteX292" fmla="*/ 10002231 w 11727472"/>
              <a:gd name="connsiteY292" fmla="*/ 1078458 h 6602927"/>
              <a:gd name="connsiteX293" fmla="*/ 9938155 w 11727472"/>
              <a:gd name="connsiteY293" fmla="*/ 1166329 h 6602927"/>
              <a:gd name="connsiteX294" fmla="*/ 9905486 w 11727472"/>
              <a:gd name="connsiteY294" fmla="*/ 1184449 h 6602927"/>
              <a:gd name="connsiteX295" fmla="*/ 9819755 w 11727472"/>
              <a:gd name="connsiteY295" fmla="*/ 1231524 h 6602927"/>
              <a:gd name="connsiteX296" fmla="*/ 9813109 w 11727472"/>
              <a:gd name="connsiteY296" fmla="*/ 1282738 h 6602927"/>
              <a:gd name="connsiteX297" fmla="*/ 9815613 w 11727472"/>
              <a:gd name="connsiteY297" fmla="*/ 1310633 h 6602927"/>
              <a:gd name="connsiteX298" fmla="*/ 9784187 w 11727472"/>
              <a:gd name="connsiteY298" fmla="*/ 1305022 h 6602927"/>
              <a:gd name="connsiteX299" fmla="*/ 9723835 w 11727472"/>
              <a:gd name="connsiteY299" fmla="*/ 1321696 h 6602927"/>
              <a:gd name="connsiteX300" fmla="*/ 9702944 w 11727472"/>
              <a:gd name="connsiteY300" fmla="*/ 1354683 h 6602927"/>
              <a:gd name="connsiteX301" fmla="*/ 9712898 w 11727472"/>
              <a:gd name="connsiteY301" fmla="*/ 1354073 h 6602927"/>
              <a:gd name="connsiteX302" fmla="*/ 9750950 w 11727472"/>
              <a:gd name="connsiteY302" fmla="*/ 1350607 h 6602927"/>
              <a:gd name="connsiteX303" fmla="*/ 9825233 w 11727472"/>
              <a:gd name="connsiteY303" fmla="*/ 1315007 h 6602927"/>
              <a:gd name="connsiteX304" fmla="*/ 9835709 w 11727472"/>
              <a:gd name="connsiteY304" fmla="*/ 1319607 h 6602927"/>
              <a:gd name="connsiteX305" fmla="*/ 9863285 w 11727472"/>
              <a:gd name="connsiteY305" fmla="*/ 1311539 h 6602927"/>
              <a:gd name="connsiteX306" fmla="*/ 9909613 w 11727472"/>
              <a:gd name="connsiteY306" fmla="*/ 1300177 h 6602927"/>
              <a:gd name="connsiteX307" fmla="*/ 9971737 w 11727472"/>
              <a:gd name="connsiteY307" fmla="*/ 1305362 h 6602927"/>
              <a:gd name="connsiteX308" fmla="*/ 10058523 w 11727472"/>
              <a:gd name="connsiteY308" fmla="*/ 1267567 h 6602927"/>
              <a:gd name="connsiteX309" fmla="*/ 10088127 w 11727472"/>
              <a:gd name="connsiteY309" fmla="*/ 1252701 h 6602927"/>
              <a:gd name="connsiteX310" fmla="*/ 10217015 w 11727472"/>
              <a:gd name="connsiteY310" fmla="*/ 1197841 h 6602927"/>
              <a:gd name="connsiteX311" fmla="*/ 10345527 w 11727472"/>
              <a:gd name="connsiteY311" fmla="*/ 1159153 h 6602927"/>
              <a:gd name="connsiteX312" fmla="*/ 10350377 w 11727472"/>
              <a:gd name="connsiteY312" fmla="*/ 1158300 h 6602927"/>
              <a:gd name="connsiteX313" fmla="*/ 10363929 w 11727472"/>
              <a:gd name="connsiteY313" fmla="*/ 1144421 h 6602927"/>
              <a:gd name="connsiteX314" fmla="*/ 10371209 w 11727472"/>
              <a:gd name="connsiteY314" fmla="*/ 1132848 h 6602927"/>
              <a:gd name="connsiteX315" fmla="*/ 10376300 w 11727472"/>
              <a:gd name="connsiteY315" fmla="*/ 1131751 h 6602927"/>
              <a:gd name="connsiteX316" fmla="*/ 10392881 w 11727472"/>
              <a:gd name="connsiteY316" fmla="*/ 1114767 h 6602927"/>
              <a:gd name="connsiteX317" fmla="*/ 10566211 w 11727472"/>
              <a:gd name="connsiteY317" fmla="*/ 985018 h 6602927"/>
              <a:gd name="connsiteX318" fmla="*/ 10600330 w 11727472"/>
              <a:gd name="connsiteY318" fmla="*/ 939208 h 6602927"/>
              <a:gd name="connsiteX319" fmla="*/ 10661713 w 11727472"/>
              <a:gd name="connsiteY319" fmla="*/ 902760 h 6602927"/>
              <a:gd name="connsiteX320" fmla="*/ 10686267 w 11727472"/>
              <a:gd name="connsiteY320" fmla="*/ 888179 h 6602927"/>
              <a:gd name="connsiteX321" fmla="*/ 10742642 w 11727472"/>
              <a:gd name="connsiteY321" fmla="*/ 795939 h 6602927"/>
              <a:gd name="connsiteX322" fmla="*/ 10804649 w 11727472"/>
              <a:gd name="connsiteY322" fmla="*/ 747624 h 6602927"/>
              <a:gd name="connsiteX323" fmla="*/ 10862513 w 11727472"/>
              <a:gd name="connsiteY323" fmla="*/ 778415 h 6602927"/>
              <a:gd name="connsiteX324" fmla="*/ 10872927 w 11727472"/>
              <a:gd name="connsiteY324" fmla="*/ 806724 h 6602927"/>
              <a:gd name="connsiteX325" fmla="*/ 10903341 w 11727472"/>
              <a:gd name="connsiteY325" fmla="*/ 907470 h 6602927"/>
              <a:gd name="connsiteX326" fmla="*/ 10735231 w 11727472"/>
              <a:gd name="connsiteY326" fmla="*/ 1089055 h 6602927"/>
              <a:gd name="connsiteX327" fmla="*/ 10685504 w 11727472"/>
              <a:gd name="connsiteY327" fmla="*/ 1130081 h 6602927"/>
              <a:gd name="connsiteX328" fmla="*/ 10503047 w 11727472"/>
              <a:gd name="connsiteY328" fmla="*/ 1358508 h 6602927"/>
              <a:gd name="connsiteX329" fmla="*/ 10476389 w 11727472"/>
              <a:gd name="connsiteY329" fmla="*/ 1384875 h 6602927"/>
              <a:gd name="connsiteX330" fmla="*/ 10467337 w 11727472"/>
              <a:gd name="connsiteY330" fmla="*/ 1397727 h 6602927"/>
              <a:gd name="connsiteX331" fmla="*/ 10499233 w 11727472"/>
              <a:gd name="connsiteY331" fmla="*/ 1376113 h 6602927"/>
              <a:gd name="connsiteX332" fmla="*/ 10560827 w 11727472"/>
              <a:gd name="connsiteY332" fmla="*/ 1321004 h 6602927"/>
              <a:gd name="connsiteX333" fmla="*/ 10610451 w 11727472"/>
              <a:gd name="connsiteY333" fmla="*/ 1328387 h 6602927"/>
              <a:gd name="connsiteX334" fmla="*/ 10607283 w 11727472"/>
              <a:gd name="connsiteY334" fmla="*/ 1383695 h 6602927"/>
              <a:gd name="connsiteX335" fmla="*/ 10576560 w 11727472"/>
              <a:gd name="connsiteY335" fmla="*/ 1452204 h 6602927"/>
              <a:gd name="connsiteX336" fmla="*/ 10585695 w 11727472"/>
              <a:gd name="connsiteY336" fmla="*/ 1446124 h 6602927"/>
              <a:gd name="connsiteX337" fmla="*/ 10767531 w 11727472"/>
              <a:gd name="connsiteY337" fmla="*/ 1229563 h 6602927"/>
              <a:gd name="connsiteX338" fmla="*/ 10776059 w 11727472"/>
              <a:gd name="connsiteY338" fmla="*/ 1218111 h 6602927"/>
              <a:gd name="connsiteX339" fmla="*/ 10840779 w 11727472"/>
              <a:gd name="connsiteY339" fmla="*/ 1193734 h 6602927"/>
              <a:gd name="connsiteX340" fmla="*/ 10841008 w 11727472"/>
              <a:gd name="connsiteY340" fmla="*/ 1265138 h 6602927"/>
              <a:gd name="connsiteX341" fmla="*/ 10780885 w 11727472"/>
              <a:gd name="connsiteY341" fmla="*/ 1353216 h 6602927"/>
              <a:gd name="connsiteX342" fmla="*/ 10631719 w 11727472"/>
              <a:gd name="connsiteY342" fmla="*/ 1551654 h 6602927"/>
              <a:gd name="connsiteX343" fmla="*/ 10623833 w 11727472"/>
              <a:gd name="connsiteY343" fmla="*/ 1626602 h 6602927"/>
              <a:gd name="connsiteX344" fmla="*/ 10619145 w 11727472"/>
              <a:gd name="connsiteY344" fmla="*/ 1645729 h 6602927"/>
              <a:gd name="connsiteX345" fmla="*/ 10647605 w 11727472"/>
              <a:gd name="connsiteY345" fmla="*/ 1613842 h 6602927"/>
              <a:gd name="connsiteX346" fmla="*/ 10707907 w 11727472"/>
              <a:gd name="connsiteY346" fmla="*/ 1515426 h 6602927"/>
              <a:gd name="connsiteX347" fmla="*/ 10695936 w 11727472"/>
              <a:gd name="connsiteY347" fmla="*/ 1527124 h 6602927"/>
              <a:gd name="connsiteX348" fmla="*/ 10672131 w 11727472"/>
              <a:gd name="connsiteY348" fmla="*/ 1538687 h 6602927"/>
              <a:gd name="connsiteX349" fmla="*/ 10684235 w 11727472"/>
              <a:gd name="connsiteY349" fmla="*/ 1515158 h 6602927"/>
              <a:gd name="connsiteX350" fmla="*/ 10672533 w 11727472"/>
              <a:gd name="connsiteY350" fmla="*/ 1503193 h 6602927"/>
              <a:gd name="connsiteX351" fmla="*/ 10708309 w 11727472"/>
              <a:gd name="connsiteY351" fmla="*/ 1479933 h 6602927"/>
              <a:gd name="connsiteX352" fmla="*/ 10720279 w 11727472"/>
              <a:gd name="connsiteY352" fmla="*/ 1468235 h 6602927"/>
              <a:gd name="connsiteX353" fmla="*/ 10744085 w 11727472"/>
              <a:gd name="connsiteY353" fmla="*/ 1456673 h 6602927"/>
              <a:gd name="connsiteX354" fmla="*/ 10731847 w 11727472"/>
              <a:gd name="connsiteY354" fmla="*/ 1492031 h 6602927"/>
              <a:gd name="connsiteX355" fmla="*/ 10767086 w 11727472"/>
              <a:gd name="connsiteY355" fmla="*/ 1516097 h 6602927"/>
              <a:gd name="connsiteX356" fmla="*/ 10664739 w 11727472"/>
              <a:gd name="connsiteY356" fmla="*/ 1668762 h 6602927"/>
              <a:gd name="connsiteX357" fmla="*/ 10648777 w 11727472"/>
              <a:gd name="connsiteY357" fmla="*/ 1688570 h 6602927"/>
              <a:gd name="connsiteX358" fmla="*/ 10656108 w 11727472"/>
              <a:gd name="connsiteY358" fmla="*/ 1691750 h 6602927"/>
              <a:gd name="connsiteX359" fmla="*/ 10661328 w 11727472"/>
              <a:gd name="connsiteY359" fmla="*/ 1743585 h 6602927"/>
              <a:gd name="connsiteX360" fmla="*/ 10625115 w 11727472"/>
              <a:gd name="connsiteY360" fmla="*/ 1753589 h 6602927"/>
              <a:gd name="connsiteX361" fmla="*/ 10610857 w 11727472"/>
              <a:gd name="connsiteY361" fmla="*/ 1741934 h 6602927"/>
              <a:gd name="connsiteX362" fmla="*/ 10604696 w 11727472"/>
              <a:gd name="connsiteY362" fmla="*/ 1741454 h 6602927"/>
              <a:gd name="connsiteX363" fmla="*/ 10594843 w 11727472"/>
              <a:gd name="connsiteY363" fmla="*/ 1751913 h 6602927"/>
              <a:gd name="connsiteX364" fmla="*/ 10594965 w 11727472"/>
              <a:gd name="connsiteY364" fmla="*/ 1752010 h 6602927"/>
              <a:gd name="connsiteX365" fmla="*/ 10597229 w 11727472"/>
              <a:gd name="connsiteY365" fmla="*/ 1756095 h 6602927"/>
              <a:gd name="connsiteX366" fmla="*/ 10583525 w 11727472"/>
              <a:gd name="connsiteY366" fmla="*/ 1866433 h 6602927"/>
              <a:gd name="connsiteX367" fmla="*/ 10522759 w 11727472"/>
              <a:gd name="connsiteY367" fmla="*/ 1891018 h 6602927"/>
              <a:gd name="connsiteX368" fmla="*/ 10491584 w 11727472"/>
              <a:gd name="connsiteY368" fmla="*/ 2032171 h 6602927"/>
              <a:gd name="connsiteX369" fmla="*/ 10495597 w 11727472"/>
              <a:gd name="connsiteY369" fmla="*/ 2059648 h 6602927"/>
              <a:gd name="connsiteX370" fmla="*/ 10495019 w 11727472"/>
              <a:gd name="connsiteY370" fmla="*/ 2062883 h 6602927"/>
              <a:gd name="connsiteX371" fmla="*/ 10516539 w 11727472"/>
              <a:gd name="connsiteY371" fmla="*/ 2040577 h 6602927"/>
              <a:gd name="connsiteX372" fmla="*/ 10581955 w 11727472"/>
              <a:gd name="connsiteY372" fmla="*/ 1975133 h 6602927"/>
              <a:gd name="connsiteX373" fmla="*/ 10591719 w 11727472"/>
              <a:gd name="connsiteY373" fmla="*/ 1960368 h 6602927"/>
              <a:gd name="connsiteX374" fmla="*/ 10582923 w 11727472"/>
              <a:gd name="connsiteY374" fmla="*/ 1953660 h 6602927"/>
              <a:gd name="connsiteX375" fmla="*/ 10583959 w 11727472"/>
              <a:gd name="connsiteY375" fmla="*/ 1933881 h 6602927"/>
              <a:gd name="connsiteX376" fmla="*/ 10606110 w 11727472"/>
              <a:gd name="connsiteY376" fmla="*/ 1929711 h 6602927"/>
              <a:gd name="connsiteX377" fmla="*/ 10610690 w 11727472"/>
              <a:gd name="connsiteY377" fmla="*/ 1931689 h 6602927"/>
              <a:gd name="connsiteX378" fmla="*/ 10633180 w 11727472"/>
              <a:gd name="connsiteY378" fmla="*/ 1897689 h 6602927"/>
              <a:gd name="connsiteX379" fmla="*/ 10768911 w 11727472"/>
              <a:gd name="connsiteY379" fmla="*/ 1790096 h 6602927"/>
              <a:gd name="connsiteX380" fmla="*/ 10796109 w 11727472"/>
              <a:gd name="connsiteY380" fmla="*/ 1798200 h 6602927"/>
              <a:gd name="connsiteX381" fmla="*/ 10861357 w 11727472"/>
              <a:gd name="connsiteY381" fmla="*/ 1802836 h 6602927"/>
              <a:gd name="connsiteX382" fmla="*/ 10870563 w 11727472"/>
              <a:gd name="connsiteY382" fmla="*/ 1781892 h 6602927"/>
              <a:gd name="connsiteX383" fmla="*/ 10891721 w 11727472"/>
              <a:gd name="connsiteY383" fmla="*/ 1755630 h 6602927"/>
              <a:gd name="connsiteX384" fmla="*/ 10898311 w 11727472"/>
              <a:gd name="connsiteY384" fmla="*/ 1793122 h 6602927"/>
              <a:gd name="connsiteX385" fmla="*/ 10847337 w 11727472"/>
              <a:gd name="connsiteY385" fmla="*/ 1869715 h 6602927"/>
              <a:gd name="connsiteX386" fmla="*/ 10844002 w 11727472"/>
              <a:gd name="connsiteY386" fmla="*/ 1905730 h 6602927"/>
              <a:gd name="connsiteX387" fmla="*/ 10886275 w 11727472"/>
              <a:gd name="connsiteY387" fmla="*/ 1907963 h 6602927"/>
              <a:gd name="connsiteX388" fmla="*/ 11040419 w 11727472"/>
              <a:gd name="connsiteY388" fmla="*/ 1758483 h 6602927"/>
              <a:gd name="connsiteX389" fmla="*/ 11087127 w 11727472"/>
              <a:gd name="connsiteY389" fmla="*/ 1730950 h 6602927"/>
              <a:gd name="connsiteX390" fmla="*/ 11113733 w 11727472"/>
              <a:gd name="connsiteY390" fmla="*/ 1790690 h 6602927"/>
              <a:gd name="connsiteX391" fmla="*/ 11106555 w 11727472"/>
              <a:gd name="connsiteY391" fmla="*/ 1804834 h 6602927"/>
              <a:gd name="connsiteX392" fmla="*/ 11113693 w 11727472"/>
              <a:gd name="connsiteY392" fmla="*/ 1845451 h 6602927"/>
              <a:gd name="connsiteX393" fmla="*/ 11112892 w 11727472"/>
              <a:gd name="connsiteY393" fmla="*/ 1932552 h 6602927"/>
              <a:gd name="connsiteX394" fmla="*/ 10968293 w 11727472"/>
              <a:gd name="connsiteY394" fmla="*/ 2099679 h 6602927"/>
              <a:gd name="connsiteX395" fmla="*/ 10949712 w 11727472"/>
              <a:gd name="connsiteY395" fmla="*/ 2122269 h 6602927"/>
              <a:gd name="connsiteX396" fmla="*/ 10945277 w 11727472"/>
              <a:gd name="connsiteY396" fmla="*/ 2152033 h 6602927"/>
              <a:gd name="connsiteX397" fmla="*/ 10970829 w 11727472"/>
              <a:gd name="connsiteY397" fmla="*/ 2150766 h 6602927"/>
              <a:gd name="connsiteX398" fmla="*/ 11053012 w 11727472"/>
              <a:gd name="connsiteY398" fmla="*/ 2123441 h 6602927"/>
              <a:gd name="connsiteX399" fmla="*/ 11118639 w 11727472"/>
              <a:gd name="connsiteY399" fmla="*/ 2111905 h 6602927"/>
              <a:gd name="connsiteX400" fmla="*/ 11130931 w 11727472"/>
              <a:gd name="connsiteY400" fmla="*/ 2145175 h 6602927"/>
              <a:gd name="connsiteX401" fmla="*/ 11114502 w 11727472"/>
              <a:gd name="connsiteY401" fmla="*/ 2235021 h 6602927"/>
              <a:gd name="connsiteX402" fmla="*/ 11221516 w 11727472"/>
              <a:gd name="connsiteY402" fmla="*/ 2184007 h 6602927"/>
              <a:gd name="connsiteX403" fmla="*/ 11257204 w 11727472"/>
              <a:gd name="connsiteY403" fmla="*/ 2172134 h 6602927"/>
              <a:gd name="connsiteX404" fmla="*/ 11289167 w 11727472"/>
              <a:gd name="connsiteY404" fmla="*/ 2148428 h 6602927"/>
              <a:gd name="connsiteX405" fmla="*/ 11507163 w 11727472"/>
              <a:gd name="connsiteY405" fmla="*/ 2044561 h 6602927"/>
              <a:gd name="connsiteX406" fmla="*/ 11456365 w 11727472"/>
              <a:gd name="connsiteY406" fmla="*/ 2107399 h 6602927"/>
              <a:gd name="connsiteX407" fmla="*/ 11445440 w 11727472"/>
              <a:gd name="connsiteY407" fmla="*/ 2121589 h 6602927"/>
              <a:gd name="connsiteX408" fmla="*/ 11440197 w 11727472"/>
              <a:gd name="connsiteY408" fmla="*/ 2121730 h 6602927"/>
              <a:gd name="connsiteX409" fmla="*/ 11437540 w 11727472"/>
              <a:gd name="connsiteY409" fmla="*/ 2131849 h 6602927"/>
              <a:gd name="connsiteX410" fmla="*/ 11445440 w 11727472"/>
              <a:gd name="connsiteY410" fmla="*/ 2121589 h 6602927"/>
              <a:gd name="connsiteX411" fmla="*/ 11450651 w 11727472"/>
              <a:gd name="connsiteY411" fmla="*/ 2121447 h 6602927"/>
              <a:gd name="connsiteX412" fmla="*/ 11462403 w 11727472"/>
              <a:gd name="connsiteY412" fmla="*/ 2122804 h 6602927"/>
              <a:gd name="connsiteX413" fmla="*/ 11436183 w 11727472"/>
              <a:gd name="connsiteY413" fmla="*/ 2143608 h 6602927"/>
              <a:gd name="connsiteX414" fmla="*/ 11434826 w 11727472"/>
              <a:gd name="connsiteY414" fmla="*/ 2155367 h 6602927"/>
              <a:gd name="connsiteX415" fmla="*/ 11423073 w 11727472"/>
              <a:gd name="connsiteY415" fmla="*/ 2154012 h 6602927"/>
              <a:gd name="connsiteX416" fmla="*/ 11360195 w 11727472"/>
              <a:gd name="connsiteY416" fmla="*/ 2223105 h 6602927"/>
              <a:gd name="connsiteX417" fmla="*/ 11346255 w 11727472"/>
              <a:gd name="connsiteY417" fmla="*/ 2245874 h 6602927"/>
              <a:gd name="connsiteX418" fmla="*/ 11324016 w 11727472"/>
              <a:gd name="connsiteY418" fmla="*/ 2272279 h 6602927"/>
              <a:gd name="connsiteX419" fmla="*/ 11259023 w 11727472"/>
              <a:gd name="connsiteY419" fmla="*/ 2415755 h 6602927"/>
              <a:gd name="connsiteX420" fmla="*/ 11275915 w 11727472"/>
              <a:gd name="connsiteY420" fmla="*/ 2438551 h 6602927"/>
              <a:gd name="connsiteX421" fmla="*/ 11296313 w 11727472"/>
              <a:gd name="connsiteY421" fmla="*/ 2444628 h 6602927"/>
              <a:gd name="connsiteX422" fmla="*/ 11280857 w 11727472"/>
              <a:gd name="connsiteY422" fmla="*/ 2466669 h 6602927"/>
              <a:gd name="connsiteX423" fmla="*/ 11242934 w 11727472"/>
              <a:gd name="connsiteY423" fmla="*/ 2544190 h 6602927"/>
              <a:gd name="connsiteX424" fmla="*/ 11266797 w 11727472"/>
              <a:gd name="connsiteY424" fmla="*/ 2588307 h 6602927"/>
              <a:gd name="connsiteX425" fmla="*/ 11317558 w 11727472"/>
              <a:gd name="connsiteY425" fmla="*/ 2547180 h 6602927"/>
              <a:gd name="connsiteX426" fmla="*/ 11326765 w 11727472"/>
              <a:gd name="connsiteY426" fmla="*/ 2526237 h 6602927"/>
              <a:gd name="connsiteX427" fmla="*/ 11343109 w 11727472"/>
              <a:gd name="connsiteY427" fmla="*/ 2545910 h 6602927"/>
              <a:gd name="connsiteX428" fmla="*/ 11409075 w 11727472"/>
              <a:gd name="connsiteY428" fmla="*/ 2572966 h 6602927"/>
              <a:gd name="connsiteX429" fmla="*/ 11485767 w 11727472"/>
              <a:gd name="connsiteY429" fmla="*/ 2514397 h 6602927"/>
              <a:gd name="connsiteX430" fmla="*/ 11570357 w 11727472"/>
              <a:gd name="connsiteY430" fmla="*/ 2464105 h 6602927"/>
              <a:gd name="connsiteX431" fmla="*/ 11655115 w 11727472"/>
              <a:gd name="connsiteY431" fmla="*/ 2433104 h 6602927"/>
              <a:gd name="connsiteX432" fmla="*/ 11688013 w 11727472"/>
              <a:gd name="connsiteY432" fmla="*/ 2436984 h 6602927"/>
              <a:gd name="connsiteX433" fmla="*/ 11681553 w 11727472"/>
              <a:gd name="connsiteY433" fmla="*/ 2473548 h 6602927"/>
              <a:gd name="connsiteX434" fmla="*/ 11376731 w 11727472"/>
              <a:gd name="connsiteY434" fmla="*/ 2810547 h 6602927"/>
              <a:gd name="connsiteX435" fmla="*/ 11327405 w 11727472"/>
              <a:gd name="connsiteY435" fmla="*/ 2896512 h 6602927"/>
              <a:gd name="connsiteX436" fmla="*/ 11319677 w 11727472"/>
              <a:gd name="connsiteY436" fmla="*/ 2907534 h 6602927"/>
              <a:gd name="connsiteX437" fmla="*/ 11223645 w 11727472"/>
              <a:gd name="connsiteY437" fmla="*/ 3021035 h 6602927"/>
              <a:gd name="connsiteX438" fmla="*/ 11178753 w 11727472"/>
              <a:gd name="connsiteY438" fmla="*/ 3077236 h 6602927"/>
              <a:gd name="connsiteX439" fmla="*/ 11186989 w 11727472"/>
              <a:gd name="connsiteY439" fmla="*/ 3124099 h 6602927"/>
              <a:gd name="connsiteX440" fmla="*/ 11220815 w 11727472"/>
              <a:gd name="connsiteY440" fmla="*/ 3114934 h 6602927"/>
              <a:gd name="connsiteX441" fmla="*/ 11342020 w 11727472"/>
              <a:gd name="connsiteY441" fmla="*/ 3016334 h 6602927"/>
              <a:gd name="connsiteX442" fmla="*/ 11447345 w 11727472"/>
              <a:gd name="connsiteY442" fmla="*/ 3010706 h 6602927"/>
              <a:gd name="connsiteX443" fmla="*/ 11451906 w 11727472"/>
              <a:gd name="connsiteY443" fmla="*/ 3054997 h 6602927"/>
              <a:gd name="connsiteX444" fmla="*/ 11474334 w 11727472"/>
              <a:gd name="connsiteY444" fmla="*/ 3054278 h 6602927"/>
              <a:gd name="connsiteX445" fmla="*/ 11578011 w 11727472"/>
              <a:gd name="connsiteY445" fmla="*/ 3039275 h 6602927"/>
              <a:gd name="connsiteX446" fmla="*/ 11591988 w 11727472"/>
              <a:gd name="connsiteY446" fmla="*/ 3027157 h 6602927"/>
              <a:gd name="connsiteX447" fmla="*/ 11613697 w 11727472"/>
              <a:gd name="connsiteY447" fmla="*/ 3004019 h 6602927"/>
              <a:gd name="connsiteX448" fmla="*/ 11654112 w 11727472"/>
              <a:gd name="connsiteY448" fmla="*/ 3032344 h 6602927"/>
              <a:gd name="connsiteX449" fmla="*/ 11723373 w 11727472"/>
              <a:gd name="connsiteY449" fmla="*/ 3078145 h 6602927"/>
              <a:gd name="connsiteX450" fmla="*/ 11689464 w 11727472"/>
              <a:gd name="connsiteY450" fmla="*/ 3196832 h 6602927"/>
              <a:gd name="connsiteX451" fmla="*/ 11619869 w 11727472"/>
              <a:gd name="connsiteY451" fmla="*/ 3350777 h 6602927"/>
              <a:gd name="connsiteX452" fmla="*/ 11581396 w 11727472"/>
              <a:gd name="connsiteY452" fmla="*/ 3425174 h 6602927"/>
              <a:gd name="connsiteX453" fmla="*/ 11527129 w 11727472"/>
              <a:gd name="connsiteY453" fmla="*/ 3483022 h 6602927"/>
              <a:gd name="connsiteX454" fmla="*/ 11436419 w 11727472"/>
              <a:gd name="connsiteY454" fmla="*/ 3608470 h 6602927"/>
              <a:gd name="connsiteX455" fmla="*/ 11395411 w 11727472"/>
              <a:gd name="connsiteY455" fmla="*/ 3631782 h 6602927"/>
              <a:gd name="connsiteX456" fmla="*/ 11323703 w 11727472"/>
              <a:gd name="connsiteY456" fmla="*/ 3663709 h 6602927"/>
              <a:gd name="connsiteX457" fmla="*/ 11253009 w 11727472"/>
              <a:gd name="connsiteY457" fmla="*/ 3811405 h 6602927"/>
              <a:gd name="connsiteX458" fmla="*/ 11250433 w 11727472"/>
              <a:gd name="connsiteY458" fmla="*/ 3815079 h 6602927"/>
              <a:gd name="connsiteX459" fmla="*/ 11222645 w 11727472"/>
              <a:gd name="connsiteY459" fmla="*/ 3858612 h 6602927"/>
              <a:gd name="connsiteX460" fmla="*/ 11188988 w 11727472"/>
              <a:gd name="connsiteY460" fmla="*/ 3887070 h 6602927"/>
              <a:gd name="connsiteX461" fmla="*/ 11173701 w 11727472"/>
              <a:gd name="connsiteY461" fmla="*/ 3928407 h 6602927"/>
              <a:gd name="connsiteX462" fmla="*/ 11127880 w 11727472"/>
              <a:gd name="connsiteY462" fmla="*/ 3997655 h 6602927"/>
              <a:gd name="connsiteX463" fmla="*/ 11091267 w 11727472"/>
              <a:gd name="connsiteY463" fmla="*/ 4045960 h 6602927"/>
              <a:gd name="connsiteX464" fmla="*/ 11072259 w 11727472"/>
              <a:gd name="connsiteY464" fmla="*/ 4055448 h 6602927"/>
              <a:gd name="connsiteX465" fmla="*/ 11057294 w 11727472"/>
              <a:gd name="connsiteY465" fmla="*/ 4078851 h 6602927"/>
              <a:gd name="connsiteX466" fmla="*/ 10905348 w 11727472"/>
              <a:gd name="connsiteY466" fmla="*/ 4266820 h 6602927"/>
              <a:gd name="connsiteX467" fmla="*/ 10713292 w 11727472"/>
              <a:gd name="connsiteY467" fmla="*/ 4501299 h 6602927"/>
              <a:gd name="connsiteX468" fmla="*/ 10748801 w 11727472"/>
              <a:gd name="connsiteY468" fmla="*/ 4501702 h 6602927"/>
              <a:gd name="connsiteX469" fmla="*/ 10652371 w 11727472"/>
              <a:gd name="connsiteY469" fmla="*/ 4654434 h 6602927"/>
              <a:gd name="connsiteX470" fmla="*/ 10561304 w 11727472"/>
              <a:gd name="connsiteY470" fmla="*/ 4758233 h 6602927"/>
              <a:gd name="connsiteX471" fmla="*/ 10553197 w 11727472"/>
              <a:gd name="connsiteY471" fmla="*/ 4767861 h 6602927"/>
              <a:gd name="connsiteX472" fmla="*/ 10496459 w 11727472"/>
              <a:gd name="connsiteY472" fmla="*/ 4713120 h 6602927"/>
              <a:gd name="connsiteX473" fmla="*/ 10497833 w 11727472"/>
              <a:gd name="connsiteY473" fmla="*/ 4711846 h 6602927"/>
              <a:gd name="connsiteX474" fmla="*/ 10618070 w 11727472"/>
              <a:gd name="connsiteY474" fmla="*/ 4547552 h 6602927"/>
              <a:gd name="connsiteX475" fmla="*/ 10713560 w 11727472"/>
              <a:gd name="connsiteY475" fmla="*/ 4477636 h 6602927"/>
              <a:gd name="connsiteX476" fmla="*/ 10750141 w 11727472"/>
              <a:gd name="connsiteY476" fmla="*/ 4383389 h 6602927"/>
              <a:gd name="connsiteX477" fmla="*/ 10835561 w 11727472"/>
              <a:gd name="connsiteY477" fmla="*/ 4288217 h 6602927"/>
              <a:gd name="connsiteX478" fmla="*/ 10840558 w 11727472"/>
              <a:gd name="connsiteY478" fmla="*/ 4280589 h 6602927"/>
              <a:gd name="connsiteX479" fmla="*/ 10838223 w 11727472"/>
              <a:gd name="connsiteY479" fmla="*/ 4283173 h 6602927"/>
              <a:gd name="connsiteX480" fmla="*/ 10804347 w 11727472"/>
              <a:gd name="connsiteY480" fmla="*/ 4283188 h 6602927"/>
              <a:gd name="connsiteX481" fmla="*/ 10694166 w 11727472"/>
              <a:gd name="connsiteY481" fmla="*/ 4389513 h 6602927"/>
              <a:gd name="connsiteX482" fmla="*/ 10638083 w 11727472"/>
              <a:gd name="connsiteY482" fmla="*/ 4418695 h 6602927"/>
              <a:gd name="connsiteX483" fmla="*/ 10624106 w 11727472"/>
              <a:gd name="connsiteY483" fmla="*/ 4430812 h 6602927"/>
              <a:gd name="connsiteX484" fmla="*/ 10490319 w 11727472"/>
              <a:gd name="connsiteY484" fmla="*/ 4641130 h 6602927"/>
              <a:gd name="connsiteX485" fmla="*/ 10467968 w 11727472"/>
              <a:gd name="connsiteY485" fmla="*/ 4665188 h 6602927"/>
              <a:gd name="connsiteX486" fmla="*/ 10460174 w 11727472"/>
              <a:gd name="connsiteY486" fmla="*/ 4678114 h 6602927"/>
              <a:gd name="connsiteX487" fmla="*/ 10380649 w 11727472"/>
              <a:gd name="connsiteY487" fmla="*/ 4601388 h 6602927"/>
              <a:gd name="connsiteX488" fmla="*/ 10451487 w 11727472"/>
              <a:gd name="connsiteY488" fmla="*/ 4674079 h 6602927"/>
              <a:gd name="connsiteX489" fmla="*/ 10456970 w 11727472"/>
              <a:gd name="connsiteY489" fmla="*/ 4705278 h 6602927"/>
              <a:gd name="connsiteX490" fmla="*/ 10401621 w 11727472"/>
              <a:gd name="connsiteY490" fmla="*/ 4779333 h 6602927"/>
              <a:gd name="connsiteX491" fmla="*/ 10372469 w 11727472"/>
              <a:gd name="connsiteY491" fmla="*/ 4796517 h 6602927"/>
              <a:gd name="connsiteX492" fmla="*/ 10302249 w 11727472"/>
              <a:gd name="connsiteY492" fmla="*/ 4808856 h 6602927"/>
              <a:gd name="connsiteX493" fmla="*/ 10268248 w 11727472"/>
              <a:gd name="connsiteY493" fmla="*/ 4867096 h 6602927"/>
              <a:gd name="connsiteX494" fmla="*/ 10219801 w 11727472"/>
              <a:gd name="connsiteY494" fmla="*/ 4911795 h 6602927"/>
              <a:gd name="connsiteX495" fmla="*/ 10190649 w 11727472"/>
              <a:gd name="connsiteY495" fmla="*/ 4928980 h 6602927"/>
              <a:gd name="connsiteX496" fmla="*/ 10130921 w 11727472"/>
              <a:gd name="connsiteY496" fmla="*/ 5023905 h 6602927"/>
              <a:gd name="connsiteX497" fmla="*/ 10139831 w 11727472"/>
              <a:gd name="connsiteY497" fmla="*/ 5074607 h 6602927"/>
              <a:gd name="connsiteX498" fmla="*/ 10125811 w 11727472"/>
              <a:gd name="connsiteY498" fmla="*/ 5109235 h 6602927"/>
              <a:gd name="connsiteX499" fmla="*/ 10106989 w 11727472"/>
              <a:gd name="connsiteY499" fmla="*/ 5116561 h 6602927"/>
              <a:gd name="connsiteX500" fmla="*/ 10029813 w 11727472"/>
              <a:gd name="connsiteY500" fmla="*/ 5226614 h 6602927"/>
              <a:gd name="connsiteX501" fmla="*/ 9949898 w 11727472"/>
              <a:gd name="connsiteY501" fmla="*/ 5321068 h 6602927"/>
              <a:gd name="connsiteX502" fmla="*/ 9933133 w 11727472"/>
              <a:gd name="connsiteY502" fmla="*/ 5340095 h 6602927"/>
              <a:gd name="connsiteX503" fmla="*/ 9806825 w 11727472"/>
              <a:gd name="connsiteY503" fmla="*/ 5490947 h 6602927"/>
              <a:gd name="connsiteX504" fmla="*/ 9710619 w 11727472"/>
              <a:gd name="connsiteY504" fmla="*/ 5584242 h 6602927"/>
              <a:gd name="connsiteX505" fmla="*/ 9534336 w 11727472"/>
              <a:gd name="connsiteY505" fmla="*/ 5679550 h 6602927"/>
              <a:gd name="connsiteX506" fmla="*/ 9400541 w 11727472"/>
              <a:gd name="connsiteY506" fmla="*/ 5719144 h 6602927"/>
              <a:gd name="connsiteX507" fmla="*/ 9437757 w 11727472"/>
              <a:gd name="connsiteY507" fmla="*/ 5656318 h 6602927"/>
              <a:gd name="connsiteX508" fmla="*/ 9660220 w 11727472"/>
              <a:gd name="connsiteY508" fmla="*/ 5480528 h 6602927"/>
              <a:gd name="connsiteX509" fmla="*/ 9702708 w 11727472"/>
              <a:gd name="connsiteY509" fmla="*/ 5424816 h 6602927"/>
              <a:gd name="connsiteX510" fmla="*/ 9779199 w 11727472"/>
              <a:gd name="connsiteY510" fmla="*/ 5310862 h 6602927"/>
              <a:gd name="connsiteX511" fmla="*/ 9931181 w 11727472"/>
              <a:gd name="connsiteY511" fmla="*/ 5191683 h 6602927"/>
              <a:gd name="connsiteX512" fmla="*/ 9936715 w 11727472"/>
              <a:gd name="connsiteY512" fmla="*/ 5154525 h 6602927"/>
              <a:gd name="connsiteX513" fmla="*/ 9906032 w 11727472"/>
              <a:gd name="connsiteY513" fmla="*/ 5071470 h 6602927"/>
              <a:gd name="connsiteX514" fmla="*/ 9722369 w 11727472"/>
              <a:gd name="connsiteY514" fmla="*/ 5216319 h 6602927"/>
              <a:gd name="connsiteX515" fmla="*/ 9688840 w 11727472"/>
              <a:gd name="connsiteY515" fmla="*/ 5254374 h 6602927"/>
              <a:gd name="connsiteX516" fmla="*/ 9638973 w 11727472"/>
              <a:gd name="connsiteY516" fmla="*/ 5359629 h 6602927"/>
              <a:gd name="connsiteX517" fmla="*/ 9546191 w 11727472"/>
              <a:gd name="connsiteY517" fmla="*/ 5472425 h 6602927"/>
              <a:gd name="connsiteX518" fmla="*/ 9244710 w 11727472"/>
              <a:gd name="connsiteY518" fmla="*/ 5770652 h 6602927"/>
              <a:gd name="connsiteX519" fmla="*/ 9121035 w 11727472"/>
              <a:gd name="connsiteY519" fmla="*/ 5776306 h 6602927"/>
              <a:gd name="connsiteX520" fmla="*/ 9026988 w 11727472"/>
              <a:gd name="connsiteY520" fmla="*/ 5744590 h 6602927"/>
              <a:gd name="connsiteX521" fmla="*/ 8962253 w 11727472"/>
              <a:gd name="connsiteY521" fmla="*/ 5788129 h 6602927"/>
              <a:gd name="connsiteX522" fmla="*/ 8933786 w 11727472"/>
              <a:gd name="connsiteY522" fmla="*/ 5809214 h 6602927"/>
              <a:gd name="connsiteX523" fmla="*/ 8834361 w 11727472"/>
              <a:gd name="connsiteY523" fmla="*/ 5907099 h 6602927"/>
              <a:gd name="connsiteX524" fmla="*/ 8800149 w 11727472"/>
              <a:gd name="connsiteY524" fmla="*/ 5941252 h 6602927"/>
              <a:gd name="connsiteX525" fmla="*/ 8632565 w 11727472"/>
              <a:gd name="connsiteY525" fmla="*/ 6063173 h 6602927"/>
              <a:gd name="connsiteX526" fmla="*/ 8617645 w 11727472"/>
              <a:gd name="connsiteY526" fmla="*/ 6069815 h 6602927"/>
              <a:gd name="connsiteX527" fmla="*/ 8527448 w 11727472"/>
              <a:gd name="connsiteY527" fmla="*/ 6105771 h 6602927"/>
              <a:gd name="connsiteX528" fmla="*/ 8492337 w 11727472"/>
              <a:gd name="connsiteY528" fmla="*/ 6111941 h 6602927"/>
              <a:gd name="connsiteX529" fmla="*/ 8462339 w 11727472"/>
              <a:gd name="connsiteY529" fmla="*/ 6032782 h 6602927"/>
              <a:gd name="connsiteX530" fmla="*/ 8481846 w 11727472"/>
              <a:gd name="connsiteY530" fmla="*/ 6029353 h 6602927"/>
              <a:gd name="connsiteX531" fmla="*/ 8535774 w 11727472"/>
              <a:gd name="connsiteY531" fmla="*/ 6015857 h 6602927"/>
              <a:gd name="connsiteX532" fmla="*/ 8581217 w 11727472"/>
              <a:gd name="connsiteY532" fmla="*/ 5999832 h 6602927"/>
              <a:gd name="connsiteX533" fmla="*/ 8641153 w 11727472"/>
              <a:gd name="connsiteY533" fmla="*/ 5928991 h 6602927"/>
              <a:gd name="connsiteX534" fmla="*/ 8598718 w 11727472"/>
              <a:gd name="connsiteY534" fmla="*/ 5916346 h 6602927"/>
              <a:gd name="connsiteX535" fmla="*/ 8548689 w 11727472"/>
              <a:gd name="connsiteY535" fmla="*/ 5929159 h 6602927"/>
              <a:gd name="connsiteX536" fmla="*/ 8412365 w 11727472"/>
              <a:gd name="connsiteY536" fmla="*/ 5977237 h 6602927"/>
              <a:gd name="connsiteX537" fmla="*/ 8395337 w 11727472"/>
              <a:gd name="connsiteY537" fmla="*/ 6040538 h 6602927"/>
              <a:gd name="connsiteX538" fmla="*/ 8287478 w 11727472"/>
              <a:gd name="connsiteY538" fmla="*/ 6067534 h 6602927"/>
              <a:gd name="connsiteX539" fmla="*/ 8278306 w 11727472"/>
              <a:gd name="connsiteY539" fmla="*/ 6061105 h 6602927"/>
              <a:gd name="connsiteX540" fmla="*/ 8288376 w 11727472"/>
              <a:gd name="connsiteY540" fmla="*/ 6095518 h 6602927"/>
              <a:gd name="connsiteX541" fmla="*/ 8282842 w 11727472"/>
              <a:gd name="connsiteY541" fmla="*/ 6132677 h 6602927"/>
              <a:gd name="connsiteX542" fmla="*/ 8230756 w 11727472"/>
              <a:gd name="connsiteY542" fmla="*/ 6133788 h 6602927"/>
              <a:gd name="connsiteX543" fmla="*/ 8162171 w 11727472"/>
              <a:gd name="connsiteY543" fmla="*/ 6109659 h 6602927"/>
              <a:gd name="connsiteX544" fmla="*/ 8088736 w 11727472"/>
              <a:gd name="connsiteY544" fmla="*/ 6126584 h 6602927"/>
              <a:gd name="connsiteX545" fmla="*/ 7909871 w 11727472"/>
              <a:gd name="connsiteY545" fmla="*/ 6298734 h 6602927"/>
              <a:gd name="connsiteX546" fmla="*/ 7829741 w 11727472"/>
              <a:gd name="connsiteY546" fmla="*/ 6369103 h 6602927"/>
              <a:gd name="connsiteX547" fmla="*/ 7758838 w 11727472"/>
              <a:gd name="connsiteY547" fmla="*/ 6377542 h 6602927"/>
              <a:gd name="connsiteX548" fmla="*/ 7775179 w 11727472"/>
              <a:gd name="connsiteY548" fmla="*/ 6310343 h 6602927"/>
              <a:gd name="connsiteX549" fmla="*/ 7785510 w 11727472"/>
              <a:gd name="connsiteY549" fmla="*/ 6300488 h 6602927"/>
              <a:gd name="connsiteX550" fmla="*/ 7978399 w 11727472"/>
              <a:gd name="connsiteY550" fmla="*/ 6093709 h 6602927"/>
              <a:gd name="connsiteX551" fmla="*/ 8078560 w 11727472"/>
              <a:gd name="connsiteY551" fmla="*/ 5931372 h 6602927"/>
              <a:gd name="connsiteX552" fmla="*/ 8075133 w 11727472"/>
              <a:gd name="connsiteY552" fmla="*/ 5911872 h 6602927"/>
              <a:gd name="connsiteX553" fmla="*/ 8056311 w 11727472"/>
              <a:gd name="connsiteY553" fmla="*/ 5919200 h 6602927"/>
              <a:gd name="connsiteX554" fmla="*/ 8005811 w 11727472"/>
              <a:gd name="connsiteY554" fmla="*/ 5952198 h 6602927"/>
              <a:gd name="connsiteX555" fmla="*/ 7881399 w 11727472"/>
              <a:gd name="connsiteY555" fmla="*/ 6022308 h 6602927"/>
              <a:gd name="connsiteX556" fmla="*/ 7676808 w 11727472"/>
              <a:gd name="connsiteY556" fmla="*/ 6231142 h 6602927"/>
              <a:gd name="connsiteX557" fmla="*/ 7642122 w 11727472"/>
              <a:gd name="connsiteY557" fmla="*/ 6285481 h 6602927"/>
              <a:gd name="connsiteX558" fmla="*/ 7482284 w 11727472"/>
              <a:gd name="connsiteY558" fmla="*/ 6474390 h 6602927"/>
              <a:gd name="connsiteX559" fmla="*/ 7378592 w 11727472"/>
              <a:gd name="connsiteY559" fmla="*/ 6456429 h 6602927"/>
              <a:gd name="connsiteX560" fmla="*/ 7349228 w 11727472"/>
              <a:gd name="connsiteY560" fmla="*/ 6449528 h 6602927"/>
              <a:gd name="connsiteX561" fmla="*/ 7311641 w 11727472"/>
              <a:gd name="connsiteY561" fmla="*/ 6395829 h 6602927"/>
              <a:gd name="connsiteX562" fmla="*/ 7352072 w 11727472"/>
              <a:gd name="connsiteY562" fmla="*/ 6328416 h 6602927"/>
              <a:gd name="connsiteX563" fmla="*/ 7436788 w 11727472"/>
              <a:gd name="connsiteY563" fmla="*/ 6261261 h 6602927"/>
              <a:gd name="connsiteX564" fmla="*/ 7448280 w 11727472"/>
              <a:gd name="connsiteY564" fmla="*/ 6235120 h 6602927"/>
              <a:gd name="connsiteX565" fmla="*/ 7477009 w 11727472"/>
              <a:gd name="connsiteY565" fmla="*/ 6169766 h 6602927"/>
              <a:gd name="connsiteX566" fmla="*/ 7518338 w 11727472"/>
              <a:gd name="connsiteY566" fmla="*/ 6130337 h 6602927"/>
              <a:gd name="connsiteX567" fmla="*/ 7626090 w 11727472"/>
              <a:gd name="connsiteY567" fmla="*/ 5942542 h 6602927"/>
              <a:gd name="connsiteX568" fmla="*/ 7797677 w 11727472"/>
              <a:gd name="connsiteY568" fmla="*/ 5683224 h 6602927"/>
              <a:gd name="connsiteX569" fmla="*/ 7837578 w 11727472"/>
              <a:gd name="connsiteY569" fmla="*/ 5616301 h 6602927"/>
              <a:gd name="connsiteX570" fmla="*/ 7829916 w 11727472"/>
              <a:gd name="connsiteY570" fmla="*/ 5613223 h 6602927"/>
              <a:gd name="connsiteX571" fmla="*/ 7825753 w 11727472"/>
              <a:gd name="connsiteY571" fmla="*/ 5616971 h 6602927"/>
              <a:gd name="connsiteX572" fmla="*/ 7653462 w 11727472"/>
              <a:gd name="connsiteY572" fmla="*/ 5726943 h 6602927"/>
              <a:gd name="connsiteX573" fmla="*/ 7624769 w 11727472"/>
              <a:gd name="connsiteY573" fmla="*/ 5820630 h 6602927"/>
              <a:gd name="connsiteX574" fmla="*/ 7602096 w 11727472"/>
              <a:gd name="connsiteY574" fmla="*/ 5874972 h 6602927"/>
              <a:gd name="connsiteX575" fmla="*/ 7460405 w 11727472"/>
              <a:gd name="connsiteY575" fmla="*/ 6006374 h 6602927"/>
              <a:gd name="connsiteX576" fmla="*/ 7396949 w 11727472"/>
              <a:gd name="connsiteY576" fmla="*/ 6082379 h 6602927"/>
              <a:gd name="connsiteX577" fmla="*/ 7310597 w 11727472"/>
              <a:gd name="connsiteY577" fmla="*/ 6141320 h 6602927"/>
              <a:gd name="connsiteX578" fmla="*/ 7130396 w 11727472"/>
              <a:gd name="connsiteY578" fmla="*/ 6250878 h 6602927"/>
              <a:gd name="connsiteX579" fmla="*/ 6988476 w 11727472"/>
              <a:gd name="connsiteY579" fmla="*/ 6310876 h 6602927"/>
              <a:gd name="connsiteX580" fmla="*/ 6921231 w 11727472"/>
              <a:gd name="connsiteY580" fmla="*/ 6231998 h 6602927"/>
              <a:gd name="connsiteX581" fmla="*/ 6880012 w 11727472"/>
              <a:gd name="connsiteY581" fmla="*/ 6186212 h 6602927"/>
              <a:gd name="connsiteX582" fmla="*/ 6905392 w 11727472"/>
              <a:gd name="connsiteY582" fmla="*/ 6155810 h 6602927"/>
              <a:gd name="connsiteX583" fmla="*/ 6918289 w 11727472"/>
              <a:gd name="connsiteY583" fmla="*/ 6136656 h 6602927"/>
              <a:gd name="connsiteX584" fmla="*/ 6921169 w 11727472"/>
              <a:gd name="connsiteY584" fmla="*/ 6005920 h 6602927"/>
              <a:gd name="connsiteX585" fmla="*/ 6918663 w 11727472"/>
              <a:gd name="connsiteY585" fmla="*/ 5978023 h 6602927"/>
              <a:gd name="connsiteX586" fmla="*/ 6863094 w 11727472"/>
              <a:gd name="connsiteY586" fmla="*/ 5979082 h 6602927"/>
              <a:gd name="connsiteX587" fmla="*/ 6854109 w 11727472"/>
              <a:gd name="connsiteY587" fmla="*/ 5847726 h 6602927"/>
              <a:gd name="connsiteX588" fmla="*/ 6913192 w 11727472"/>
              <a:gd name="connsiteY588" fmla="*/ 5770005 h 6602927"/>
              <a:gd name="connsiteX589" fmla="*/ 6936522 w 11727472"/>
              <a:gd name="connsiteY589" fmla="*/ 5724412 h 6602927"/>
              <a:gd name="connsiteX590" fmla="*/ 6891130 w 11727472"/>
              <a:gd name="connsiteY590" fmla="*/ 5775082 h 6602927"/>
              <a:gd name="connsiteX591" fmla="*/ 6875541 w 11727472"/>
              <a:gd name="connsiteY591" fmla="*/ 5790495 h 6602927"/>
              <a:gd name="connsiteX592" fmla="*/ 6871358 w 11727472"/>
              <a:gd name="connsiteY592" fmla="*/ 5806729 h 6602927"/>
              <a:gd name="connsiteX593" fmla="*/ 6840127 w 11727472"/>
              <a:gd name="connsiteY593" fmla="*/ 5842960 h 6602927"/>
              <a:gd name="connsiteX594" fmla="*/ 6794255 w 11727472"/>
              <a:gd name="connsiteY594" fmla="*/ 5889755 h 6602927"/>
              <a:gd name="connsiteX595" fmla="*/ 6764881 w 11727472"/>
              <a:gd name="connsiteY595" fmla="*/ 5908377 h 6602927"/>
              <a:gd name="connsiteX596" fmla="*/ 6748477 w 11727472"/>
              <a:gd name="connsiteY596" fmla="*/ 5939050 h 6602927"/>
              <a:gd name="connsiteX597" fmla="*/ 6719472 w 11727472"/>
              <a:gd name="connsiteY597" fmla="*/ 5967682 h 6602927"/>
              <a:gd name="connsiteX598" fmla="*/ 6717062 w 11727472"/>
              <a:gd name="connsiteY598" fmla="*/ 5970276 h 6602927"/>
              <a:gd name="connsiteX599" fmla="*/ 6614760 w 11727472"/>
              <a:gd name="connsiteY599" fmla="*/ 6049219 h 6602927"/>
              <a:gd name="connsiteX600" fmla="*/ 6601963 w 11727472"/>
              <a:gd name="connsiteY600" fmla="*/ 6109827 h 6602927"/>
              <a:gd name="connsiteX601" fmla="*/ 6590745 w 11727472"/>
              <a:gd name="connsiteY601" fmla="*/ 6145322 h 6602927"/>
              <a:gd name="connsiteX602" fmla="*/ 6508917 w 11727472"/>
              <a:gd name="connsiteY602" fmla="*/ 6236037 h 6602927"/>
              <a:gd name="connsiteX603" fmla="*/ 6473237 w 11727472"/>
              <a:gd name="connsiteY603" fmla="*/ 6287467 h 6602927"/>
              <a:gd name="connsiteX604" fmla="*/ 6422178 w 11727472"/>
              <a:gd name="connsiteY604" fmla="*/ 6329440 h 6602927"/>
              <a:gd name="connsiteX605" fmla="*/ 6314872 w 11727472"/>
              <a:gd name="connsiteY605" fmla="*/ 6408567 h 6602927"/>
              <a:gd name="connsiteX606" fmla="*/ 6228882 w 11727472"/>
              <a:gd name="connsiteY606" fmla="*/ 6454333 h 6602927"/>
              <a:gd name="connsiteX607" fmla="*/ 6182101 w 11727472"/>
              <a:gd name="connsiteY607" fmla="*/ 6408447 h 6602927"/>
              <a:gd name="connsiteX608" fmla="*/ 6153569 w 11727472"/>
              <a:gd name="connsiteY608" fmla="*/ 6381937 h 6602927"/>
              <a:gd name="connsiteX609" fmla="*/ 6167840 w 11727472"/>
              <a:gd name="connsiteY609" fmla="*/ 6361364 h 6602927"/>
              <a:gd name="connsiteX610" fmla="*/ 6174883 w 11727472"/>
              <a:gd name="connsiteY610" fmla="*/ 6348577 h 6602927"/>
              <a:gd name="connsiteX611" fmla="*/ 6169341 w 11727472"/>
              <a:gd name="connsiteY611" fmla="*/ 6266093 h 6602927"/>
              <a:gd name="connsiteX612" fmla="*/ 6166192 w 11727472"/>
              <a:gd name="connsiteY612" fmla="*/ 6248666 h 6602927"/>
              <a:gd name="connsiteX613" fmla="*/ 6131261 w 11727472"/>
              <a:gd name="connsiteY613" fmla="*/ 6252461 h 6602927"/>
              <a:gd name="connsiteX614" fmla="*/ 6118211 w 11727472"/>
              <a:gd name="connsiteY614" fmla="*/ 6170253 h 6602927"/>
              <a:gd name="connsiteX615" fmla="*/ 6174286 w 11727472"/>
              <a:gd name="connsiteY615" fmla="*/ 6060438 h 6602927"/>
              <a:gd name="connsiteX616" fmla="*/ 6175773 w 11727472"/>
              <a:gd name="connsiteY616" fmla="*/ 6032821 h 6602927"/>
              <a:gd name="connsiteX617" fmla="*/ 6138249 w 11727472"/>
              <a:gd name="connsiteY617" fmla="*/ 6034204 h 6602927"/>
              <a:gd name="connsiteX618" fmla="*/ 6102292 w 11727472"/>
              <a:gd name="connsiteY618" fmla="*/ 6078127 h 6602927"/>
              <a:gd name="connsiteX619" fmla="*/ 6030562 w 11727472"/>
              <a:gd name="connsiteY619" fmla="*/ 6170977 h 6602927"/>
              <a:gd name="connsiteX620" fmla="*/ 6023332 w 11727472"/>
              <a:gd name="connsiteY620" fmla="*/ 6178760 h 6602927"/>
              <a:gd name="connsiteX621" fmla="*/ 5965139 w 11727472"/>
              <a:gd name="connsiteY621" fmla="*/ 6231019 h 6602927"/>
              <a:gd name="connsiteX622" fmla="*/ 5755414 w 11727472"/>
              <a:gd name="connsiteY622" fmla="*/ 6521895 h 6602927"/>
              <a:gd name="connsiteX623" fmla="*/ 5728265 w 11727472"/>
              <a:gd name="connsiteY623" fmla="*/ 6532919 h 6602927"/>
              <a:gd name="connsiteX624" fmla="*/ 5719838 w 11727472"/>
              <a:gd name="connsiteY624" fmla="*/ 6508173 h 6602927"/>
              <a:gd name="connsiteX625" fmla="*/ 5729765 w 11727472"/>
              <a:gd name="connsiteY625" fmla="*/ 6437646 h 6602927"/>
              <a:gd name="connsiteX626" fmla="*/ 5754607 w 11727472"/>
              <a:gd name="connsiteY626" fmla="*/ 6364065 h 6602927"/>
              <a:gd name="connsiteX627" fmla="*/ 5787141 w 11727472"/>
              <a:gd name="connsiteY627" fmla="*/ 6295210 h 6602927"/>
              <a:gd name="connsiteX628" fmla="*/ 5755369 w 11727472"/>
              <a:gd name="connsiteY628" fmla="*/ 6248773 h 6602927"/>
              <a:gd name="connsiteX629" fmla="*/ 5737489 w 11727472"/>
              <a:gd name="connsiteY629" fmla="*/ 6239409 h 6602927"/>
              <a:gd name="connsiteX630" fmla="*/ 5752130 w 11727472"/>
              <a:gd name="connsiteY630" fmla="*/ 6228845 h 6602927"/>
              <a:gd name="connsiteX631" fmla="*/ 5775486 w 11727472"/>
              <a:gd name="connsiteY631" fmla="*/ 6182882 h 6602927"/>
              <a:gd name="connsiteX632" fmla="*/ 5737500 w 11727472"/>
              <a:gd name="connsiteY632" fmla="*/ 6171753 h 6602927"/>
              <a:gd name="connsiteX633" fmla="*/ 5683941 w 11727472"/>
              <a:gd name="connsiteY633" fmla="*/ 6213818 h 6602927"/>
              <a:gd name="connsiteX634" fmla="*/ 5669483 w 11727472"/>
              <a:gd name="connsiteY634" fmla="*/ 6229386 h 6602927"/>
              <a:gd name="connsiteX635" fmla="*/ 5661426 w 11727472"/>
              <a:gd name="connsiteY635" fmla="*/ 6214648 h 6602927"/>
              <a:gd name="connsiteX636" fmla="*/ 5641045 w 11727472"/>
              <a:gd name="connsiteY636" fmla="*/ 6205376 h 6602927"/>
              <a:gd name="connsiteX637" fmla="*/ 5541058 w 11727472"/>
              <a:gd name="connsiteY637" fmla="*/ 6279223 h 6602927"/>
              <a:gd name="connsiteX638" fmla="*/ 5524354 w 11727472"/>
              <a:gd name="connsiteY638" fmla="*/ 6300744 h 6602927"/>
              <a:gd name="connsiteX639" fmla="*/ 5509085 w 11727472"/>
              <a:gd name="connsiteY639" fmla="*/ 6315262 h 6602927"/>
              <a:gd name="connsiteX640" fmla="*/ 5466149 w 11727472"/>
              <a:gd name="connsiteY640" fmla="*/ 6375193 h 6602927"/>
              <a:gd name="connsiteX641" fmla="*/ 5469135 w 11727472"/>
              <a:gd name="connsiteY641" fmla="*/ 6384039 h 6602927"/>
              <a:gd name="connsiteX642" fmla="*/ 5460285 w 11727472"/>
              <a:gd name="connsiteY642" fmla="*/ 6387028 h 6602927"/>
              <a:gd name="connsiteX643" fmla="*/ 5448560 w 11727472"/>
              <a:gd name="connsiteY643" fmla="*/ 6410698 h 6602927"/>
              <a:gd name="connsiteX644" fmla="*/ 5445573 w 11727472"/>
              <a:gd name="connsiteY644" fmla="*/ 6401852 h 6602927"/>
              <a:gd name="connsiteX645" fmla="*/ 5444822 w 11727472"/>
              <a:gd name="connsiteY645" fmla="*/ 6397808 h 6602927"/>
              <a:gd name="connsiteX646" fmla="*/ 5451435 w 11727472"/>
              <a:gd name="connsiteY646" fmla="*/ 6390017 h 6602927"/>
              <a:gd name="connsiteX647" fmla="*/ 5444065 w 11727472"/>
              <a:gd name="connsiteY647" fmla="*/ 6393738 h 6602927"/>
              <a:gd name="connsiteX648" fmla="*/ 5444822 w 11727472"/>
              <a:gd name="connsiteY648" fmla="*/ 6397808 h 6602927"/>
              <a:gd name="connsiteX649" fmla="*/ 5435676 w 11727472"/>
              <a:gd name="connsiteY649" fmla="*/ 6408581 h 6602927"/>
              <a:gd name="connsiteX650" fmla="*/ 5395573 w 11727472"/>
              <a:gd name="connsiteY650" fmla="*/ 6458159 h 6602927"/>
              <a:gd name="connsiteX651" fmla="*/ 5439729 w 11727472"/>
              <a:gd name="connsiteY651" fmla="*/ 6272781 h 6602927"/>
              <a:gd name="connsiteX652" fmla="*/ 5452744 w 11727472"/>
              <a:gd name="connsiteY652" fmla="*/ 6244201 h 6602927"/>
              <a:gd name="connsiteX653" fmla="*/ 5456015 w 11727472"/>
              <a:gd name="connsiteY653" fmla="*/ 6214701 h 6602927"/>
              <a:gd name="connsiteX654" fmla="*/ 5477709 w 11727472"/>
              <a:gd name="connsiteY654" fmla="*/ 6123695 h 6602927"/>
              <a:gd name="connsiteX655" fmla="*/ 5411089 w 11727472"/>
              <a:gd name="connsiteY655" fmla="*/ 6151209 h 6602927"/>
              <a:gd name="connsiteX656" fmla="*/ 5383386 w 11727472"/>
              <a:gd name="connsiteY656" fmla="*/ 6147217 h 6602927"/>
              <a:gd name="connsiteX657" fmla="*/ 5381450 w 11727472"/>
              <a:gd name="connsiteY657" fmla="*/ 6094669 h 6602927"/>
              <a:gd name="connsiteX658" fmla="*/ 5388967 w 11727472"/>
              <a:gd name="connsiteY658" fmla="*/ 6026737 h 6602927"/>
              <a:gd name="connsiteX659" fmla="*/ 5385725 w 11727472"/>
              <a:gd name="connsiteY659" fmla="*/ 6006809 h 6602927"/>
              <a:gd name="connsiteX660" fmla="*/ 5363488 w 11727472"/>
              <a:gd name="connsiteY660" fmla="*/ 6015146 h 6602927"/>
              <a:gd name="connsiteX661" fmla="*/ 5349125 w 11727472"/>
              <a:gd name="connsiteY661" fmla="*/ 6033215 h 6602927"/>
              <a:gd name="connsiteX662" fmla="*/ 5244032 w 11727472"/>
              <a:gd name="connsiteY662" fmla="*/ 6172398 h 6602927"/>
              <a:gd name="connsiteX663" fmla="*/ 5176949 w 11727472"/>
              <a:gd name="connsiteY663" fmla="*/ 6187399 h 6602927"/>
              <a:gd name="connsiteX664" fmla="*/ 5144426 w 11727472"/>
              <a:gd name="connsiteY664" fmla="*/ 6188598 h 6602927"/>
              <a:gd name="connsiteX665" fmla="*/ 5134696 w 11727472"/>
              <a:gd name="connsiteY665" fmla="*/ 6196473 h 6602927"/>
              <a:gd name="connsiteX666" fmla="*/ 5084202 w 11727472"/>
              <a:gd name="connsiteY666" fmla="*/ 6185806 h 6602927"/>
              <a:gd name="connsiteX667" fmla="*/ 5097737 w 11727472"/>
              <a:gd name="connsiteY667" fmla="*/ 6145215 h 6602927"/>
              <a:gd name="connsiteX668" fmla="*/ 5187635 w 11727472"/>
              <a:gd name="connsiteY668" fmla="*/ 6001580 h 6602927"/>
              <a:gd name="connsiteX669" fmla="*/ 5178932 w 11727472"/>
              <a:gd name="connsiteY669" fmla="*/ 5969327 h 6602927"/>
              <a:gd name="connsiteX670" fmla="*/ 5151691 w 11727472"/>
              <a:gd name="connsiteY670" fmla="*/ 5977848 h 6602927"/>
              <a:gd name="connsiteX671" fmla="*/ 5101001 w 11727472"/>
              <a:gd name="connsiteY671" fmla="*/ 6029832 h 6602927"/>
              <a:gd name="connsiteX672" fmla="*/ 5070981 w 11727472"/>
              <a:gd name="connsiteY672" fmla="*/ 6030938 h 6602927"/>
              <a:gd name="connsiteX673" fmla="*/ 5087753 w 11727472"/>
              <a:gd name="connsiteY673" fmla="*/ 6010274 h 6602927"/>
              <a:gd name="connsiteX674" fmla="*/ 5102395 w 11727472"/>
              <a:gd name="connsiteY674" fmla="*/ 5999710 h 6602927"/>
              <a:gd name="connsiteX675" fmla="*/ 5088043 w 11727472"/>
              <a:gd name="connsiteY675" fmla="*/ 5950125 h 6602927"/>
              <a:gd name="connsiteX676" fmla="*/ 5077299 w 11727472"/>
              <a:gd name="connsiteY676" fmla="*/ 5930474 h 6602927"/>
              <a:gd name="connsiteX677" fmla="*/ 5093293 w 11727472"/>
              <a:gd name="connsiteY677" fmla="*/ 5863170 h 6602927"/>
              <a:gd name="connsiteX678" fmla="*/ 5102140 w 11727472"/>
              <a:gd name="connsiteY678" fmla="*/ 5848238 h 6602927"/>
              <a:gd name="connsiteX679" fmla="*/ 5083182 w 11727472"/>
              <a:gd name="connsiteY679" fmla="*/ 5837710 h 6602927"/>
              <a:gd name="connsiteX680" fmla="*/ 5030677 w 11727472"/>
              <a:gd name="connsiteY680" fmla="*/ 5816404 h 6602927"/>
              <a:gd name="connsiteX681" fmla="*/ 5013128 w 11727472"/>
              <a:gd name="connsiteY681" fmla="*/ 5813408 h 6602927"/>
              <a:gd name="connsiteX682" fmla="*/ 5014034 w 11727472"/>
              <a:gd name="connsiteY682" fmla="*/ 5816458 h 6602927"/>
              <a:gd name="connsiteX683" fmla="*/ 5025382 w 11727472"/>
              <a:gd name="connsiteY683" fmla="*/ 5825537 h 6602927"/>
              <a:gd name="connsiteX684" fmla="*/ 5023642 w 11727472"/>
              <a:gd name="connsiteY684" fmla="*/ 5855134 h 6602927"/>
              <a:gd name="connsiteX685" fmla="*/ 4982779 w 11727472"/>
              <a:gd name="connsiteY685" fmla="*/ 5859665 h 6602927"/>
              <a:gd name="connsiteX686" fmla="*/ 4979115 w 11727472"/>
              <a:gd name="connsiteY686" fmla="*/ 5854533 h 6602927"/>
              <a:gd name="connsiteX687" fmla="*/ 4966465 w 11727472"/>
              <a:gd name="connsiteY687" fmla="*/ 5870122 h 6602927"/>
              <a:gd name="connsiteX688" fmla="*/ 4865554 w 11727472"/>
              <a:gd name="connsiteY688" fmla="*/ 5974311 h 6602927"/>
              <a:gd name="connsiteX689" fmla="*/ 4841165 w 11727472"/>
              <a:gd name="connsiteY689" fmla="*/ 5951091 h 6602927"/>
              <a:gd name="connsiteX690" fmla="*/ 4815899 w 11727472"/>
              <a:gd name="connsiteY690" fmla="*/ 5966374 h 6602927"/>
              <a:gd name="connsiteX691" fmla="*/ 4820891 w 11727472"/>
              <a:gd name="connsiteY691" fmla="*/ 5946093 h 6602927"/>
              <a:gd name="connsiteX692" fmla="*/ 4827942 w 11727472"/>
              <a:gd name="connsiteY692" fmla="*/ 5934925 h 6602927"/>
              <a:gd name="connsiteX693" fmla="*/ 4822486 w 11727472"/>
              <a:gd name="connsiteY693" fmla="*/ 5922691 h 6602927"/>
              <a:gd name="connsiteX694" fmla="*/ 4831888 w 11727472"/>
              <a:gd name="connsiteY694" fmla="*/ 5912367 h 6602927"/>
              <a:gd name="connsiteX695" fmla="*/ 4824550 w 11727472"/>
              <a:gd name="connsiteY695" fmla="*/ 5917984 h 6602927"/>
              <a:gd name="connsiteX696" fmla="*/ 4777607 w 11727472"/>
              <a:gd name="connsiteY696" fmla="*/ 5977127 h 6602927"/>
              <a:gd name="connsiteX697" fmla="*/ 4741139 w 11727472"/>
              <a:gd name="connsiteY697" fmla="*/ 6013532 h 6602927"/>
              <a:gd name="connsiteX698" fmla="*/ 4740808 w 11727472"/>
              <a:gd name="connsiteY698" fmla="*/ 6013800 h 6602927"/>
              <a:gd name="connsiteX699" fmla="*/ 4718039 w 11727472"/>
              <a:gd name="connsiteY699" fmla="*/ 6047069 h 6602927"/>
              <a:gd name="connsiteX700" fmla="*/ 4684099 w 11727472"/>
              <a:gd name="connsiteY700" fmla="*/ 6072796 h 6602927"/>
              <a:gd name="connsiteX701" fmla="*/ 4628959 w 11727472"/>
              <a:gd name="connsiteY701" fmla="*/ 6084409 h 6602927"/>
              <a:gd name="connsiteX702" fmla="*/ 4627601 w 11727472"/>
              <a:gd name="connsiteY702" fmla="*/ 6082115 h 6602927"/>
              <a:gd name="connsiteX703" fmla="*/ 4598106 w 11727472"/>
              <a:gd name="connsiteY703" fmla="*/ 6098332 h 6602927"/>
              <a:gd name="connsiteX704" fmla="*/ 4562506 w 11727472"/>
              <a:gd name="connsiteY704" fmla="*/ 6143492 h 6602927"/>
              <a:gd name="connsiteX705" fmla="*/ 4546602 w 11727472"/>
              <a:gd name="connsiteY705" fmla="*/ 6150571 h 6602927"/>
              <a:gd name="connsiteX706" fmla="*/ 4450459 w 11727472"/>
              <a:gd name="connsiteY706" fmla="*/ 6188898 h 6602927"/>
              <a:gd name="connsiteX707" fmla="*/ 4413032 w 11727472"/>
              <a:gd name="connsiteY707" fmla="*/ 6195475 h 6602927"/>
              <a:gd name="connsiteX708" fmla="*/ 4409899 w 11727472"/>
              <a:gd name="connsiteY708" fmla="*/ 6186514 h 6602927"/>
              <a:gd name="connsiteX709" fmla="*/ 4398497 w 11727472"/>
              <a:gd name="connsiteY709" fmla="*/ 6195327 h 6602927"/>
              <a:gd name="connsiteX710" fmla="*/ 4335615 w 11727472"/>
              <a:gd name="connsiteY710" fmla="*/ 6173125 h 6602927"/>
              <a:gd name="connsiteX711" fmla="*/ 4312050 w 11727472"/>
              <a:gd name="connsiteY711" fmla="*/ 6169763 h 6602927"/>
              <a:gd name="connsiteX712" fmla="*/ 4291091 w 11727472"/>
              <a:gd name="connsiteY712" fmla="*/ 6171008 h 6602927"/>
              <a:gd name="connsiteX713" fmla="*/ 4283849 w 11727472"/>
              <a:gd name="connsiteY713" fmla="*/ 6167645 h 6602927"/>
              <a:gd name="connsiteX714" fmla="*/ 4266882 w 11727472"/>
              <a:gd name="connsiteY714" fmla="*/ 6180982 h 6602927"/>
              <a:gd name="connsiteX715" fmla="*/ 4194666 w 11727472"/>
              <a:gd name="connsiteY715" fmla="*/ 6148140 h 6602927"/>
              <a:gd name="connsiteX716" fmla="*/ 4184889 w 11727472"/>
              <a:gd name="connsiteY716" fmla="*/ 6141287 h 6602927"/>
              <a:gd name="connsiteX717" fmla="*/ 4195623 w 11727472"/>
              <a:gd name="connsiteY717" fmla="*/ 6177969 h 6602927"/>
              <a:gd name="connsiteX718" fmla="*/ 4189724 w 11727472"/>
              <a:gd name="connsiteY718" fmla="*/ 6217578 h 6602927"/>
              <a:gd name="connsiteX719" fmla="*/ 4134204 w 11727472"/>
              <a:gd name="connsiteY719" fmla="*/ 6218762 h 6602927"/>
              <a:gd name="connsiteX720" fmla="*/ 4061097 w 11727472"/>
              <a:gd name="connsiteY720" fmla="*/ 6193043 h 6602927"/>
              <a:gd name="connsiteX721" fmla="*/ 3982820 w 11727472"/>
              <a:gd name="connsiteY721" fmla="*/ 6211083 h 6602927"/>
              <a:gd name="connsiteX722" fmla="*/ 3792162 w 11727472"/>
              <a:gd name="connsiteY722" fmla="*/ 6394584 h 6602927"/>
              <a:gd name="connsiteX723" fmla="*/ 3706750 w 11727472"/>
              <a:gd name="connsiteY723" fmla="*/ 6469592 h 6602927"/>
              <a:gd name="connsiteX724" fmla="*/ 3631171 w 11727472"/>
              <a:gd name="connsiteY724" fmla="*/ 6478588 h 6602927"/>
              <a:gd name="connsiteX725" fmla="*/ 3648589 w 11727472"/>
              <a:gd name="connsiteY725" fmla="*/ 6406958 h 6602927"/>
              <a:gd name="connsiteX726" fmla="*/ 3659602 w 11727472"/>
              <a:gd name="connsiteY726" fmla="*/ 6396453 h 6602927"/>
              <a:gd name="connsiteX727" fmla="*/ 3865209 w 11727472"/>
              <a:gd name="connsiteY727" fmla="*/ 6176041 h 6602927"/>
              <a:gd name="connsiteX728" fmla="*/ 3971973 w 11727472"/>
              <a:gd name="connsiteY728" fmla="*/ 6003001 h 6602927"/>
              <a:gd name="connsiteX729" fmla="*/ 3968321 w 11727472"/>
              <a:gd name="connsiteY729" fmla="*/ 5982215 h 6602927"/>
              <a:gd name="connsiteX730" fmla="*/ 3948259 w 11727472"/>
              <a:gd name="connsiteY730" fmla="*/ 5990026 h 6602927"/>
              <a:gd name="connsiteX731" fmla="*/ 3894428 w 11727472"/>
              <a:gd name="connsiteY731" fmla="*/ 6025200 h 6602927"/>
              <a:gd name="connsiteX732" fmla="*/ 3761813 w 11727472"/>
              <a:gd name="connsiteY732" fmla="*/ 6099932 h 6602927"/>
              <a:gd name="connsiteX733" fmla="*/ 3543733 w 11727472"/>
              <a:gd name="connsiteY733" fmla="*/ 6322535 h 6602927"/>
              <a:gd name="connsiteX734" fmla="*/ 3506760 w 11727472"/>
              <a:gd name="connsiteY734" fmla="*/ 6380457 h 6602927"/>
              <a:gd name="connsiteX735" fmla="*/ 3336384 w 11727472"/>
              <a:gd name="connsiteY735" fmla="*/ 6581821 h 6602927"/>
              <a:gd name="connsiteX736" fmla="*/ 3225854 w 11727472"/>
              <a:gd name="connsiteY736" fmla="*/ 6562676 h 6602927"/>
              <a:gd name="connsiteX737" fmla="*/ 3194554 w 11727472"/>
              <a:gd name="connsiteY737" fmla="*/ 6555320 h 6602927"/>
              <a:gd name="connsiteX738" fmla="*/ 3154489 w 11727472"/>
              <a:gd name="connsiteY738" fmla="*/ 6498080 h 6602927"/>
              <a:gd name="connsiteX739" fmla="*/ 3197587 w 11727472"/>
              <a:gd name="connsiteY739" fmla="*/ 6426223 h 6602927"/>
              <a:gd name="connsiteX740" fmla="*/ 3287887 w 11727472"/>
              <a:gd name="connsiteY740" fmla="*/ 6354640 h 6602927"/>
              <a:gd name="connsiteX741" fmla="*/ 3300138 w 11727472"/>
              <a:gd name="connsiteY741" fmla="*/ 6326775 h 6602927"/>
              <a:gd name="connsiteX742" fmla="*/ 3330761 w 11727472"/>
              <a:gd name="connsiteY742" fmla="*/ 6257112 h 6602927"/>
              <a:gd name="connsiteX743" fmla="*/ 3374815 w 11727472"/>
              <a:gd name="connsiteY743" fmla="*/ 6215084 h 6602927"/>
              <a:gd name="connsiteX744" fmla="*/ 3489671 w 11727472"/>
              <a:gd name="connsiteY744" fmla="*/ 6014907 h 6602927"/>
              <a:gd name="connsiteX745" fmla="*/ 3672571 w 11727472"/>
              <a:gd name="connsiteY745" fmla="*/ 5738491 h 6602927"/>
              <a:gd name="connsiteX746" fmla="*/ 3715103 w 11727472"/>
              <a:gd name="connsiteY746" fmla="*/ 5667156 h 6602927"/>
              <a:gd name="connsiteX747" fmla="*/ 3706936 w 11727472"/>
              <a:gd name="connsiteY747" fmla="*/ 5663875 h 6602927"/>
              <a:gd name="connsiteX748" fmla="*/ 3702498 w 11727472"/>
              <a:gd name="connsiteY748" fmla="*/ 5667870 h 6602927"/>
              <a:gd name="connsiteX749" fmla="*/ 3518848 w 11727472"/>
              <a:gd name="connsiteY749" fmla="*/ 5785093 h 6602927"/>
              <a:gd name="connsiteX750" fmla="*/ 3488262 w 11727472"/>
              <a:gd name="connsiteY750" fmla="*/ 5884957 h 6602927"/>
              <a:gd name="connsiteX751" fmla="*/ 3464095 w 11727472"/>
              <a:gd name="connsiteY751" fmla="*/ 5942882 h 6602927"/>
              <a:gd name="connsiteX752" fmla="*/ 3313061 w 11727472"/>
              <a:gd name="connsiteY752" fmla="*/ 6082948 h 6602927"/>
              <a:gd name="connsiteX753" fmla="*/ 3245422 w 11727472"/>
              <a:gd name="connsiteY753" fmla="*/ 6163964 h 6602927"/>
              <a:gd name="connsiteX754" fmla="*/ 3153376 w 11727472"/>
              <a:gd name="connsiteY754" fmla="*/ 6226791 h 6602927"/>
              <a:gd name="connsiteX755" fmla="*/ 2961295 w 11727472"/>
              <a:gd name="connsiteY755" fmla="*/ 6343572 h 6602927"/>
              <a:gd name="connsiteX756" fmla="*/ 2810017 w 11727472"/>
              <a:gd name="connsiteY756" fmla="*/ 6407526 h 6602927"/>
              <a:gd name="connsiteX757" fmla="*/ 2738339 w 11727472"/>
              <a:gd name="connsiteY757" fmla="*/ 6323448 h 6602927"/>
              <a:gd name="connsiteX758" fmla="*/ 2694402 w 11727472"/>
              <a:gd name="connsiteY758" fmla="*/ 6274643 h 6602927"/>
              <a:gd name="connsiteX759" fmla="*/ 2721455 w 11727472"/>
              <a:gd name="connsiteY759" fmla="*/ 6242236 h 6602927"/>
              <a:gd name="connsiteX760" fmla="*/ 2735202 w 11727472"/>
              <a:gd name="connsiteY760" fmla="*/ 6221819 h 6602927"/>
              <a:gd name="connsiteX761" fmla="*/ 2738273 w 11727472"/>
              <a:gd name="connsiteY761" fmla="*/ 6082464 h 6602927"/>
              <a:gd name="connsiteX762" fmla="*/ 2735602 w 11727472"/>
              <a:gd name="connsiteY762" fmla="*/ 6052727 h 6602927"/>
              <a:gd name="connsiteX763" fmla="*/ 2676368 w 11727472"/>
              <a:gd name="connsiteY763" fmla="*/ 6053856 h 6602927"/>
              <a:gd name="connsiteX764" fmla="*/ 2666790 w 11727472"/>
              <a:gd name="connsiteY764" fmla="*/ 5913839 h 6602927"/>
              <a:gd name="connsiteX765" fmla="*/ 2777439 w 11727472"/>
              <a:gd name="connsiteY765" fmla="*/ 5737835 h 6602927"/>
              <a:gd name="connsiteX766" fmla="*/ 2784081 w 11727472"/>
              <a:gd name="connsiteY766" fmla="*/ 5691678 h 6602927"/>
              <a:gd name="connsiteX767" fmla="*/ 2720856 w 11727472"/>
              <a:gd name="connsiteY767" fmla="*/ 5688369 h 6602927"/>
              <a:gd name="connsiteX768" fmla="*/ 2653880 w 11727472"/>
              <a:gd name="connsiteY768" fmla="*/ 5756737 h 6602927"/>
              <a:gd name="connsiteX769" fmla="*/ 2519483 w 11727472"/>
              <a:gd name="connsiteY769" fmla="*/ 5901902 h 6602927"/>
              <a:gd name="connsiteX770" fmla="*/ 2506174 w 11727472"/>
              <a:gd name="connsiteY770" fmla="*/ 5913889 h 6602927"/>
              <a:gd name="connsiteX771" fmla="*/ 2400601 w 11727472"/>
              <a:gd name="connsiteY771" fmla="*/ 5992919 h 6602927"/>
              <a:gd name="connsiteX772" fmla="*/ 2004744 w 11727472"/>
              <a:gd name="connsiteY772" fmla="*/ 6449939 h 6602927"/>
              <a:gd name="connsiteX773" fmla="*/ 1957496 w 11727472"/>
              <a:gd name="connsiteY773" fmla="*/ 6464378 h 6602927"/>
              <a:gd name="connsiteX774" fmla="*/ 1947057 w 11727472"/>
              <a:gd name="connsiteY774" fmla="*/ 6421554 h 6602927"/>
              <a:gd name="connsiteX775" fmla="*/ 1974312 w 11727472"/>
              <a:gd name="connsiteY775" fmla="*/ 6304603 h 6602927"/>
              <a:gd name="connsiteX776" fmla="*/ 2027075 w 11727472"/>
              <a:gd name="connsiteY776" fmla="*/ 6184760 h 6602927"/>
              <a:gd name="connsiteX777" fmla="*/ 2092043 w 11727472"/>
              <a:gd name="connsiteY777" fmla="*/ 6074010 h 6602927"/>
              <a:gd name="connsiteX778" fmla="*/ 2045656 w 11727472"/>
              <a:gd name="connsiteY778" fmla="*/ 5991255 h 6602927"/>
              <a:gd name="connsiteX779" fmla="*/ 2017032 w 11727472"/>
              <a:gd name="connsiteY779" fmla="*/ 5972846 h 6602927"/>
              <a:gd name="connsiteX780" fmla="*/ 2043205 w 11727472"/>
              <a:gd name="connsiteY780" fmla="*/ 5957304 h 6602927"/>
              <a:gd name="connsiteX781" fmla="*/ 2089327 w 11727472"/>
              <a:gd name="connsiteY781" fmla="*/ 5883619 h 6602927"/>
              <a:gd name="connsiteX782" fmla="*/ 2027204 w 11727472"/>
              <a:gd name="connsiteY782" fmla="*/ 5859228 h 6602927"/>
              <a:gd name="connsiteX783" fmla="*/ 1930944 w 11727472"/>
              <a:gd name="connsiteY783" fmla="*/ 5921835 h 6602927"/>
              <a:gd name="connsiteX784" fmla="*/ 1904328 w 11727472"/>
              <a:gd name="connsiteY784" fmla="*/ 5945808 h 6602927"/>
              <a:gd name="connsiteX785" fmla="*/ 1893010 w 11727472"/>
              <a:gd name="connsiteY785" fmla="*/ 5919849 h 6602927"/>
              <a:gd name="connsiteX786" fmla="*/ 1860172 w 11727472"/>
              <a:gd name="connsiteY786" fmla="*/ 5901220 h 6602927"/>
              <a:gd name="connsiteX787" fmla="*/ 1681174 w 11727472"/>
              <a:gd name="connsiteY787" fmla="*/ 6010231 h 6602927"/>
              <a:gd name="connsiteX788" fmla="*/ 1649894 w 11727472"/>
              <a:gd name="connsiteY788" fmla="*/ 6043868 h 6602927"/>
              <a:gd name="connsiteX789" fmla="*/ 1622072 w 11727472"/>
              <a:gd name="connsiteY789" fmla="*/ 6065956 h 6602927"/>
              <a:gd name="connsiteX790" fmla="*/ 1540971 w 11727472"/>
              <a:gd name="connsiteY790" fmla="*/ 6160162 h 6602927"/>
              <a:gd name="connsiteX791" fmla="*/ 1544661 w 11727472"/>
              <a:gd name="connsiteY791" fmla="*/ 6175465 h 6602927"/>
              <a:gd name="connsiteX792" fmla="*/ 1529349 w 11727472"/>
              <a:gd name="connsiteY792" fmla="*/ 6179157 h 6602927"/>
              <a:gd name="connsiteX793" fmla="*/ 1506106 w 11727472"/>
              <a:gd name="connsiteY793" fmla="*/ 6217148 h 6602927"/>
              <a:gd name="connsiteX794" fmla="*/ 1502416 w 11727472"/>
              <a:gd name="connsiteY794" fmla="*/ 6201844 h 6602927"/>
              <a:gd name="connsiteX795" fmla="*/ 1501762 w 11727472"/>
              <a:gd name="connsiteY795" fmla="*/ 6194940 h 6602927"/>
              <a:gd name="connsiteX796" fmla="*/ 1514038 w 11727472"/>
              <a:gd name="connsiteY796" fmla="*/ 6182848 h 6602927"/>
              <a:gd name="connsiteX797" fmla="*/ 1501102 w 11727472"/>
              <a:gd name="connsiteY797" fmla="*/ 6187991 h 6602927"/>
              <a:gd name="connsiteX798" fmla="*/ 1501762 w 11727472"/>
              <a:gd name="connsiteY798" fmla="*/ 6194940 h 6602927"/>
              <a:gd name="connsiteX799" fmla="*/ 1484785 w 11727472"/>
              <a:gd name="connsiteY799" fmla="*/ 6211660 h 6602927"/>
              <a:gd name="connsiteX800" fmla="*/ 1409997 w 11727472"/>
              <a:gd name="connsiteY800" fmla="*/ 6288901 h 6602927"/>
              <a:gd name="connsiteX801" fmla="*/ 1511970 w 11727472"/>
              <a:gd name="connsiteY801" fmla="*/ 5984207 h 6602927"/>
              <a:gd name="connsiteX802" fmla="*/ 1538119 w 11727472"/>
              <a:gd name="connsiteY802" fmla="*/ 5938165 h 6602927"/>
              <a:gd name="connsiteX803" fmla="*/ 1548035 w 11727472"/>
              <a:gd name="connsiteY803" fmla="*/ 5889113 h 6602927"/>
              <a:gd name="connsiteX804" fmla="*/ 1598127 w 11727472"/>
              <a:gd name="connsiteY804" fmla="*/ 5739534 h 6602927"/>
              <a:gd name="connsiteX805" fmla="*/ 1482118 w 11727472"/>
              <a:gd name="connsiteY805" fmla="*/ 5775743 h 6602927"/>
              <a:gd name="connsiteX806" fmla="*/ 1436193 w 11727472"/>
              <a:gd name="connsiteY806" fmla="*/ 5764882 h 6602927"/>
              <a:gd name="connsiteX807" fmla="*/ 1440826 w 11727472"/>
              <a:gd name="connsiteY807" fmla="*/ 5676343 h 6602927"/>
              <a:gd name="connsiteX808" fmla="*/ 1463644 w 11727472"/>
              <a:gd name="connsiteY808" fmla="*/ 5563387 h 6602927"/>
              <a:gd name="connsiteX809" fmla="*/ 1461191 w 11727472"/>
              <a:gd name="connsiteY809" fmla="*/ 5529435 h 6602927"/>
              <a:gd name="connsiteX810" fmla="*/ 1422596 w 11727472"/>
              <a:gd name="connsiteY810" fmla="*/ 5540099 h 6602927"/>
              <a:gd name="connsiteX811" fmla="*/ 1395762 w 11727472"/>
              <a:gd name="connsiteY811" fmla="*/ 5568288 h 6602927"/>
              <a:gd name="connsiteX812" fmla="*/ 1198384 w 11727472"/>
              <a:gd name="connsiteY812" fmla="*/ 5786259 h 6602927"/>
              <a:gd name="connsiteX813" fmla="*/ 1083476 w 11727472"/>
              <a:gd name="connsiteY813" fmla="*/ 5801385 h 6602927"/>
              <a:gd name="connsiteX814" fmla="*/ 1028677 w 11727472"/>
              <a:gd name="connsiteY814" fmla="*/ 5798517 h 6602927"/>
              <a:gd name="connsiteX815" fmla="*/ 1011155 w 11727472"/>
              <a:gd name="connsiteY815" fmla="*/ 5810283 h 6602927"/>
              <a:gd name="connsiteX816" fmla="*/ 927958 w 11727472"/>
              <a:gd name="connsiteY816" fmla="*/ 5784790 h 6602927"/>
              <a:gd name="connsiteX817" fmla="*/ 956779 w 11727472"/>
              <a:gd name="connsiteY817" fmla="*/ 5718655 h 6602927"/>
              <a:gd name="connsiteX818" fmla="*/ 1129307 w 11727472"/>
              <a:gd name="connsiteY818" fmla="*/ 5490928 h 6602927"/>
              <a:gd name="connsiteX819" fmla="*/ 1119531 w 11727472"/>
              <a:gd name="connsiteY819" fmla="*/ 5435456 h 6602927"/>
              <a:gd name="connsiteX820" fmla="*/ 1072503 w 11727472"/>
              <a:gd name="connsiteY820" fmla="*/ 5445678 h 6602927"/>
              <a:gd name="connsiteX821" fmla="*/ 979576 w 11727472"/>
              <a:gd name="connsiteY821" fmla="*/ 5525371 h 6602927"/>
              <a:gd name="connsiteX822" fmla="*/ 928994 w 11727472"/>
              <a:gd name="connsiteY822" fmla="*/ 5522724 h 6602927"/>
              <a:gd name="connsiteX823" fmla="*/ 960264 w 11727472"/>
              <a:gd name="connsiteY823" fmla="*/ 5490538 h 6602927"/>
              <a:gd name="connsiteX824" fmla="*/ 986438 w 11727472"/>
              <a:gd name="connsiteY824" fmla="*/ 5474996 h 6602927"/>
              <a:gd name="connsiteX825" fmla="*/ 969776 w 11727472"/>
              <a:gd name="connsiteY825" fmla="*/ 5389568 h 6602927"/>
              <a:gd name="connsiteX826" fmla="*/ 954680 w 11727472"/>
              <a:gd name="connsiteY826" fmla="*/ 5354956 h 6602927"/>
              <a:gd name="connsiteX827" fmla="*/ 1074862 w 11727472"/>
              <a:gd name="connsiteY827" fmla="*/ 5158314 h 6602927"/>
              <a:gd name="connsiteX828" fmla="*/ 1244742 w 11727472"/>
              <a:gd name="connsiteY828" fmla="*/ 4981183 h 6602927"/>
              <a:gd name="connsiteX829" fmla="*/ 1412173 w 11727472"/>
              <a:gd name="connsiteY829" fmla="*/ 4770102 h 6602927"/>
              <a:gd name="connsiteX830" fmla="*/ 1438789 w 11727472"/>
              <a:gd name="connsiteY830" fmla="*/ 4746127 h 6602927"/>
              <a:gd name="connsiteX831" fmla="*/ 1732426 w 11727472"/>
              <a:gd name="connsiteY831" fmla="*/ 4465552 h 6602927"/>
              <a:gd name="connsiteX832" fmla="*/ 1748821 w 11727472"/>
              <a:gd name="connsiteY832" fmla="*/ 4394540 h 6602927"/>
              <a:gd name="connsiteX833" fmla="*/ 1672292 w 11727472"/>
              <a:gd name="connsiteY833" fmla="*/ 4403217 h 6602927"/>
              <a:gd name="connsiteX834" fmla="*/ 1577251 w 11727472"/>
              <a:gd name="connsiteY834" fmla="*/ 4472756 h 6602927"/>
              <a:gd name="connsiteX835" fmla="*/ 1569145 w 11727472"/>
              <a:gd name="connsiteY835" fmla="*/ 4480975 h 6602927"/>
              <a:gd name="connsiteX836" fmla="*/ 1566853 w 11727472"/>
              <a:gd name="connsiteY836" fmla="*/ 4487821 h 6602927"/>
              <a:gd name="connsiteX837" fmla="*/ 1525477 w 11727472"/>
              <a:gd name="connsiteY837" fmla="*/ 4532306 h 6602927"/>
              <a:gd name="connsiteX838" fmla="*/ 1502851 w 11727472"/>
              <a:gd name="connsiteY838" fmla="*/ 4571916 h 6602927"/>
              <a:gd name="connsiteX839" fmla="*/ 1467364 w 11727472"/>
              <a:gd name="connsiteY839" fmla="*/ 4603880 h 6602927"/>
              <a:gd name="connsiteX840" fmla="*/ 1460650 w 11727472"/>
              <a:gd name="connsiteY840" fmla="*/ 4601625 h 6602927"/>
              <a:gd name="connsiteX841" fmla="*/ 1386973 w 11727472"/>
              <a:gd name="connsiteY841" fmla="*/ 4686679 h 6602927"/>
              <a:gd name="connsiteX842" fmla="*/ 1200828 w 11727472"/>
              <a:gd name="connsiteY842" fmla="*/ 4838705 h 6602927"/>
              <a:gd name="connsiteX843" fmla="*/ 1194562 w 11727472"/>
              <a:gd name="connsiteY843" fmla="*/ 4791874 h 6602927"/>
              <a:gd name="connsiteX844" fmla="*/ 915894 w 11727472"/>
              <a:gd name="connsiteY844" fmla="*/ 5083399 h 6602927"/>
              <a:gd name="connsiteX845" fmla="*/ 592503 w 11727472"/>
              <a:gd name="connsiteY845" fmla="*/ 5396799 h 6602927"/>
              <a:gd name="connsiteX846" fmla="*/ 555029 w 11727472"/>
              <a:gd name="connsiteY846" fmla="*/ 5354143 h 6602927"/>
              <a:gd name="connsiteX847" fmla="*/ 510304 w 11727472"/>
              <a:gd name="connsiteY847" fmla="*/ 5376018 h 6602927"/>
              <a:gd name="connsiteX848" fmla="*/ 521731 w 11727472"/>
              <a:gd name="connsiteY848" fmla="*/ 5342708 h 6602927"/>
              <a:gd name="connsiteX849" fmla="*/ 535246 w 11727472"/>
              <a:gd name="connsiteY849" fmla="*/ 5325010 h 6602927"/>
              <a:gd name="connsiteX850" fmla="*/ 560189 w 11727472"/>
              <a:gd name="connsiteY850" fmla="*/ 5274003 h 6602927"/>
              <a:gd name="connsiteX851" fmla="*/ 577883 w 11727472"/>
              <a:gd name="connsiteY851" fmla="*/ 5287525 h 6602927"/>
              <a:gd name="connsiteX852" fmla="*/ 607002 w 11727472"/>
              <a:gd name="connsiteY852" fmla="*/ 5267739 h 6602927"/>
              <a:gd name="connsiteX853" fmla="*/ 595576 w 11727472"/>
              <a:gd name="connsiteY853" fmla="*/ 5301047 h 6602927"/>
              <a:gd name="connsiteX854" fmla="*/ 582059 w 11727472"/>
              <a:gd name="connsiteY854" fmla="*/ 5318746 h 6602927"/>
              <a:gd name="connsiteX855" fmla="*/ 764029 w 11727472"/>
              <a:gd name="connsiteY855" fmla="*/ 5135499 h 6602927"/>
              <a:gd name="connsiteX856" fmla="*/ 1044783 w 11727472"/>
              <a:gd name="connsiteY856" fmla="*/ 4859584 h 6602927"/>
              <a:gd name="connsiteX857" fmla="*/ 1163353 w 11727472"/>
              <a:gd name="connsiteY857" fmla="*/ 4796049 h 6602927"/>
              <a:gd name="connsiteX858" fmla="*/ 1240268 w 11727472"/>
              <a:gd name="connsiteY858" fmla="*/ 4658638 h 6602927"/>
              <a:gd name="connsiteX859" fmla="*/ 1308875 w 11727472"/>
              <a:gd name="connsiteY859" fmla="*/ 4611223 h 6602927"/>
              <a:gd name="connsiteX860" fmla="*/ 1328942 w 11727472"/>
              <a:gd name="connsiteY860" fmla="*/ 4593105 h 6602927"/>
              <a:gd name="connsiteX861" fmla="*/ 1163695 w 11727472"/>
              <a:gd name="connsiteY861" fmla="*/ 4712707 h 6602927"/>
              <a:gd name="connsiteX862" fmla="*/ 971403 w 11727472"/>
              <a:gd name="connsiteY862" fmla="*/ 4873868 h 6602927"/>
              <a:gd name="connsiteX863" fmla="*/ 767779 w 11727472"/>
              <a:gd name="connsiteY863" fmla="*/ 4968905 h 6602927"/>
              <a:gd name="connsiteX864" fmla="*/ 720090 w 11727472"/>
              <a:gd name="connsiteY864" fmla="*/ 4991775 h 6602927"/>
              <a:gd name="connsiteX865" fmla="*/ 527127 w 11727472"/>
              <a:gd name="connsiteY865" fmla="*/ 5125420 h 6602927"/>
              <a:gd name="connsiteX866" fmla="*/ 391826 w 11727472"/>
              <a:gd name="connsiteY866" fmla="*/ 5207124 h 6602927"/>
              <a:gd name="connsiteX867" fmla="*/ 319287 w 11727472"/>
              <a:gd name="connsiteY867" fmla="*/ 5220239 h 6602927"/>
              <a:gd name="connsiteX868" fmla="*/ 301522 w 11727472"/>
              <a:gd name="connsiteY868" fmla="*/ 5155891 h 6602927"/>
              <a:gd name="connsiteX869" fmla="*/ 421704 w 11727472"/>
              <a:gd name="connsiteY869" fmla="*/ 4959251 h 6602927"/>
              <a:gd name="connsiteX870" fmla="*/ 218081 w 11727472"/>
              <a:gd name="connsiteY870" fmla="*/ 5054287 h 6602927"/>
              <a:gd name="connsiteX871" fmla="*/ 179263 w 11727472"/>
              <a:gd name="connsiteY871" fmla="*/ 5069167 h 6602927"/>
              <a:gd name="connsiteX872" fmla="*/ 176813 w 11727472"/>
              <a:gd name="connsiteY872" fmla="*/ 5035217 h 6602927"/>
              <a:gd name="connsiteX873" fmla="*/ 153508 w 11727472"/>
              <a:gd name="connsiteY873" fmla="*/ 4995946 h 6602927"/>
              <a:gd name="connsiteX874" fmla="*/ 118242 w 11727472"/>
              <a:gd name="connsiteY874" fmla="*/ 5023697 h 6602927"/>
              <a:gd name="connsiteX875" fmla="*/ 69672 w 11727472"/>
              <a:gd name="connsiteY875" fmla="*/ 5063432 h 6602927"/>
              <a:gd name="connsiteX876" fmla="*/ 0 w 11727472"/>
              <a:gd name="connsiteY876" fmla="*/ 5021735 h 6602927"/>
              <a:gd name="connsiteX877" fmla="*/ 60557 w 11727472"/>
              <a:gd name="connsiteY877" fmla="*/ 4995310 h 6602927"/>
              <a:gd name="connsiteX878" fmla="*/ 86067 w 11727472"/>
              <a:gd name="connsiteY878" fmla="*/ 4992417 h 6602927"/>
              <a:gd name="connsiteX879" fmla="*/ 45022 w 11727472"/>
              <a:gd name="connsiteY879" fmla="*/ 4969131 h 6602927"/>
              <a:gd name="connsiteX880" fmla="*/ 39016 w 11727472"/>
              <a:gd name="connsiteY880" fmla="*/ 4922312 h 6602927"/>
              <a:gd name="connsiteX881" fmla="*/ 52986 w 11727472"/>
              <a:gd name="connsiteY881" fmla="*/ 4897675 h 6602927"/>
              <a:gd name="connsiteX882" fmla="*/ 83327 w 11727472"/>
              <a:gd name="connsiteY882" fmla="*/ 4721697 h 6602927"/>
              <a:gd name="connsiteX883" fmla="*/ 134968 w 11727472"/>
              <a:gd name="connsiteY883" fmla="*/ 4542607 h 6602927"/>
              <a:gd name="connsiteX884" fmla="*/ 149820 w 11727472"/>
              <a:gd name="connsiteY884" fmla="*/ 4501107 h 6602927"/>
              <a:gd name="connsiteX885" fmla="*/ 185721 w 11727472"/>
              <a:gd name="connsiteY885" fmla="*/ 4380380 h 6602927"/>
              <a:gd name="connsiteX886" fmla="*/ 168841 w 11727472"/>
              <a:gd name="connsiteY886" fmla="*/ 4299168 h 6602927"/>
              <a:gd name="connsiteX887" fmla="*/ 176363 w 11727472"/>
              <a:gd name="connsiteY887" fmla="*/ 4236145 h 6602927"/>
              <a:gd name="connsiteX888" fmla="*/ 182566 w 11727472"/>
              <a:gd name="connsiteY888" fmla="*/ 4198422 h 6602927"/>
              <a:gd name="connsiteX889" fmla="*/ 174798 w 11727472"/>
              <a:gd name="connsiteY889" fmla="*/ 4185330 h 6602927"/>
              <a:gd name="connsiteX890" fmla="*/ 209819 w 11727472"/>
              <a:gd name="connsiteY890" fmla="*/ 4081470 h 6602927"/>
              <a:gd name="connsiteX891" fmla="*/ 208253 w 11727472"/>
              <a:gd name="connsiteY891" fmla="*/ 4030654 h 6602927"/>
              <a:gd name="connsiteX892" fmla="*/ 264570 w 11727472"/>
              <a:gd name="connsiteY892" fmla="*/ 3923679 h 6602927"/>
              <a:gd name="connsiteX893" fmla="*/ 400975 w 11727472"/>
              <a:gd name="connsiteY893" fmla="*/ 3820896 h 6602927"/>
              <a:gd name="connsiteX894" fmla="*/ 414499 w 11727472"/>
              <a:gd name="connsiteY894" fmla="*/ 3804692 h 6602927"/>
              <a:gd name="connsiteX895" fmla="*/ 530473 w 11727472"/>
              <a:gd name="connsiteY895" fmla="*/ 3632999 h 6602927"/>
              <a:gd name="connsiteX896" fmla="*/ 564080 w 11727472"/>
              <a:gd name="connsiteY896" fmla="*/ 3584817 h 6602927"/>
              <a:gd name="connsiteX897" fmla="*/ 561333 w 11727472"/>
              <a:gd name="connsiteY897" fmla="*/ 3583840 h 6602927"/>
              <a:gd name="connsiteX898" fmla="*/ 551737 w 11727472"/>
              <a:gd name="connsiteY898" fmla="*/ 3564644 h 6602927"/>
              <a:gd name="connsiteX899" fmla="*/ 614107 w 11727472"/>
              <a:gd name="connsiteY899" fmla="*/ 3449468 h 6602927"/>
              <a:gd name="connsiteX900" fmla="*/ 705264 w 11727472"/>
              <a:gd name="connsiteY900" fmla="*/ 3343889 h 6602927"/>
              <a:gd name="connsiteX901" fmla="*/ 794021 w 11727472"/>
              <a:gd name="connsiteY901" fmla="*/ 3219114 h 6602927"/>
              <a:gd name="connsiteX902" fmla="*/ 808415 w 11727472"/>
              <a:gd name="connsiteY902" fmla="*/ 3204717 h 6602927"/>
              <a:gd name="connsiteX903" fmla="*/ 894774 w 11727472"/>
              <a:gd name="connsiteY903" fmla="*/ 3127033 h 6602927"/>
              <a:gd name="connsiteX904" fmla="*/ 924367 w 11727472"/>
              <a:gd name="connsiteY904" fmla="*/ 3089907 h 6602927"/>
              <a:gd name="connsiteX905" fmla="*/ 893738 w 11727472"/>
              <a:gd name="connsiteY905" fmla="*/ 3101877 h 6602927"/>
              <a:gd name="connsiteX906" fmla="*/ 880690 w 11727472"/>
              <a:gd name="connsiteY906" fmla="*/ 3043975 h 6602927"/>
              <a:gd name="connsiteX907" fmla="*/ 878881 w 11727472"/>
              <a:gd name="connsiteY907" fmla="*/ 3045450 h 6602927"/>
              <a:gd name="connsiteX908" fmla="*/ 839600 w 11727472"/>
              <a:gd name="connsiteY908" fmla="*/ 3103939 h 6602927"/>
              <a:gd name="connsiteX909" fmla="*/ 794021 w 11727472"/>
              <a:gd name="connsiteY909" fmla="*/ 3106337 h 6602927"/>
              <a:gd name="connsiteX910" fmla="*/ 762836 w 11727472"/>
              <a:gd name="connsiteY910" fmla="*/ 3103939 h 6602927"/>
              <a:gd name="connsiteX911" fmla="*/ 546939 w 11727472"/>
              <a:gd name="connsiteY911" fmla="*/ 3291100 h 6602927"/>
              <a:gd name="connsiteX912" fmla="*/ 434193 w 11727472"/>
              <a:gd name="connsiteY912" fmla="*/ 3351088 h 6602927"/>
              <a:gd name="connsiteX913" fmla="*/ 407805 w 11727472"/>
              <a:gd name="connsiteY913" fmla="*/ 3365484 h 6602927"/>
              <a:gd name="connsiteX914" fmla="*/ 302256 w 11727472"/>
              <a:gd name="connsiteY914" fmla="*/ 3447067 h 6602927"/>
              <a:gd name="connsiteX915" fmla="*/ 227891 w 11727472"/>
              <a:gd name="connsiteY915" fmla="*/ 3497458 h 6602927"/>
              <a:gd name="connsiteX916" fmla="*/ 187111 w 11727472"/>
              <a:gd name="connsiteY916" fmla="*/ 3507056 h 6602927"/>
              <a:gd name="connsiteX917" fmla="*/ 175117 w 11727472"/>
              <a:gd name="connsiteY917" fmla="*/ 3471063 h 6602927"/>
              <a:gd name="connsiteX918" fmla="*/ 237487 w 11727472"/>
              <a:gd name="connsiteY918" fmla="*/ 3355887 h 6602927"/>
              <a:gd name="connsiteX919" fmla="*/ 124741 w 11727472"/>
              <a:gd name="connsiteY919" fmla="*/ 3415875 h 6602927"/>
              <a:gd name="connsiteX920" fmla="*/ 103151 w 11727472"/>
              <a:gd name="connsiteY920" fmla="*/ 3425473 h 6602927"/>
              <a:gd name="connsiteX921" fmla="*/ 100752 w 11727472"/>
              <a:gd name="connsiteY921" fmla="*/ 3406277 h 6602927"/>
              <a:gd name="connsiteX922" fmla="*/ 86359 w 11727472"/>
              <a:gd name="connsiteY922" fmla="*/ 3384680 h 6602927"/>
              <a:gd name="connsiteX923" fmla="*/ 67168 w 11727472"/>
              <a:gd name="connsiteY923" fmla="*/ 3401478 h 6602927"/>
              <a:gd name="connsiteX924" fmla="*/ 40782 w 11727472"/>
              <a:gd name="connsiteY924" fmla="*/ 3425473 h 6602927"/>
              <a:gd name="connsiteX925" fmla="*/ 0 w 11727472"/>
              <a:gd name="connsiteY925" fmla="*/ 3403877 h 6602927"/>
              <a:gd name="connsiteX926" fmla="*/ 33585 w 11727472"/>
              <a:gd name="connsiteY926" fmla="*/ 3387080 h 6602927"/>
              <a:gd name="connsiteX927" fmla="*/ 47977 w 11727472"/>
              <a:gd name="connsiteY927" fmla="*/ 3384680 h 6602927"/>
              <a:gd name="connsiteX928" fmla="*/ 23990 w 11727472"/>
              <a:gd name="connsiteY928" fmla="*/ 3372683 h 6602927"/>
              <a:gd name="connsiteX929" fmla="*/ 19191 w 11727472"/>
              <a:gd name="connsiteY929" fmla="*/ 3346289 h 6602927"/>
              <a:gd name="connsiteX930" fmla="*/ 26388 w 11727472"/>
              <a:gd name="connsiteY930" fmla="*/ 3331891 h 6602927"/>
              <a:gd name="connsiteX931" fmla="*/ 38382 w 11727472"/>
              <a:gd name="connsiteY931" fmla="*/ 3231111 h 6602927"/>
              <a:gd name="connsiteX932" fmla="*/ 62371 w 11727472"/>
              <a:gd name="connsiteY932" fmla="*/ 3127933 h 6602927"/>
              <a:gd name="connsiteX933" fmla="*/ 69568 w 11727472"/>
              <a:gd name="connsiteY933" fmla="*/ 3103939 h 6602927"/>
              <a:gd name="connsiteX934" fmla="*/ 86359 w 11727472"/>
              <a:gd name="connsiteY934" fmla="*/ 3034351 h 6602927"/>
              <a:gd name="connsiteX935" fmla="*/ 74365 w 11727472"/>
              <a:gd name="connsiteY935" fmla="*/ 2988761 h 6602927"/>
              <a:gd name="connsiteX936" fmla="*/ 76763 w 11727472"/>
              <a:gd name="connsiteY936" fmla="*/ 2952768 h 6602927"/>
              <a:gd name="connsiteX937" fmla="*/ 79164 w 11727472"/>
              <a:gd name="connsiteY937" fmla="*/ 2931173 h 6602927"/>
              <a:gd name="connsiteX938" fmla="*/ 74365 w 11727472"/>
              <a:gd name="connsiteY938" fmla="*/ 2923973 h 6602927"/>
              <a:gd name="connsiteX939" fmla="*/ 91157 w 11727472"/>
              <a:gd name="connsiteY939" fmla="*/ 2863986 h 6602927"/>
              <a:gd name="connsiteX940" fmla="*/ 88759 w 11727472"/>
              <a:gd name="connsiteY940" fmla="*/ 2835192 h 6602927"/>
              <a:gd name="connsiteX941" fmla="*/ 117545 w 11727472"/>
              <a:gd name="connsiteY941" fmla="*/ 2772804 h 6602927"/>
              <a:gd name="connsiteX942" fmla="*/ 191910 w 11727472"/>
              <a:gd name="connsiteY942" fmla="*/ 2710417 h 6602927"/>
              <a:gd name="connsiteX943" fmla="*/ 199105 w 11727472"/>
              <a:gd name="connsiteY943" fmla="*/ 2700819 h 6602927"/>
              <a:gd name="connsiteX944" fmla="*/ 280667 w 11727472"/>
              <a:gd name="connsiteY944" fmla="*/ 2566446 h 6602927"/>
              <a:gd name="connsiteX945" fmla="*/ 369423 w 11727472"/>
              <a:gd name="connsiteY945" fmla="*/ 2424875 h 6602927"/>
              <a:gd name="connsiteX946" fmla="*/ 496564 w 11727472"/>
              <a:gd name="connsiteY946" fmla="*/ 2259308 h 6602927"/>
              <a:gd name="connsiteX947" fmla="*/ 604512 w 11727472"/>
              <a:gd name="connsiteY947" fmla="*/ 2064948 h 6602927"/>
              <a:gd name="connsiteX948" fmla="*/ 602113 w 11727472"/>
              <a:gd name="connsiteY948" fmla="*/ 2012159 h 6602927"/>
              <a:gd name="connsiteX949" fmla="*/ 602113 w 11727472"/>
              <a:gd name="connsiteY949" fmla="*/ 1990563 h 6602927"/>
              <a:gd name="connsiteX950" fmla="*/ 731652 w 11727472"/>
              <a:gd name="connsiteY950" fmla="*/ 1784205 h 6602927"/>
              <a:gd name="connsiteX951" fmla="*/ 808415 w 11727472"/>
              <a:gd name="connsiteY951" fmla="*/ 1618638 h 6602927"/>
              <a:gd name="connsiteX952" fmla="*/ 818010 w 11727472"/>
              <a:gd name="connsiteY952" fmla="*/ 1594643 h 6602927"/>
              <a:gd name="connsiteX953" fmla="*/ 750842 w 11727472"/>
              <a:gd name="connsiteY953" fmla="*/ 1618638 h 6602927"/>
              <a:gd name="connsiteX954" fmla="*/ 726853 w 11727472"/>
              <a:gd name="connsiteY954" fmla="*/ 1633036 h 6602927"/>
              <a:gd name="connsiteX955" fmla="*/ 640495 w 11727472"/>
              <a:gd name="connsiteY955" fmla="*/ 1642634 h 6602927"/>
              <a:gd name="connsiteX956" fmla="*/ 633298 w 11727472"/>
              <a:gd name="connsiteY956" fmla="*/ 1645032 h 6602927"/>
              <a:gd name="connsiteX957" fmla="*/ 554136 w 11727472"/>
              <a:gd name="connsiteY957" fmla="*/ 1671427 h 6602927"/>
              <a:gd name="connsiteX958" fmla="*/ 280667 w 11727472"/>
              <a:gd name="connsiteY958" fmla="*/ 1745812 h 6602927"/>
              <a:gd name="connsiteX959" fmla="*/ 239887 w 11727472"/>
              <a:gd name="connsiteY959" fmla="*/ 1755410 h 6602927"/>
              <a:gd name="connsiteX960" fmla="*/ 211100 w 11727472"/>
              <a:gd name="connsiteY960" fmla="*/ 1745812 h 6602927"/>
              <a:gd name="connsiteX961" fmla="*/ 230291 w 11727472"/>
              <a:gd name="connsiteY961" fmla="*/ 1726616 h 6602927"/>
              <a:gd name="connsiteX962" fmla="*/ 410205 w 11727472"/>
              <a:gd name="connsiteY962" fmla="*/ 1654630 h 6602927"/>
              <a:gd name="connsiteX963" fmla="*/ 671680 w 11727472"/>
              <a:gd name="connsiteY963" fmla="*/ 1573047 h 6602927"/>
              <a:gd name="connsiteX964" fmla="*/ 693270 w 11727472"/>
              <a:gd name="connsiteY964" fmla="*/ 1568248 h 6602927"/>
              <a:gd name="connsiteX965" fmla="*/ 700466 w 11727472"/>
              <a:gd name="connsiteY965" fmla="*/ 1556250 h 6602927"/>
              <a:gd name="connsiteX966" fmla="*/ 688472 w 11727472"/>
              <a:gd name="connsiteY966" fmla="*/ 1549052 h 6602927"/>
              <a:gd name="connsiteX967" fmla="*/ 513356 w 11727472"/>
              <a:gd name="connsiteY967" fmla="*/ 1575447 h 6602927"/>
              <a:gd name="connsiteX968" fmla="*/ 498962 w 11727472"/>
              <a:gd name="connsiteY968" fmla="*/ 1573047 h 6602927"/>
              <a:gd name="connsiteX969" fmla="*/ 498962 w 11727472"/>
              <a:gd name="connsiteY969" fmla="*/ 1556250 h 6602927"/>
              <a:gd name="connsiteX970" fmla="*/ 551737 w 11727472"/>
              <a:gd name="connsiteY970" fmla="*/ 1520258 h 6602927"/>
              <a:gd name="connsiteX971" fmla="*/ 587719 w 11727472"/>
              <a:gd name="connsiteY971" fmla="*/ 1486665 h 6602927"/>
              <a:gd name="connsiteX972" fmla="*/ 623703 w 11727472"/>
              <a:gd name="connsiteY972" fmla="*/ 1460270 h 6602927"/>
              <a:gd name="connsiteX973" fmla="*/ 729252 w 11727472"/>
              <a:gd name="connsiteY973" fmla="*/ 1436274 h 6602927"/>
              <a:gd name="connsiteX974" fmla="*/ 913964 w 11727472"/>
              <a:gd name="connsiteY974" fmla="*/ 1393083 h 6602927"/>
              <a:gd name="connsiteX975" fmla="*/ 801218 w 11727472"/>
              <a:gd name="connsiteY975" fmla="*/ 1376287 h 6602927"/>
              <a:gd name="connsiteX976" fmla="*/ 698067 w 11727472"/>
              <a:gd name="connsiteY976" fmla="*/ 1405081 h 6602927"/>
              <a:gd name="connsiteX977" fmla="*/ 671680 w 11727472"/>
              <a:gd name="connsiteY977" fmla="*/ 1400282 h 6602927"/>
              <a:gd name="connsiteX978" fmla="*/ 772432 w 11727472"/>
              <a:gd name="connsiteY978" fmla="*/ 1361890 h 6602927"/>
              <a:gd name="connsiteX979" fmla="*/ 729252 w 11727472"/>
              <a:gd name="connsiteY979" fmla="*/ 1354691 h 6602927"/>
              <a:gd name="connsiteX980" fmla="*/ 700466 w 11727472"/>
              <a:gd name="connsiteY980" fmla="*/ 1366689 h 6602927"/>
              <a:gd name="connsiteX981" fmla="*/ 678876 w 11727472"/>
              <a:gd name="connsiteY981" fmla="*/ 1364289 h 6602927"/>
              <a:gd name="connsiteX982" fmla="*/ 686073 w 11727472"/>
              <a:gd name="connsiteY982" fmla="*/ 1345093 h 6602927"/>
              <a:gd name="connsiteX983" fmla="*/ 705264 w 11727472"/>
              <a:gd name="connsiteY983" fmla="*/ 1323497 h 6602927"/>
              <a:gd name="connsiteX984" fmla="*/ 558933 w 11727472"/>
              <a:gd name="connsiteY984" fmla="*/ 1347492 h 6602927"/>
              <a:gd name="connsiteX985" fmla="*/ 419800 w 11727472"/>
              <a:gd name="connsiteY985" fmla="*/ 1347492 h 6602927"/>
              <a:gd name="connsiteX986" fmla="*/ 748443 w 11727472"/>
              <a:gd name="connsiteY986" fmla="*/ 1268309 h 6602927"/>
              <a:gd name="connsiteX987" fmla="*/ 724455 w 11727472"/>
              <a:gd name="connsiteY987" fmla="*/ 1256311 h 6602927"/>
              <a:gd name="connsiteX988" fmla="*/ 750842 w 11727472"/>
              <a:gd name="connsiteY988" fmla="*/ 1241914 h 6602927"/>
              <a:gd name="connsiteX989" fmla="*/ 894773 w 11727472"/>
              <a:gd name="connsiteY989" fmla="*/ 1201122 h 6602927"/>
              <a:gd name="connsiteX990" fmla="*/ 1014715 w 11727472"/>
              <a:gd name="connsiteY990" fmla="*/ 1196323 h 6602927"/>
              <a:gd name="connsiteX991" fmla="*/ 1093878 w 11727472"/>
              <a:gd name="connsiteY991" fmla="*/ 1181927 h 6602927"/>
              <a:gd name="connsiteX992" fmla="*/ 1168243 w 11727472"/>
              <a:gd name="connsiteY992" fmla="*/ 1157931 h 6602927"/>
              <a:gd name="connsiteX993" fmla="*/ 1187434 w 11727472"/>
              <a:gd name="connsiteY993" fmla="*/ 1138735 h 6602927"/>
              <a:gd name="connsiteX994" fmla="*/ 1153849 w 11727472"/>
              <a:gd name="connsiteY994" fmla="*/ 1100343 h 6602927"/>
              <a:gd name="connsiteX995" fmla="*/ 1122665 w 11727472"/>
              <a:gd name="connsiteY995" fmla="*/ 1102742 h 6602927"/>
              <a:gd name="connsiteX996" fmla="*/ 1045901 w 11727472"/>
              <a:gd name="connsiteY996" fmla="*/ 1076347 h 6602927"/>
              <a:gd name="connsiteX997" fmla="*/ 971536 w 11727472"/>
              <a:gd name="connsiteY997" fmla="*/ 1085945 h 6602927"/>
              <a:gd name="connsiteX998" fmla="*/ 981132 w 11727472"/>
              <a:gd name="connsiteY998" fmla="*/ 1071548 h 6602927"/>
              <a:gd name="connsiteX999" fmla="*/ 1117866 w 11727472"/>
              <a:gd name="connsiteY999" fmla="*/ 1025958 h 6602927"/>
              <a:gd name="connsiteX1000" fmla="*/ 1156248 w 11727472"/>
              <a:gd name="connsiteY1000" fmla="*/ 1042754 h 6602927"/>
              <a:gd name="connsiteX1001" fmla="*/ 1197029 w 11727472"/>
              <a:gd name="connsiteY1001" fmla="*/ 1064351 h 6602927"/>
              <a:gd name="connsiteX1002" fmla="*/ 1221017 w 11727472"/>
              <a:gd name="connsiteY1002" fmla="*/ 1059551 h 6602927"/>
              <a:gd name="connsiteX1003" fmla="*/ 1247404 w 11727472"/>
              <a:gd name="connsiteY1003" fmla="*/ 1071548 h 6602927"/>
              <a:gd name="connsiteX1004" fmla="*/ 1237809 w 11727472"/>
              <a:gd name="connsiteY1004" fmla="*/ 1095543 h 6602927"/>
              <a:gd name="connsiteX1005" fmla="*/ 1225815 w 11727472"/>
              <a:gd name="connsiteY1005" fmla="*/ 1112340 h 6602927"/>
              <a:gd name="connsiteX1006" fmla="*/ 1237809 w 11727472"/>
              <a:gd name="connsiteY1006" fmla="*/ 1121938 h 6602927"/>
              <a:gd name="connsiteX1007" fmla="*/ 1249803 w 11727472"/>
              <a:gd name="connsiteY1007" fmla="*/ 1107541 h 6602927"/>
              <a:gd name="connsiteX1008" fmla="*/ 1264197 w 11727472"/>
              <a:gd name="connsiteY1008" fmla="*/ 1088345 h 6602927"/>
              <a:gd name="connsiteX1009" fmla="*/ 1312173 w 11727472"/>
              <a:gd name="connsiteY1009" fmla="*/ 1083546 h 6602927"/>
              <a:gd name="connsiteX1010" fmla="*/ 1362549 w 11727472"/>
              <a:gd name="connsiteY1010" fmla="*/ 1076347 h 6602927"/>
              <a:gd name="connsiteX1011" fmla="*/ 1362549 w 11727472"/>
              <a:gd name="connsiteY1011" fmla="*/ 1073949 h 6602927"/>
              <a:gd name="connsiteX1012" fmla="*/ 1504081 w 11727472"/>
              <a:gd name="connsiteY1012" fmla="*/ 903582 h 6602927"/>
              <a:gd name="connsiteX1013" fmla="*/ 1573650 w 11727472"/>
              <a:gd name="connsiteY1013" fmla="*/ 848394 h 6602927"/>
              <a:gd name="connsiteX1014" fmla="*/ 1588041 w 11727472"/>
              <a:gd name="connsiteY1014" fmla="*/ 829198 h 6602927"/>
              <a:gd name="connsiteX1015" fmla="*/ 1640817 w 11727472"/>
              <a:gd name="connsiteY1015" fmla="*/ 745214 h 6602927"/>
              <a:gd name="connsiteX1016" fmla="*/ 1739169 w 11727472"/>
              <a:gd name="connsiteY1016" fmla="*/ 718820 h 6602927"/>
              <a:gd name="connsiteX1017" fmla="*/ 1767956 w 11727472"/>
              <a:gd name="connsiteY1017" fmla="*/ 759611 h 6602927"/>
              <a:gd name="connsiteX1018" fmla="*/ 1741568 w 11727472"/>
              <a:gd name="connsiteY1018" fmla="*/ 893984 h 6602927"/>
              <a:gd name="connsiteX1019" fmla="*/ 1739169 w 11727472"/>
              <a:gd name="connsiteY1019" fmla="*/ 915580 h 6602927"/>
              <a:gd name="connsiteX1020" fmla="*/ 1765558 w 11727472"/>
              <a:gd name="connsiteY1020" fmla="*/ 910782 h 6602927"/>
              <a:gd name="connsiteX1021" fmla="*/ 1813534 w 11727472"/>
              <a:gd name="connsiteY1021" fmla="*/ 848394 h 6602927"/>
              <a:gd name="connsiteX1022" fmla="*/ 1998245 w 11727472"/>
              <a:gd name="connsiteY1022" fmla="*/ 618040 h 6602927"/>
              <a:gd name="connsiteX1023" fmla="*/ 2036627 w 11727472"/>
              <a:gd name="connsiteY1023" fmla="*/ 586846 h 6602927"/>
              <a:gd name="connsiteX1024" fmla="*/ 2063014 w 11727472"/>
              <a:gd name="connsiteY1024" fmla="*/ 586846 h 6602927"/>
              <a:gd name="connsiteX1025" fmla="*/ 2079807 w 11727472"/>
              <a:gd name="connsiteY1025" fmla="*/ 586846 h 6602927"/>
              <a:gd name="connsiteX1026" fmla="*/ 2130182 w 11727472"/>
              <a:gd name="connsiteY1026" fmla="*/ 608442 h 6602927"/>
              <a:gd name="connsiteX1027" fmla="*/ 2134981 w 11727472"/>
              <a:gd name="connsiteY1027" fmla="*/ 615640 h 6602927"/>
              <a:gd name="connsiteX1028" fmla="*/ 2149373 w 11727472"/>
              <a:gd name="connsiteY1028" fmla="*/ 694825 h 6602927"/>
              <a:gd name="connsiteX1029" fmla="*/ 2142178 w 11727472"/>
              <a:gd name="connsiteY1029" fmla="*/ 709222 h 6602927"/>
              <a:gd name="connsiteX1030" fmla="*/ 2175761 w 11727472"/>
              <a:gd name="connsiteY1030" fmla="*/ 762011 h 6602927"/>
              <a:gd name="connsiteX1031" fmla="*/ 2180559 w 11727472"/>
              <a:gd name="connsiteY1031" fmla="*/ 759611 h 6602927"/>
              <a:gd name="connsiteX1032" fmla="*/ 2242929 w 11727472"/>
              <a:gd name="connsiteY1032" fmla="*/ 697224 h 6602927"/>
              <a:gd name="connsiteX1033" fmla="*/ 2288507 w 11727472"/>
              <a:gd name="connsiteY1033" fmla="*/ 654033 h 6602927"/>
              <a:gd name="connsiteX1034" fmla="*/ 2266918 w 11727472"/>
              <a:gd name="connsiteY1034" fmla="*/ 584447 h 6602927"/>
              <a:gd name="connsiteX1035" fmla="*/ 2278911 w 11727472"/>
              <a:gd name="connsiteY1035" fmla="*/ 574849 h 6602927"/>
              <a:gd name="connsiteX1036" fmla="*/ 2281310 w 11727472"/>
              <a:gd name="connsiteY1036" fmla="*/ 589246 h 6602927"/>
              <a:gd name="connsiteX1037" fmla="*/ 2281310 w 11727472"/>
              <a:gd name="connsiteY1037" fmla="*/ 613242 h 6602927"/>
              <a:gd name="connsiteX1038" fmla="*/ 2295704 w 11727472"/>
              <a:gd name="connsiteY1038" fmla="*/ 596446 h 6602927"/>
              <a:gd name="connsiteX1039" fmla="*/ 2310096 w 11727472"/>
              <a:gd name="connsiteY1039" fmla="*/ 517260 h 6602927"/>
              <a:gd name="connsiteX1040" fmla="*/ 2365270 w 11727472"/>
              <a:gd name="connsiteY1040" fmla="*/ 459673 h 6602927"/>
              <a:gd name="connsiteX1041" fmla="*/ 2382063 w 11727472"/>
              <a:gd name="connsiteY1041" fmla="*/ 447674 h 6602927"/>
              <a:gd name="connsiteX1042" fmla="*/ 2427641 w 11727472"/>
              <a:gd name="connsiteY1042" fmla="*/ 418880 h 6602927"/>
              <a:gd name="connsiteX1043" fmla="*/ 2473219 w 11727472"/>
              <a:gd name="connsiteY1043" fmla="*/ 483667 h 6602927"/>
              <a:gd name="connsiteX1044" fmla="*/ 2430039 w 11727472"/>
              <a:gd name="connsiteY1044" fmla="*/ 656433 h 6602927"/>
              <a:gd name="connsiteX1045" fmla="*/ 2401254 w 11727472"/>
              <a:gd name="connsiteY1045" fmla="*/ 675629 h 6602927"/>
              <a:gd name="connsiteX1046" fmla="*/ 2394057 w 11727472"/>
              <a:gd name="connsiteY1046" fmla="*/ 644435 h 6602927"/>
              <a:gd name="connsiteX1047" fmla="*/ 2398855 w 11727472"/>
              <a:gd name="connsiteY1047" fmla="*/ 610841 h 6602927"/>
              <a:gd name="connsiteX1048" fmla="*/ 2334086 w 11727472"/>
              <a:gd name="connsiteY1048" fmla="*/ 735616 h 6602927"/>
              <a:gd name="connsiteX1049" fmla="*/ 2367669 w 11727472"/>
              <a:gd name="connsiteY1049" fmla="*/ 692425 h 6602927"/>
              <a:gd name="connsiteX1050" fmla="*/ 2384461 w 11727472"/>
              <a:gd name="connsiteY1050" fmla="*/ 682827 h 6602927"/>
              <a:gd name="connsiteX1051" fmla="*/ 2403652 w 11727472"/>
              <a:gd name="connsiteY1051" fmla="*/ 699623 h 6602927"/>
              <a:gd name="connsiteX1052" fmla="*/ 2391658 w 11727472"/>
              <a:gd name="connsiteY1052" fmla="*/ 711621 h 6602927"/>
              <a:gd name="connsiteX1053" fmla="*/ 2382063 w 11727472"/>
              <a:gd name="connsiteY1053" fmla="*/ 733216 h 6602927"/>
              <a:gd name="connsiteX1054" fmla="*/ 2384461 w 11727472"/>
              <a:gd name="connsiteY1054" fmla="*/ 788405 h 6602927"/>
              <a:gd name="connsiteX1055" fmla="*/ 2365270 w 11727472"/>
              <a:gd name="connsiteY1055" fmla="*/ 798004 h 6602927"/>
              <a:gd name="connsiteX1056" fmla="*/ 2353276 w 11727472"/>
              <a:gd name="connsiteY1056" fmla="*/ 810001 h 6602927"/>
              <a:gd name="connsiteX1057" fmla="*/ 2379664 w 11727472"/>
              <a:gd name="connsiteY1057" fmla="*/ 867589 h 6602927"/>
              <a:gd name="connsiteX1058" fmla="*/ 2384461 w 11727472"/>
              <a:gd name="connsiteY1058" fmla="*/ 869989 h 6602927"/>
              <a:gd name="connsiteX1059" fmla="*/ 2386861 w 11727472"/>
              <a:gd name="connsiteY1059" fmla="*/ 843594 h 6602927"/>
              <a:gd name="connsiteX1060" fmla="*/ 2398855 w 11727472"/>
              <a:gd name="connsiteY1060" fmla="*/ 829198 h 6602927"/>
              <a:gd name="connsiteX1061" fmla="*/ 2408451 w 11727472"/>
              <a:gd name="connsiteY1061" fmla="*/ 841195 h 6602927"/>
              <a:gd name="connsiteX1062" fmla="*/ 2398855 w 11727472"/>
              <a:gd name="connsiteY1062" fmla="*/ 932376 h 6602927"/>
              <a:gd name="connsiteX1063" fmla="*/ 2461224 w 11727472"/>
              <a:gd name="connsiteY1063" fmla="*/ 879587 h 6602927"/>
              <a:gd name="connsiteX1064" fmla="*/ 2466023 w 11727472"/>
              <a:gd name="connsiteY1064" fmla="*/ 865191 h 6602927"/>
              <a:gd name="connsiteX1065" fmla="*/ 2492410 w 11727472"/>
              <a:gd name="connsiteY1065" fmla="*/ 802803 h 6602927"/>
              <a:gd name="connsiteX1066" fmla="*/ 2593162 w 11727472"/>
              <a:gd name="connsiteY1066" fmla="*/ 721220 h 6602927"/>
              <a:gd name="connsiteX1067" fmla="*/ 2629144 w 11727472"/>
              <a:gd name="connsiteY1067" fmla="*/ 730818 h 6602927"/>
              <a:gd name="connsiteX1068" fmla="*/ 2648212 w 11727472"/>
              <a:gd name="connsiteY1068" fmla="*/ 765495 h 6602927"/>
              <a:gd name="connsiteX1069" fmla="*/ 2667294 w 11727472"/>
              <a:gd name="connsiteY1069" fmla="*/ 745214 h 6602927"/>
              <a:gd name="connsiteX1070" fmla="*/ 2765647 w 11727472"/>
              <a:gd name="connsiteY1070" fmla="*/ 718820 h 6602927"/>
              <a:gd name="connsiteX1071" fmla="*/ 2794433 w 11727472"/>
              <a:gd name="connsiteY1071" fmla="*/ 759611 h 6602927"/>
              <a:gd name="connsiteX1072" fmla="*/ 2786636 w 11727472"/>
              <a:gd name="connsiteY1072" fmla="*/ 827697 h 6602927"/>
              <a:gd name="connsiteX1073" fmla="*/ 2780397 w 11727472"/>
              <a:gd name="connsiteY1073" fmla="*/ 849945 h 6602927"/>
              <a:gd name="connsiteX1074" fmla="*/ 2872755 w 11727472"/>
              <a:gd name="connsiteY1074" fmla="*/ 766749 h 6602927"/>
              <a:gd name="connsiteX1075" fmla="*/ 2957336 w 11727472"/>
              <a:gd name="connsiteY1075" fmla="*/ 683782 h 6602927"/>
              <a:gd name="connsiteX1076" fmla="*/ 2969543 w 11727472"/>
              <a:gd name="connsiteY1076" fmla="*/ 681609 h 6602927"/>
              <a:gd name="connsiteX1077" fmla="*/ 3024723 w 11727472"/>
              <a:gd name="connsiteY1077" fmla="*/ 618040 h 6602927"/>
              <a:gd name="connsiteX1078" fmla="*/ 3047408 w 11727472"/>
              <a:gd name="connsiteY1078" fmla="*/ 599602 h 6602927"/>
              <a:gd name="connsiteX1079" fmla="*/ 3065285 w 11727472"/>
              <a:gd name="connsiteY1079" fmla="*/ 560681 h 6602927"/>
              <a:gd name="connsiteX1080" fmla="*/ 3127577 w 11727472"/>
              <a:gd name="connsiteY1080" fmla="*/ 501053 h 6602927"/>
              <a:gd name="connsiteX1081" fmla="*/ 3302820 w 11727472"/>
              <a:gd name="connsiteY1081" fmla="*/ 463719 h 6602927"/>
              <a:gd name="connsiteX1082" fmla="*/ 3337631 w 11727472"/>
              <a:gd name="connsiteY1082" fmla="*/ 495135 h 6602927"/>
              <a:gd name="connsiteX1083" fmla="*/ 3342435 w 11727472"/>
              <a:gd name="connsiteY1083" fmla="*/ 504440 h 6602927"/>
              <a:gd name="connsiteX1084" fmla="*/ 3354265 w 11727472"/>
              <a:gd name="connsiteY1084" fmla="*/ 478569 h 6602927"/>
              <a:gd name="connsiteX1085" fmla="*/ 3391747 w 11727472"/>
              <a:gd name="connsiteY1085" fmla="*/ 459673 h 6602927"/>
              <a:gd name="connsiteX1086" fmla="*/ 3408540 w 11727472"/>
              <a:gd name="connsiteY1086" fmla="*/ 447674 h 6602927"/>
              <a:gd name="connsiteX1087" fmla="*/ 3454118 w 11727472"/>
              <a:gd name="connsiteY1087" fmla="*/ 418880 h 6602927"/>
              <a:gd name="connsiteX1088" fmla="*/ 3499697 w 11727472"/>
              <a:gd name="connsiteY1088" fmla="*/ 483667 h 6602927"/>
              <a:gd name="connsiteX1089" fmla="*/ 3458624 w 11727472"/>
              <a:gd name="connsiteY1089" fmla="*/ 648001 h 6602927"/>
              <a:gd name="connsiteX1090" fmla="*/ 3498698 w 11727472"/>
              <a:gd name="connsiteY1090" fmla="*/ 593669 h 6602927"/>
              <a:gd name="connsiteX1091" fmla="*/ 3767312 w 11727472"/>
              <a:gd name="connsiteY1091" fmla="*/ 310461 h 6602927"/>
              <a:gd name="connsiteX1092" fmla="*/ 3837621 w 11727472"/>
              <a:gd name="connsiteY1092" fmla="*/ 259179 h 6602927"/>
              <a:gd name="connsiteX1093" fmla="*/ 3883988 w 11727472"/>
              <a:gd name="connsiteY1093" fmla="*/ 261605 h 6602927"/>
              <a:gd name="connsiteX1094" fmla="*/ 3913494 w 11727472"/>
              <a:gd name="connsiteY1094" fmla="*/ 263149 h 6602927"/>
              <a:gd name="connsiteX1095" fmla="*/ 4000022 w 11727472"/>
              <a:gd name="connsiteY1095" fmla="*/ 305729 h 6602927"/>
              <a:gd name="connsiteX1096" fmla="*/ 4007792 w 11727472"/>
              <a:gd name="connsiteY1096" fmla="*/ 318818 h 6602927"/>
              <a:gd name="connsiteX1097" fmla="*/ 4025798 w 11727472"/>
              <a:gd name="connsiteY1097" fmla="*/ 459279 h 6602927"/>
              <a:gd name="connsiteX1098" fmla="*/ 4011832 w 11727472"/>
              <a:gd name="connsiteY1098" fmla="*/ 483913 h 6602927"/>
              <a:gd name="connsiteX1099" fmla="*/ 4065987 w 11727472"/>
              <a:gd name="connsiteY1099" fmla="*/ 579758 h 6602927"/>
              <a:gd name="connsiteX1100" fmla="*/ 4074640 w 11727472"/>
              <a:gd name="connsiteY1100" fmla="*/ 575982 h 6602927"/>
              <a:gd name="connsiteX1101" fmla="*/ 4189967 w 11727472"/>
              <a:gd name="connsiteY1101" fmla="*/ 472096 h 6602927"/>
              <a:gd name="connsiteX1102" fmla="*/ 4274024 w 11727472"/>
              <a:gd name="connsiteY1102" fmla="*/ 400396 h 6602927"/>
              <a:gd name="connsiteX1103" fmla="*/ 4242489 w 11727472"/>
              <a:gd name="connsiteY1103" fmla="*/ 276141 h 6602927"/>
              <a:gd name="connsiteX1104" fmla="*/ 4264444 w 11727472"/>
              <a:gd name="connsiteY1104" fmla="*/ 260379 h 6602927"/>
              <a:gd name="connsiteX1105" fmla="*/ 4267338 w 11727472"/>
              <a:gd name="connsiteY1105" fmla="*/ 285896 h 6602927"/>
              <a:gd name="connsiteX1106" fmla="*/ 4265129 w 11727472"/>
              <a:gd name="connsiteY1106" fmla="*/ 328059 h 6602927"/>
              <a:gd name="connsiteX1107" fmla="*/ 4291965 w 11727472"/>
              <a:gd name="connsiteY1107" fmla="*/ 299870 h 6602927"/>
              <a:gd name="connsiteX1108" fmla="*/ 4324536 w 11727472"/>
              <a:gd name="connsiteY1108" fmla="*/ 162056 h 6602927"/>
              <a:gd name="connsiteX1109" fmla="*/ 4426779 w 11727472"/>
              <a:gd name="connsiteY1109" fmla="*/ 65942 h 6602927"/>
              <a:gd name="connsiteX1110" fmla="*/ 4457387 w 11727472"/>
              <a:gd name="connsiteY1110" fmla="*/ 46404 h 6602927"/>
              <a:gd name="connsiteX1111" fmla="*/ 4540121 w 11727472"/>
              <a:gd name="connsiteY1111" fmla="*/ 0 h 660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</a:cxnLst>
            <a:rect l="l" t="t" r="r" b="b"/>
            <a:pathLst>
              <a:path w="11727472" h="6602927">
                <a:moveTo>
                  <a:pt x="4553452" y="5976088"/>
                </a:moveTo>
                <a:lnTo>
                  <a:pt x="4539296" y="5994886"/>
                </a:lnTo>
                <a:cubicBezTo>
                  <a:pt x="4535741" y="6002720"/>
                  <a:pt x="4533247" y="6011483"/>
                  <a:pt x="4530751" y="6020245"/>
                </a:cubicBezTo>
                <a:lnTo>
                  <a:pt x="4500189" y="6075825"/>
                </a:lnTo>
                <a:lnTo>
                  <a:pt x="4507772" y="6075974"/>
                </a:lnTo>
                <a:cubicBezTo>
                  <a:pt x="4538340" y="6079172"/>
                  <a:pt x="4585093" y="6028101"/>
                  <a:pt x="4571660" y="6000462"/>
                </a:cubicBezTo>
                <a:cubicBezTo>
                  <a:pt x="4568121" y="5992513"/>
                  <a:pt x="4562994" y="5981629"/>
                  <a:pt x="4555661" y="5976489"/>
                </a:cubicBezTo>
                <a:close/>
                <a:moveTo>
                  <a:pt x="4941162" y="5838741"/>
                </a:moveTo>
                <a:lnTo>
                  <a:pt x="4927176" y="5845516"/>
                </a:lnTo>
                <a:cubicBezTo>
                  <a:pt x="4922503" y="5849202"/>
                  <a:pt x="4917373" y="5851190"/>
                  <a:pt x="4912122" y="5852352"/>
                </a:cubicBezTo>
                <a:lnTo>
                  <a:pt x="4911000" y="5852485"/>
                </a:lnTo>
                <a:lnTo>
                  <a:pt x="4883587" y="5872788"/>
                </a:lnTo>
                <a:lnTo>
                  <a:pt x="4841911" y="5904693"/>
                </a:lnTo>
                <a:lnTo>
                  <a:pt x="4851150" y="5910531"/>
                </a:lnTo>
                <a:cubicBezTo>
                  <a:pt x="4860257" y="5908474"/>
                  <a:pt x="4867308" y="5897304"/>
                  <a:pt x="4867308" y="5897304"/>
                </a:cubicBezTo>
                <a:cubicBezTo>
                  <a:pt x="4878473" y="5904359"/>
                  <a:pt x="4869365" y="5906417"/>
                  <a:pt x="4862315" y="5917585"/>
                </a:cubicBezTo>
                <a:cubicBezTo>
                  <a:pt x="4862315" y="5917585"/>
                  <a:pt x="4862315" y="5917585"/>
                  <a:pt x="4855265" y="5928754"/>
                </a:cubicBezTo>
                <a:cubicBezTo>
                  <a:pt x="4875976" y="5914499"/>
                  <a:pt x="4901462" y="5889592"/>
                  <a:pt x="4921254" y="5865968"/>
                </a:cubicBezTo>
                <a:close/>
                <a:moveTo>
                  <a:pt x="6897081" y="5714109"/>
                </a:moveTo>
                <a:lnTo>
                  <a:pt x="6890646" y="5718318"/>
                </a:lnTo>
                <a:lnTo>
                  <a:pt x="6891236" y="5721788"/>
                </a:lnTo>
                <a:lnTo>
                  <a:pt x="6892297" y="5720653"/>
                </a:lnTo>
                <a:close/>
                <a:moveTo>
                  <a:pt x="6948390" y="5633408"/>
                </a:moveTo>
                <a:lnTo>
                  <a:pt x="6940320" y="5647267"/>
                </a:lnTo>
                <a:cubicBezTo>
                  <a:pt x="6930937" y="5656069"/>
                  <a:pt x="6916043" y="5659750"/>
                  <a:pt x="6895937" y="5657984"/>
                </a:cubicBezTo>
                <a:cubicBezTo>
                  <a:pt x="6890934" y="5658169"/>
                  <a:pt x="6885932" y="5658354"/>
                  <a:pt x="6881112" y="5663543"/>
                </a:cubicBezTo>
                <a:cubicBezTo>
                  <a:pt x="6878703" y="5666137"/>
                  <a:pt x="6878887" y="5671142"/>
                  <a:pt x="6881573" y="5676054"/>
                </a:cubicBezTo>
                <a:cubicBezTo>
                  <a:pt x="6885555" y="5682173"/>
                  <a:pt x="6898873" y="5686693"/>
                  <a:pt x="6905671" y="5692707"/>
                </a:cubicBezTo>
                <a:lnTo>
                  <a:pt x="6909244" y="5697474"/>
                </a:lnTo>
                <a:lnTo>
                  <a:pt x="6916408" y="5687675"/>
                </a:lnTo>
                <a:cubicBezTo>
                  <a:pt x="6922149" y="5677999"/>
                  <a:pt x="6925160" y="5670137"/>
                  <a:pt x="6924131" y="5665582"/>
                </a:cubicBezTo>
                <a:lnTo>
                  <a:pt x="6952498" y="5634946"/>
                </a:lnTo>
                <a:close/>
                <a:moveTo>
                  <a:pt x="3757269" y="5576075"/>
                </a:moveTo>
                <a:lnTo>
                  <a:pt x="3753218" y="5576985"/>
                </a:lnTo>
                <a:cubicBezTo>
                  <a:pt x="3748061" y="5579622"/>
                  <a:pt x="3744805" y="5583811"/>
                  <a:pt x="3745306" y="5590642"/>
                </a:cubicBezTo>
                <a:lnTo>
                  <a:pt x="3752308" y="5604755"/>
                </a:lnTo>
                <a:lnTo>
                  <a:pt x="3755342" y="5599666"/>
                </a:lnTo>
                <a:cubicBezTo>
                  <a:pt x="3757364" y="5592881"/>
                  <a:pt x="3766815" y="5587203"/>
                  <a:pt x="3761411" y="5579314"/>
                </a:cubicBezTo>
                <a:close/>
                <a:moveTo>
                  <a:pt x="7877136" y="5530854"/>
                </a:moveTo>
                <a:lnTo>
                  <a:pt x="7873336" y="5531708"/>
                </a:lnTo>
                <a:cubicBezTo>
                  <a:pt x="7868498" y="5534181"/>
                  <a:pt x="7865443" y="5538111"/>
                  <a:pt x="7865913" y="5544520"/>
                </a:cubicBezTo>
                <a:lnTo>
                  <a:pt x="7872482" y="5557760"/>
                </a:lnTo>
                <a:lnTo>
                  <a:pt x="7875328" y="5552986"/>
                </a:lnTo>
                <a:cubicBezTo>
                  <a:pt x="7877225" y="5546620"/>
                  <a:pt x="7886092" y="5541294"/>
                  <a:pt x="7881022" y="5533893"/>
                </a:cubicBezTo>
                <a:close/>
                <a:moveTo>
                  <a:pt x="10932053" y="4093265"/>
                </a:moveTo>
                <a:cubicBezTo>
                  <a:pt x="10925253" y="4091240"/>
                  <a:pt x="10919003" y="4092338"/>
                  <a:pt x="10916427" y="4096011"/>
                </a:cubicBezTo>
                <a:cubicBezTo>
                  <a:pt x="10911275" y="4103360"/>
                  <a:pt x="10912373" y="4109607"/>
                  <a:pt x="10913471" y="4115856"/>
                </a:cubicBezTo>
                <a:cubicBezTo>
                  <a:pt x="10928508" y="4164746"/>
                  <a:pt x="10911025" y="4193584"/>
                  <a:pt x="10863599" y="4198698"/>
                </a:cubicBezTo>
                <a:cubicBezTo>
                  <a:pt x="10847423" y="4198320"/>
                  <a:pt x="10843367" y="4211915"/>
                  <a:pt x="10845015" y="4221288"/>
                </a:cubicBezTo>
                <a:cubicBezTo>
                  <a:pt x="10846525" y="4229880"/>
                  <a:pt x="10848691" y="4238759"/>
                  <a:pt x="10850099" y="4247067"/>
                </a:cubicBezTo>
                <a:lnTo>
                  <a:pt x="10850553" y="4265333"/>
                </a:lnTo>
                <a:lnTo>
                  <a:pt x="10880167" y="4220130"/>
                </a:lnTo>
                <a:cubicBezTo>
                  <a:pt x="10895787" y="4196456"/>
                  <a:pt x="10912339" y="4172239"/>
                  <a:pt x="10930360" y="4148777"/>
                </a:cubicBezTo>
                <a:cubicBezTo>
                  <a:pt x="10936278" y="4148844"/>
                  <a:pt x="10945221" y="4143029"/>
                  <a:pt x="10955689" y="4133349"/>
                </a:cubicBezTo>
                <a:lnTo>
                  <a:pt x="10965931" y="4121874"/>
                </a:lnTo>
                <a:lnTo>
                  <a:pt x="10959077" y="4118711"/>
                </a:lnTo>
                <a:cubicBezTo>
                  <a:pt x="10949823" y="4111882"/>
                  <a:pt x="10940690" y="4096578"/>
                  <a:pt x="10932053" y="4093265"/>
                </a:cubicBezTo>
                <a:close/>
                <a:moveTo>
                  <a:pt x="10991285" y="4093113"/>
                </a:moveTo>
                <a:lnTo>
                  <a:pt x="10986828" y="4093302"/>
                </a:lnTo>
                <a:lnTo>
                  <a:pt x="10983319" y="4102392"/>
                </a:lnTo>
                <a:lnTo>
                  <a:pt x="10990159" y="4094729"/>
                </a:lnTo>
                <a:close/>
                <a:moveTo>
                  <a:pt x="963141" y="2988311"/>
                </a:moveTo>
                <a:lnTo>
                  <a:pt x="957693" y="2988538"/>
                </a:lnTo>
                <a:lnTo>
                  <a:pt x="940529" y="3056720"/>
                </a:lnTo>
                <a:lnTo>
                  <a:pt x="926874" y="3086762"/>
                </a:lnTo>
                <a:lnTo>
                  <a:pt x="966738" y="3036751"/>
                </a:lnTo>
                <a:cubicBezTo>
                  <a:pt x="976333" y="3024753"/>
                  <a:pt x="988329" y="3010357"/>
                  <a:pt x="973935" y="2995960"/>
                </a:cubicBezTo>
                <a:cubicBezTo>
                  <a:pt x="970337" y="2991761"/>
                  <a:pt x="966739" y="2989361"/>
                  <a:pt x="963141" y="2988311"/>
                </a:cubicBezTo>
                <a:close/>
                <a:moveTo>
                  <a:pt x="6799196" y="844153"/>
                </a:moveTo>
                <a:lnTo>
                  <a:pt x="6772728" y="859870"/>
                </a:lnTo>
                <a:cubicBezTo>
                  <a:pt x="6763385" y="866780"/>
                  <a:pt x="6755568" y="874826"/>
                  <a:pt x="6750801" y="885146"/>
                </a:cubicBezTo>
                <a:cubicBezTo>
                  <a:pt x="6727189" y="932530"/>
                  <a:pt x="6696420" y="975312"/>
                  <a:pt x="6662627" y="1015293"/>
                </a:cubicBezTo>
                <a:lnTo>
                  <a:pt x="6583187" y="1099984"/>
                </a:lnTo>
                <a:lnTo>
                  <a:pt x="6568754" y="1134832"/>
                </a:lnTo>
                <a:lnTo>
                  <a:pt x="6587600" y="1120482"/>
                </a:lnTo>
                <a:cubicBezTo>
                  <a:pt x="6598638" y="1110926"/>
                  <a:pt x="6608833" y="1100551"/>
                  <a:pt x="6617903" y="1088657"/>
                </a:cubicBezTo>
                <a:cubicBezTo>
                  <a:pt x="6630845" y="1074367"/>
                  <a:pt x="6640693" y="1071778"/>
                  <a:pt x="6648994" y="1075040"/>
                </a:cubicBezTo>
                <a:lnTo>
                  <a:pt x="6650541" y="1076192"/>
                </a:lnTo>
                <a:lnTo>
                  <a:pt x="6660854" y="1056897"/>
                </a:lnTo>
                <a:cubicBezTo>
                  <a:pt x="6674105" y="1032300"/>
                  <a:pt x="6688221" y="1007087"/>
                  <a:pt x="6703847" y="982488"/>
                </a:cubicBezTo>
                <a:cubicBezTo>
                  <a:pt x="6721284" y="981128"/>
                  <a:pt x="6760802" y="925439"/>
                  <a:pt x="6787368" y="872403"/>
                </a:cubicBezTo>
                <a:close/>
                <a:moveTo>
                  <a:pt x="3425332" y="610841"/>
                </a:moveTo>
                <a:cubicBezTo>
                  <a:pt x="3386950" y="646834"/>
                  <a:pt x="3372556" y="687626"/>
                  <a:pt x="3360563" y="735616"/>
                </a:cubicBezTo>
                <a:cubicBezTo>
                  <a:pt x="3384551" y="726018"/>
                  <a:pt x="3386950" y="709222"/>
                  <a:pt x="3394146" y="692425"/>
                </a:cubicBezTo>
                <a:cubicBezTo>
                  <a:pt x="3396546" y="685227"/>
                  <a:pt x="3401343" y="680427"/>
                  <a:pt x="3410938" y="682827"/>
                </a:cubicBezTo>
                <a:lnTo>
                  <a:pt x="3424306" y="694527"/>
                </a:lnTo>
                <a:lnTo>
                  <a:pt x="3439393" y="674073"/>
                </a:lnTo>
                <a:lnTo>
                  <a:pt x="3427730" y="675629"/>
                </a:lnTo>
                <a:cubicBezTo>
                  <a:pt x="3410938" y="670829"/>
                  <a:pt x="3418135" y="656433"/>
                  <a:pt x="3420534" y="644435"/>
                </a:cubicBezTo>
                <a:cubicBezTo>
                  <a:pt x="3420534" y="634836"/>
                  <a:pt x="3427730" y="625238"/>
                  <a:pt x="3425332" y="610841"/>
                </a:cubicBezTo>
                <a:close/>
                <a:moveTo>
                  <a:pt x="4540121" y="0"/>
                </a:moveTo>
                <a:cubicBezTo>
                  <a:pt x="4561196" y="1103"/>
                  <a:pt x="4619788" y="92953"/>
                  <a:pt x="4614250" y="118030"/>
                </a:cubicBezTo>
                <a:cubicBezTo>
                  <a:pt x="4583664" y="217897"/>
                  <a:pt x="4553078" y="317761"/>
                  <a:pt x="4522492" y="417627"/>
                </a:cubicBezTo>
                <a:cubicBezTo>
                  <a:pt x="4512740" y="442482"/>
                  <a:pt x="4494996" y="458465"/>
                  <a:pt x="4470147" y="448709"/>
                </a:cubicBezTo>
                <a:cubicBezTo>
                  <a:pt x="4441082" y="438732"/>
                  <a:pt x="4455052" y="414097"/>
                  <a:pt x="4460369" y="393237"/>
                </a:cubicBezTo>
                <a:cubicBezTo>
                  <a:pt x="4461252" y="376371"/>
                  <a:pt x="4474782" y="360168"/>
                  <a:pt x="4471888" y="334651"/>
                </a:cubicBezTo>
                <a:cubicBezTo>
                  <a:pt x="4401139" y="394365"/>
                  <a:pt x="4372096" y="464716"/>
                  <a:pt x="4346609" y="547938"/>
                </a:cubicBezTo>
                <a:cubicBezTo>
                  <a:pt x="4389642" y="533279"/>
                  <a:pt x="4395402" y="503987"/>
                  <a:pt x="4409589" y="475135"/>
                </a:cubicBezTo>
                <a:cubicBezTo>
                  <a:pt x="4414468" y="462707"/>
                  <a:pt x="4423339" y="454715"/>
                  <a:pt x="4439977" y="459814"/>
                </a:cubicBezTo>
                <a:cubicBezTo>
                  <a:pt x="4456618" y="464913"/>
                  <a:pt x="4468822" y="474006"/>
                  <a:pt x="4472155" y="491091"/>
                </a:cubicBezTo>
                <a:cubicBezTo>
                  <a:pt x="4475267" y="512394"/>
                  <a:pt x="4462622" y="511732"/>
                  <a:pt x="4449975" y="511071"/>
                </a:cubicBezTo>
                <a:cubicBezTo>
                  <a:pt x="4424243" y="518179"/>
                  <a:pt x="4423582" y="530826"/>
                  <a:pt x="4431129" y="548132"/>
                </a:cubicBezTo>
                <a:cubicBezTo>
                  <a:pt x="4454656" y="583187"/>
                  <a:pt x="4440465" y="612038"/>
                  <a:pt x="4430269" y="645326"/>
                </a:cubicBezTo>
                <a:cubicBezTo>
                  <a:pt x="4424953" y="666188"/>
                  <a:pt x="4416300" y="669964"/>
                  <a:pt x="4395666" y="660427"/>
                </a:cubicBezTo>
                <a:cubicBezTo>
                  <a:pt x="4375033" y="650893"/>
                  <a:pt x="4373488" y="680406"/>
                  <a:pt x="4373488" y="680406"/>
                </a:cubicBezTo>
                <a:cubicBezTo>
                  <a:pt x="4422966" y="704132"/>
                  <a:pt x="4399243" y="753625"/>
                  <a:pt x="4414559" y="784020"/>
                </a:cubicBezTo>
                <a:cubicBezTo>
                  <a:pt x="4418552" y="788458"/>
                  <a:pt x="4418552" y="788458"/>
                  <a:pt x="4422768" y="788678"/>
                </a:cubicBezTo>
                <a:cubicBezTo>
                  <a:pt x="4448720" y="777354"/>
                  <a:pt x="4424311" y="759165"/>
                  <a:pt x="4429411" y="742519"/>
                </a:cubicBezTo>
                <a:cubicBezTo>
                  <a:pt x="4430296" y="725655"/>
                  <a:pt x="4439164" y="717665"/>
                  <a:pt x="4451810" y="718327"/>
                </a:cubicBezTo>
                <a:cubicBezTo>
                  <a:pt x="4464455" y="718989"/>
                  <a:pt x="4468229" y="727641"/>
                  <a:pt x="4467568" y="740288"/>
                </a:cubicBezTo>
                <a:cubicBezTo>
                  <a:pt x="4473347" y="791325"/>
                  <a:pt x="4449847" y="836601"/>
                  <a:pt x="4442321" y="899623"/>
                </a:cubicBezTo>
                <a:cubicBezTo>
                  <a:pt x="4482683" y="855230"/>
                  <a:pt x="4513955" y="823044"/>
                  <a:pt x="4556767" y="812602"/>
                </a:cubicBezTo>
                <a:cubicBezTo>
                  <a:pt x="4565418" y="808826"/>
                  <a:pt x="4570294" y="796399"/>
                  <a:pt x="4566521" y="787747"/>
                </a:cubicBezTo>
                <a:cubicBezTo>
                  <a:pt x="4556524" y="736490"/>
                  <a:pt x="4595783" y="713176"/>
                  <a:pt x="4618625" y="680551"/>
                </a:cubicBezTo>
                <a:cubicBezTo>
                  <a:pt x="4660532" y="606643"/>
                  <a:pt x="4749267" y="607060"/>
                  <a:pt x="4803158" y="546465"/>
                </a:cubicBezTo>
                <a:cubicBezTo>
                  <a:pt x="4821340" y="522049"/>
                  <a:pt x="4850405" y="532026"/>
                  <a:pt x="4865500" y="566639"/>
                </a:cubicBezTo>
                <a:cubicBezTo>
                  <a:pt x="4888144" y="618555"/>
                  <a:pt x="4928086" y="662925"/>
                  <a:pt x="4903483" y="729279"/>
                </a:cubicBezTo>
                <a:cubicBezTo>
                  <a:pt x="4897945" y="754358"/>
                  <a:pt x="4921908" y="780978"/>
                  <a:pt x="4937665" y="802942"/>
                </a:cubicBezTo>
                <a:cubicBezTo>
                  <a:pt x="4965406" y="838216"/>
                  <a:pt x="4968076" y="867949"/>
                  <a:pt x="4940802" y="904573"/>
                </a:cubicBezTo>
                <a:cubicBezTo>
                  <a:pt x="4926832" y="929208"/>
                  <a:pt x="4903991" y="961834"/>
                  <a:pt x="4928179" y="984237"/>
                </a:cubicBezTo>
                <a:cubicBezTo>
                  <a:pt x="4960575" y="1011301"/>
                  <a:pt x="4991184" y="991763"/>
                  <a:pt x="5017798" y="967790"/>
                </a:cubicBezTo>
                <a:cubicBezTo>
                  <a:pt x="5083892" y="916287"/>
                  <a:pt x="5149985" y="864787"/>
                  <a:pt x="5223628" y="830590"/>
                </a:cubicBezTo>
                <a:cubicBezTo>
                  <a:pt x="5249580" y="819266"/>
                  <a:pt x="5266440" y="820148"/>
                  <a:pt x="5273325" y="850102"/>
                </a:cubicBezTo>
                <a:cubicBezTo>
                  <a:pt x="5272662" y="862749"/>
                  <a:pt x="5276439" y="871405"/>
                  <a:pt x="5288860" y="876281"/>
                </a:cubicBezTo>
                <a:cubicBezTo>
                  <a:pt x="5346549" y="904667"/>
                  <a:pt x="5347453" y="968131"/>
                  <a:pt x="5291114" y="994778"/>
                </a:cubicBezTo>
                <a:cubicBezTo>
                  <a:pt x="5226122" y="1025198"/>
                  <a:pt x="5172673" y="1077360"/>
                  <a:pt x="5099915" y="1094692"/>
                </a:cubicBezTo>
                <a:cubicBezTo>
                  <a:pt x="5082834" y="1098027"/>
                  <a:pt x="5073741" y="1110234"/>
                  <a:pt x="5072639" y="1131316"/>
                </a:cubicBezTo>
                <a:cubicBezTo>
                  <a:pt x="5066439" y="1169039"/>
                  <a:pt x="5032055" y="1179925"/>
                  <a:pt x="4999439" y="1157078"/>
                </a:cubicBezTo>
                <a:cubicBezTo>
                  <a:pt x="4987014" y="1152201"/>
                  <a:pt x="4974810" y="1143107"/>
                  <a:pt x="4965719" y="1155314"/>
                </a:cubicBezTo>
                <a:cubicBezTo>
                  <a:pt x="4952411" y="1167301"/>
                  <a:pt x="4960400" y="1176175"/>
                  <a:pt x="4968388" y="1185048"/>
                </a:cubicBezTo>
                <a:cubicBezTo>
                  <a:pt x="4988580" y="1203016"/>
                  <a:pt x="4983705" y="1215443"/>
                  <a:pt x="4962188" y="1222775"/>
                </a:cubicBezTo>
                <a:cubicBezTo>
                  <a:pt x="4914498" y="1245644"/>
                  <a:pt x="4960864" y="1248071"/>
                  <a:pt x="4968630" y="1261160"/>
                </a:cubicBezTo>
                <a:cubicBezTo>
                  <a:pt x="4942239" y="1280918"/>
                  <a:pt x="4912070" y="1292022"/>
                  <a:pt x="4897659" y="1325090"/>
                </a:cubicBezTo>
                <a:cubicBezTo>
                  <a:pt x="4892562" y="1341734"/>
                  <a:pt x="4866170" y="1361493"/>
                  <a:pt x="4890577" y="1379681"/>
                </a:cubicBezTo>
                <a:cubicBezTo>
                  <a:pt x="4910768" y="1397647"/>
                  <a:pt x="4943606" y="1416277"/>
                  <a:pt x="4970002" y="1396521"/>
                </a:cubicBezTo>
                <a:cubicBezTo>
                  <a:pt x="5001053" y="1368552"/>
                  <a:pt x="5052294" y="1358548"/>
                  <a:pt x="5066042" y="1338131"/>
                </a:cubicBezTo>
                <a:cubicBezTo>
                  <a:pt x="5098857" y="1276431"/>
                  <a:pt x="5162965" y="1262875"/>
                  <a:pt x="5203549" y="1214266"/>
                </a:cubicBezTo>
                <a:cubicBezTo>
                  <a:pt x="5253223" y="1153449"/>
                  <a:pt x="5334634" y="1132344"/>
                  <a:pt x="5384308" y="1071528"/>
                </a:cubicBezTo>
                <a:cubicBezTo>
                  <a:pt x="5393179" y="1063534"/>
                  <a:pt x="5410039" y="1064417"/>
                  <a:pt x="5422686" y="1065079"/>
                </a:cubicBezTo>
                <a:cubicBezTo>
                  <a:pt x="5443981" y="1061965"/>
                  <a:pt x="5473266" y="1067726"/>
                  <a:pt x="5458393" y="1028897"/>
                </a:cubicBezTo>
                <a:cubicBezTo>
                  <a:pt x="5454839" y="1016029"/>
                  <a:pt x="5467926" y="1008258"/>
                  <a:pt x="5476575" y="1004483"/>
                </a:cubicBezTo>
                <a:cubicBezTo>
                  <a:pt x="5561979" y="987813"/>
                  <a:pt x="5599894" y="909469"/>
                  <a:pt x="5665325" y="870617"/>
                </a:cubicBezTo>
                <a:cubicBezTo>
                  <a:pt x="5688282" y="855964"/>
                  <a:pt x="5709283" y="838302"/>
                  <a:pt x="5729618" y="819483"/>
                </a:cubicBezTo>
                <a:lnTo>
                  <a:pt x="5758350" y="791806"/>
                </a:lnTo>
                <a:lnTo>
                  <a:pt x="5772472" y="765943"/>
                </a:lnTo>
                <a:lnTo>
                  <a:pt x="5792013" y="759635"/>
                </a:lnTo>
                <a:lnTo>
                  <a:pt x="5853956" y="707481"/>
                </a:lnTo>
                <a:cubicBezTo>
                  <a:pt x="5876787" y="691435"/>
                  <a:pt x="5901532" y="677933"/>
                  <a:pt x="5929480" y="668826"/>
                </a:cubicBezTo>
                <a:cubicBezTo>
                  <a:pt x="5946561" y="665491"/>
                  <a:pt x="5959870" y="653505"/>
                  <a:pt x="5977391" y="641737"/>
                </a:cubicBezTo>
                <a:cubicBezTo>
                  <a:pt x="5985380" y="650611"/>
                  <a:pt x="5989099" y="660318"/>
                  <a:pt x="5993345" y="670053"/>
                </a:cubicBezTo>
                <a:lnTo>
                  <a:pt x="5998915" y="678354"/>
                </a:lnTo>
                <a:lnTo>
                  <a:pt x="6006175" y="681155"/>
                </a:lnTo>
                <a:cubicBezTo>
                  <a:pt x="6020686" y="686955"/>
                  <a:pt x="6052494" y="684859"/>
                  <a:pt x="6067584" y="680795"/>
                </a:cubicBezTo>
                <a:cubicBezTo>
                  <a:pt x="6095561" y="676498"/>
                  <a:pt x="6134218" y="675795"/>
                  <a:pt x="6149424" y="636102"/>
                </a:cubicBezTo>
                <a:cubicBezTo>
                  <a:pt x="6153835" y="628441"/>
                  <a:pt x="6168113" y="621360"/>
                  <a:pt x="6177168" y="618921"/>
                </a:cubicBezTo>
                <a:cubicBezTo>
                  <a:pt x="6222440" y="606727"/>
                  <a:pt x="6260632" y="580260"/>
                  <a:pt x="6298821" y="553791"/>
                </a:cubicBezTo>
                <a:cubicBezTo>
                  <a:pt x="6334808" y="531155"/>
                  <a:pt x="6374624" y="510723"/>
                  <a:pt x="6421522" y="504564"/>
                </a:cubicBezTo>
                <a:cubicBezTo>
                  <a:pt x="6434408" y="504331"/>
                  <a:pt x="6433595" y="501313"/>
                  <a:pt x="6437194" y="490634"/>
                </a:cubicBezTo>
                <a:cubicBezTo>
                  <a:pt x="6445783" y="462431"/>
                  <a:pt x="6458900" y="475081"/>
                  <a:pt x="6472019" y="487729"/>
                </a:cubicBezTo>
                <a:cubicBezTo>
                  <a:pt x="6480493" y="495156"/>
                  <a:pt x="6475502" y="512680"/>
                  <a:pt x="6495236" y="513837"/>
                </a:cubicBezTo>
                <a:cubicBezTo>
                  <a:pt x="6492798" y="504786"/>
                  <a:pt x="6495003" y="500954"/>
                  <a:pt x="6493378" y="494921"/>
                </a:cubicBezTo>
                <a:cubicBezTo>
                  <a:pt x="6491521" y="476004"/>
                  <a:pt x="6482001" y="452677"/>
                  <a:pt x="6503128" y="446986"/>
                </a:cubicBezTo>
                <a:cubicBezTo>
                  <a:pt x="6525068" y="444316"/>
                  <a:pt x="6540625" y="466015"/>
                  <a:pt x="6544108" y="490967"/>
                </a:cubicBezTo>
                <a:cubicBezTo>
                  <a:pt x="6548984" y="509069"/>
                  <a:pt x="6547009" y="525782"/>
                  <a:pt x="6522866" y="532285"/>
                </a:cubicBezTo>
                <a:cubicBezTo>
                  <a:pt x="6510793" y="535537"/>
                  <a:pt x="6497327" y="545637"/>
                  <a:pt x="6508238" y="562115"/>
                </a:cubicBezTo>
                <a:cubicBezTo>
                  <a:pt x="6514508" y="573371"/>
                  <a:pt x="6526000" y="579985"/>
                  <a:pt x="6540279" y="572903"/>
                </a:cubicBezTo>
                <a:cubicBezTo>
                  <a:pt x="6548520" y="567447"/>
                  <a:pt x="6555948" y="558973"/>
                  <a:pt x="6565237" y="569417"/>
                </a:cubicBezTo>
                <a:cubicBezTo>
                  <a:pt x="6571506" y="580673"/>
                  <a:pt x="6567907" y="591351"/>
                  <a:pt x="6560478" y="599825"/>
                </a:cubicBezTo>
                <a:cubicBezTo>
                  <a:pt x="6527164" y="644395"/>
                  <a:pt x="6528906" y="698944"/>
                  <a:pt x="6523220" y="761962"/>
                </a:cubicBezTo>
                <a:cubicBezTo>
                  <a:pt x="6569420" y="717157"/>
                  <a:pt x="6617477" y="691269"/>
                  <a:pt x="6646961" y="644493"/>
                </a:cubicBezTo>
                <a:cubicBezTo>
                  <a:pt x="6657699" y="630274"/>
                  <a:pt x="6666551" y="627081"/>
                  <a:pt x="6674459" y="629401"/>
                </a:cubicBezTo>
                <a:lnTo>
                  <a:pt x="6684037" y="635284"/>
                </a:lnTo>
                <a:lnTo>
                  <a:pt x="6694218" y="629972"/>
                </a:lnTo>
                <a:cubicBezTo>
                  <a:pt x="6702076" y="629987"/>
                  <a:pt x="6712185" y="633688"/>
                  <a:pt x="6725442" y="642837"/>
                </a:cubicBezTo>
                <a:cubicBezTo>
                  <a:pt x="6737646" y="651929"/>
                  <a:pt x="6755168" y="640164"/>
                  <a:pt x="6751614" y="627295"/>
                </a:cubicBezTo>
                <a:cubicBezTo>
                  <a:pt x="6733627" y="567165"/>
                  <a:pt x="6784871" y="557163"/>
                  <a:pt x="6811706" y="528973"/>
                </a:cubicBezTo>
                <a:cubicBezTo>
                  <a:pt x="6833885" y="508996"/>
                  <a:pt x="6855841" y="493234"/>
                  <a:pt x="6877801" y="477473"/>
                </a:cubicBezTo>
                <a:cubicBezTo>
                  <a:pt x="6921274" y="454379"/>
                  <a:pt x="6937693" y="463694"/>
                  <a:pt x="6939481" y="510294"/>
                </a:cubicBezTo>
                <a:cubicBezTo>
                  <a:pt x="6943035" y="523163"/>
                  <a:pt x="6938379" y="531376"/>
                  <a:pt x="6950582" y="540469"/>
                </a:cubicBezTo>
                <a:cubicBezTo>
                  <a:pt x="6995844" y="563977"/>
                  <a:pt x="7014714" y="607241"/>
                  <a:pt x="6983000" y="647858"/>
                </a:cubicBezTo>
                <a:cubicBezTo>
                  <a:pt x="6945249" y="702959"/>
                  <a:pt x="6907495" y="758059"/>
                  <a:pt x="6857853" y="801834"/>
                </a:cubicBezTo>
                <a:lnTo>
                  <a:pt x="6830657" y="821752"/>
                </a:lnTo>
                <a:lnTo>
                  <a:pt x="6830736" y="823903"/>
                </a:lnTo>
                <a:cubicBezTo>
                  <a:pt x="6831599" y="849044"/>
                  <a:pt x="6834967" y="864126"/>
                  <a:pt x="6866445" y="817831"/>
                </a:cubicBezTo>
                <a:cubicBezTo>
                  <a:pt x="6805753" y="939471"/>
                  <a:pt x="6753970" y="1025344"/>
                  <a:pt x="6689654" y="1100503"/>
                </a:cubicBezTo>
                <a:lnTo>
                  <a:pt x="6675085" y="1123111"/>
                </a:lnTo>
                <a:lnTo>
                  <a:pt x="6675576" y="1126156"/>
                </a:lnTo>
                <a:cubicBezTo>
                  <a:pt x="6674344" y="1136243"/>
                  <a:pt x="6670957" y="1146279"/>
                  <a:pt x="6667423" y="1155482"/>
                </a:cubicBezTo>
                <a:lnTo>
                  <a:pt x="6634674" y="1228508"/>
                </a:lnTo>
                <a:lnTo>
                  <a:pt x="6644411" y="1222027"/>
                </a:lnTo>
                <a:cubicBezTo>
                  <a:pt x="6675217" y="1117945"/>
                  <a:pt x="6783022" y="1077082"/>
                  <a:pt x="6838237" y="991187"/>
                </a:cubicBezTo>
                <a:cubicBezTo>
                  <a:pt x="6842672" y="987193"/>
                  <a:pt x="6842892" y="982976"/>
                  <a:pt x="6847327" y="978980"/>
                </a:cubicBezTo>
                <a:cubicBezTo>
                  <a:pt x="6869067" y="967435"/>
                  <a:pt x="6883695" y="930149"/>
                  <a:pt x="6916313" y="952996"/>
                </a:cubicBezTo>
                <a:cubicBezTo>
                  <a:pt x="6948929" y="975843"/>
                  <a:pt x="6926311" y="1004253"/>
                  <a:pt x="6916558" y="1029108"/>
                </a:cubicBezTo>
                <a:cubicBezTo>
                  <a:pt x="6911349" y="1047861"/>
                  <a:pt x="6903035" y="1065395"/>
                  <a:pt x="6892169" y="1081209"/>
                </a:cubicBezTo>
                <a:lnTo>
                  <a:pt x="6880578" y="1093410"/>
                </a:lnTo>
                <a:lnTo>
                  <a:pt x="6892259" y="1086515"/>
                </a:lnTo>
                <a:cubicBezTo>
                  <a:pt x="6904332" y="1083263"/>
                  <a:pt x="6909556" y="1078619"/>
                  <a:pt x="6919655" y="1092082"/>
                </a:cubicBezTo>
                <a:lnTo>
                  <a:pt x="6925114" y="1099979"/>
                </a:lnTo>
                <a:lnTo>
                  <a:pt x="6935250" y="1095022"/>
                </a:lnTo>
                <a:cubicBezTo>
                  <a:pt x="6941800" y="1090571"/>
                  <a:pt x="6948350" y="1086121"/>
                  <a:pt x="6955369" y="1085182"/>
                </a:cubicBezTo>
                <a:cubicBezTo>
                  <a:pt x="6955369" y="1085182"/>
                  <a:pt x="6955840" y="1088693"/>
                  <a:pt x="6954788" y="1094195"/>
                </a:cubicBezTo>
                <a:lnTo>
                  <a:pt x="6948296" y="1108219"/>
                </a:lnTo>
                <a:lnTo>
                  <a:pt x="6991297" y="1069484"/>
                </a:lnTo>
                <a:lnTo>
                  <a:pt x="6996415" y="1049563"/>
                </a:lnTo>
                <a:cubicBezTo>
                  <a:pt x="6998012" y="1043469"/>
                  <a:pt x="7000972" y="1039436"/>
                  <a:pt x="7009737" y="1041929"/>
                </a:cubicBezTo>
                <a:lnTo>
                  <a:pt x="7015299" y="1047863"/>
                </a:lnTo>
                <a:lnTo>
                  <a:pt x="7047333" y="1019007"/>
                </a:lnTo>
                <a:cubicBezTo>
                  <a:pt x="7084783" y="985271"/>
                  <a:pt x="7103499" y="930725"/>
                  <a:pt x="7166772" y="934036"/>
                </a:cubicBezTo>
                <a:cubicBezTo>
                  <a:pt x="7178634" y="934657"/>
                  <a:pt x="7187577" y="915292"/>
                  <a:pt x="7192152" y="903633"/>
                </a:cubicBezTo>
                <a:cubicBezTo>
                  <a:pt x="7207120" y="844923"/>
                  <a:pt x="7241240" y="799112"/>
                  <a:pt x="7286393" y="769746"/>
                </a:cubicBezTo>
                <a:cubicBezTo>
                  <a:pt x="7335501" y="740585"/>
                  <a:pt x="7382101" y="683530"/>
                  <a:pt x="7450796" y="734721"/>
                </a:cubicBezTo>
                <a:cubicBezTo>
                  <a:pt x="7477443" y="755947"/>
                  <a:pt x="7496594" y="768848"/>
                  <a:pt x="7494730" y="804445"/>
                </a:cubicBezTo>
                <a:cubicBezTo>
                  <a:pt x="7490797" y="879599"/>
                  <a:pt x="7467092" y="953717"/>
                  <a:pt x="7439639" y="1023673"/>
                </a:cubicBezTo>
                <a:cubicBezTo>
                  <a:pt x="7435065" y="1035334"/>
                  <a:pt x="7418626" y="1046371"/>
                  <a:pt x="7433822" y="1059065"/>
                </a:cubicBezTo>
                <a:cubicBezTo>
                  <a:pt x="7449019" y="1071758"/>
                  <a:pt x="7465251" y="1064676"/>
                  <a:pt x="7477736" y="1053431"/>
                </a:cubicBezTo>
                <a:cubicBezTo>
                  <a:pt x="7507072" y="1023237"/>
                  <a:pt x="7536408" y="993042"/>
                  <a:pt x="7562204" y="954730"/>
                </a:cubicBezTo>
                <a:cubicBezTo>
                  <a:pt x="7648742" y="816473"/>
                  <a:pt x="7781076" y="712344"/>
                  <a:pt x="7886558" y="590943"/>
                </a:cubicBezTo>
                <a:cubicBezTo>
                  <a:pt x="7903410" y="571992"/>
                  <a:pt x="7931919" y="557623"/>
                  <a:pt x="7952518" y="542833"/>
                </a:cubicBezTo>
                <a:cubicBezTo>
                  <a:pt x="7968957" y="531794"/>
                  <a:pt x="7985396" y="520756"/>
                  <a:pt x="7996017" y="545109"/>
                </a:cubicBezTo>
                <a:cubicBezTo>
                  <a:pt x="8003305" y="557391"/>
                  <a:pt x="8015583" y="550100"/>
                  <a:pt x="8023697" y="546557"/>
                </a:cubicBezTo>
                <a:cubicBezTo>
                  <a:pt x="8072598" y="521353"/>
                  <a:pt x="8095703" y="534463"/>
                  <a:pt x="8104874" y="586503"/>
                </a:cubicBezTo>
                <a:cubicBezTo>
                  <a:pt x="8104667" y="590459"/>
                  <a:pt x="8108211" y="598575"/>
                  <a:pt x="8112163" y="598783"/>
                </a:cubicBezTo>
                <a:cubicBezTo>
                  <a:pt x="8181683" y="634151"/>
                  <a:pt x="8139450" y="683503"/>
                  <a:pt x="8129055" y="730556"/>
                </a:cubicBezTo>
                <a:cubicBezTo>
                  <a:pt x="8124688" y="738257"/>
                  <a:pt x="8120322" y="745960"/>
                  <a:pt x="8115953" y="753666"/>
                </a:cubicBezTo>
                <a:cubicBezTo>
                  <a:pt x="8088914" y="815711"/>
                  <a:pt x="8103489" y="840271"/>
                  <a:pt x="8166759" y="843582"/>
                </a:cubicBezTo>
                <a:cubicBezTo>
                  <a:pt x="8170712" y="843789"/>
                  <a:pt x="8174668" y="843996"/>
                  <a:pt x="8174876" y="840040"/>
                </a:cubicBezTo>
                <a:cubicBezTo>
                  <a:pt x="8193383" y="789449"/>
                  <a:pt x="8268103" y="801290"/>
                  <a:pt x="8283070" y="742580"/>
                </a:cubicBezTo>
                <a:cubicBezTo>
                  <a:pt x="8293049" y="703440"/>
                  <a:pt x="8318015" y="680950"/>
                  <a:pt x="8361927" y="675315"/>
                </a:cubicBezTo>
                <a:cubicBezTo>
                  <a:pt x="8315925" y="645143"/>
                  <a:pt x="8309673" y="613086"/>
                  <a:pt x="8332342" y="558746"/>
                </a:cubicBezTo>
                <a:cubicBezTo>
                  <a:pt x="8336709" y="551040"/>
                  <a:pt x="8341283" y="539381"/>
                  <a:pt x="8352940" y="543958"/>
                </a:cubicBezTo>
                <a:cubicBezTo>
                  <a:pt x="8364597" y="548535"/>
                  <a:pt x="8360022" y="560194"/>
                  <a:pt x="8355654" y="567897"/>
                </a:cubicBezTo>
                <a:cubicBezTo>
                  <a:pt x="8351079" y="579558"/>
                  <a:pt x="8346503" y="591217"/>
                  <a:pt x="8353583" y="607452"/>
                </a:cubicBezTo>
                <a:cubicBezTo>
                  <a:pt x="8373358" y="608487"/>
                  <a:pt x="8378139" y="592872"/>
                  <a:pt x="8378759" y="581007"/>
                </a:cubicBezTo>
                <a:cubicBezTo>
                  <a:pt x="8381037" y="537495"/>
                  <a:pt x="8399129" y="494813"/>
                  <a:pt x="8409315" y="451717"/>
                </a:cubicBezTo>
                <a:cubicBezTo>
                  <a:pt x="8423869" y="400919"/>
                  <a:pt x="8449459" y="366561"/>
                  <a:pt x="8505234" y="361548"/>
                </a:cubicBezTo>
                <a:cubicBezTo>
                  <a:pt x="8517303" y="358213"/>
                  <a:pt x="8529168" y="358833"/>
                  <a:pt x="8533949" y="343219"/>
                </a:cubicBezTo>
                <a:cubicBezTo>
                  <a:pt x="8547675" y="308241"/>
                  <a:pt x="8579723" y="301986"/>
                  <a:pt x="8611565" y="299685"/>
                </a:cubicBezTo>
                <a:cubicBezTo>
                  <a:pt x="8631337" y="300720"/>
                  <a:pt x="8686305" y="386889"/>
                  <a:pt x="8681109" y="410414"/>
                </a:cubicBezTo>
                <a:cubicBezTo>
                  <a:pt x="8652415" y="504104"/>
                  <a:pt x="8623721" y="597791"/>
                  <a:pt x="8595025" y="691480"/>
                </a:cubicBezTo>
                <a:cubicBezTo>
                  <a:pt x="8585877" y="714798"/>
                  <a:pt x="8569231" y="729792"/>
                  <a:pt x="8545919" y="720639"/>
                </a:cubicBezTo>
                <a:cubicBezTo>
                  <a:pt x="8518652" y="711279"/>
                  <a:pt x="8531758" y="688168"/>
                  <a:pt x="8536746" y="668599"/>
                </a:cubicBezTo>
                <a:cubicBezTo>
                  <a:pt x="8537575" y="652776"/>
                  <a:pt x="8550267" y="637575"/>
                  <a:pt x="8547553" y="613636"/>
                </a:cubicBezTo>
                <a:cubicBezTo>
                  <a:pt x="8481179" y="669657"/>
                  <a:pt x="8453933" y="735656"/>
                  <a:pt x="8430023" y="813731"/>
                </a:cubicBezTo>
                <a:cubicBezTo>
                  <a:pt x="8470393" y="799978"/>
                  <a:pt x="8475797" y="772498"/>
                  <a:pt x="8489107" y="745431"/>
                </a:cubicBezTo>
                <a:cubicBezTo>
                  <a:pt x="8493684" y="733772"/>
                  <a:pt x="8502007" y="726274"/>
                  <a:pt x="8517615" y="731057"/>
                </a:cubicBezTo>
                <a:cubicBezTo>
                  <a:pt x="8533227" y="735841"/>
                  <a:pt x="8544676" y="744372"/>
                  <a:pt x="8547803" y="760400"/>
                </a:cubicBezTo>
                <a:cubicBezTo>
                  <a:pt x="8550723" y="780385"/>
                  <a:pt x="8538860" y="779764"/>
                  <a:pt x="8526995" y="779144"/>
                </a:cubicBezTo>
                <a:cubicBezTo>
                  <a:pt x="8502855" y="785812"/>
                  <a:pt x="8502235" y="797677"/>
                  <a:pt x="8509315" y="813913"/>
                </a:cubicBezTo>
                <a:cubicBezTo>
                  <a:pt x="8531387" y="846799"/>
                  <a:pt x="8518073" y="873866"/>
                  <a:pt x="8508508" y="905095"/>
                </a:cubicBezTo>
                <a:cubicBezTo>
                  <a:pt x="8503521" y="924666"/>
                  <a:pt x="8495403" y="928209"/>
                  <a:pt x="8476045" y="919262"/>
                </a:cubicBezTo>
                <a:cubicBezTo>
                  <a:pt x="8456687" y="910317"/>
                  <a:pt x="8455239" y="938005"/>
                  <a:pt x="8455239" y="938005"/>
                </a:cubicBezTo>
                <a:cubicBezTo>
                  <a:pt x="8501657" y="960263"/>
                  <a:pt x="8479401" y="1006695"/>
                  <a:pt x="8493770" y="1035210"/>
                </a:cubicBezTo>
                <a:cubicBezTo>
                  <a:pt x="8497516" y="1039373"/>
                  <a:pt x="8497516" y="1039373"/>
                  <a:pt x="8501470" y="1039580"/>
                </a:cubicBezTo>
                <a:cubicBezTo>
                  <a:pt x="8525818" y="1028956"/>
                  <a:pt x="8502919" y="1011892"/>
                  <a:pt x="8507703" y="996276"/>
                </a:cubicBezTo>
                <a:cubicBezTo>
                  <a:pt x="8508532" y="980455"/>
                  <a:pt x="8516853" y="972959"/>
                  <a:pt x="8528717" y="973580"/>
                </a:cubicBezTo>
                <a:cubicBezTo>
                  <a:pt x="8540579" y="974201"/>
                  <a:pt x="8544120" y="982318"/>
                  <a:pt x="8543500" y="994183"/>
                </a:cubicBezTo>
                <a:cubicBezTo>
                  <a:pt x="8548921" y="1042063"/>
                  <a:pt x="8526875" y="1084538"/>
                  <a:pt x="8519815" y="1143662"/>
                </a:cubicBezTo>
                <a:cubicBezTo>
                  <a:pt x="8557680" y="1102015"/>
                  <a:pt x="8587017" y="1071820"/>
                  <a:pt x="8627181" y="1062024"/>
                </a:cubicBezTo>
                <a:cubicBezTo>
                  <a:pt x="8635297" y="1058481"/>
                  <a:pt x="8639871" y="1046823"/>
                  <a:pt x="8636332" y="1038706"/>
                </a:cubicBezTo>
                <a:cubicBezTo>
                  <a:pt x="8626953" y="990620"/>
                  <a:pt x="8663784" y="968748"/>
                  <a:pt x="8685213" y="938141"/>
                </a:cubicBezTo>
                <a:cubicBezTo>
                  <a:pt x="8724528" y="868804"/>
                  <a:pt x="8807775" y="869196"/>
                  <a:pt x="8858332" y="812349"/>
                </a:cubicBezTo>
                <a:cubicBezTo>
                  <a:pt x="8875389" y="789443"/>
                  <a:pt x="8902657" y="798803"/>
                  <a:pt x="8916818" y="831275"/>
                </a:cubicBezTo>
                <a:cubicBezTo>
                  <a:pt x="8938061" y="879980"/>
                  <a:pt x="8975533" y="921605"/>
                  <a:pt x="8952451" y="983855"/>
                </a:cubicBezTo>
                <a:cubicBezTo>
                  <a:pt x="8947256" y="1007383"/>
                  <a:pt x="8969737" y="1032356"/>
                  <a:pt x="8984519" y="1052961"/>
                </a:cubicBezTo>
                <a:cubicBezTo>
                  <a:pt x="9010543" y="1086054"/>
                  <a:pt x="9013049" y="1113947"/>
                  <a:pt x="8987462" y="1148306"/>
                </a:cubicBezTo>
                <a:cubicBezTo>
                  <a:pt x="8974356" y="1171417"/>
                  <a:pt x="8952928" y="1202025"/>
                  <a:pt x="8975620" y="1223042"/>
                </a:cubicBezTo>
                <a:cubicBezTo>
                  <a:pt x="9006012" y="1248432"/>
                  <a:pt x="9034727" y="1230103"/>
                  <a:pt x="9059695" y="1207613"/>
                </a:cubicBezTo>
                <a:cubicBezTo>
                  <a:pt x="9121701" y="1159295"/>
                  <a:pt x="9183706" y="1110981"/>
                  <a:pt x="9252794" y="1078899"/>
                </a:cubicBezTo>
                <a:cubicBezTo>
                  <a:pt x="9277141" y="1068276"/>
                  <a:pt x="9292958" y="1069103"/>
                  <a:pt x="9299417" y="1097204"/>
                </a:cubicBezTo>
                <a:cubicBezTo>
                  <a:pt x="9298795" y="1109069"/>
                  <a:pt x="9302339" y="1117190"/>
                  <a:pt x="9313991" y="1121764"/>
                </a:cubicBezTo>
                <a:cubicBezTo>
                  <a:pt x="9368111" y="1148394"/>
                  <a:pt x="9368960" y="1207933"/>
                  <a:pt x="9316105" y="1232931"/>
                </a:cubicBezTo>
                <a:cubicBezTo>
                  <a:pt x="9255133" y="1261470"/>
                  <a:pt x="9204991" y="1310405"/>
                  <a:pt x="9136733" y="1326665"/>
                </a:cubicBezTo>
                <a:cubicBezTo>
                  <a:pt x="9120709" y="1329794"/>
                  <a:pt x="9112178" y="1341246"/>
                  <a:pt x="9111145" y="1361024"/>
                </a:cubicBezTo>
                <a:cubicBezTo>
                  <a:pt x="9105328" y="1396414"/>
                  <a:pt x="9073071" y="1406626"/>
                  <a:pt x="9042472" y="1385192"/>
                </a:cubicBezTo>
                <a:cubicBezTo>
                  <a:pt x="9030815" y="1380617"/>
                  <a:pt x="9019365" y="1372086"/>
                  <a:pt x="9010837" y="1383538"/>
                </a:cubicBezTo>
                <a:cubicBezTo>
                  <a:pt x="8998353" y="1394783"/>
                  <a:pt x="9005848" y="1403108"/>
                  <a:pt x="9013341" y="1411432"/>
                </a:cubicBezTo>
                <a:cubicBezTo>
                  <a:pt x="9032285" y="1428289"/>
                  <a:pt x="9027711" y="1439947"/>
                  <a:pt x="9007525" y="1446826"/>
                </a:cubicBezTo>
                <a:cubicBezTo>
                  <a:pt x="8962785" y="1468280"/>
                  <a:pt x="9006282" y="1470557"/>
                  <a:pt x="9013569" y="1482837"/>
                </a:cubicBezTo>
                <a:cubicBezTo>
                  <a:pt x="8988810" y="1501372"/>
                  <a:pt x="8960507" y="1511790"/>
                  <a:pt x="8946987" y="1542812"/>
                </a:cubicBezTo>
                <a:cubicBezTo>
                  <a:pt x="8942206" y="1558427"/>
                  <a:pt x="8917447" y="1576963"/>
                  <a:pt x="8940343" y="1594026"/>
                </a:cubicBezTo>
                <a:cubicBezTo>
                  <a:pt x="8959286" y="1610881"/>
                  <a:pt x="8990093" y="1628359"/>
                  <a:pt x="9014856" y="1609825"/>
                </a:cubicBezTo>
                <a:cubicBezTo>
                  <a:pt x="9043986" y="1583586"/>
                  <a:pt x="9092057" y="1574201"/>
                  <a:pt x="9104955" y="1555047"/>
                </a:cubicBezTo>
                <a:cubicBezTo>
                  <a:pt x="9135741" y="1497163"/>
                  <a:pt x="9195883" y="1484445"/>
                  <a:pt x="9233957" y="1438843"/>
                </a:cubicBezTo>
                <a:cubicBezTo>
                  <a:pt x="9280559" y="1381788"/>
                  <a:pt x="9356933" y="1361988"/>
                  <a:pt x="9403535" y="1304934"/>
                </a:cubicBezTo>
                <a:cubicBezTo>
                  <a:pt x="9411857" y="1297435"/>
                  <a:pt x="9427675" y="1298263"/>
                  <a:pt x="9439539" y="1298884"/>
                </a:cubicBezTo>
                <a:cubicBezTo>
                  <a:pt x="9459517" y="1295963"/>
                  <a:pt x="9486991" y="1301367"/>
                  <a:pt x="9473037" y="1264940"/>
                </a:cubicBezTo>
                <a:cubicBezTo>
                  <a:pt x="9469703" y="1252868"/>
                  <a:pt x="9481981" y="1245578"/>
                  <a:pt x="9490095" y="1242036"/>
                </a:cubicBezTo>
                <a:cubicBezTo>
                  <a:pt x="9570217" y="1226397"/>
                  <a:pt x="9605786" y="1152899"/>
                  <a:pt x="9667170" y="1116450"/>
                </a:cubicBezTo>
                <a:cubicBezTo>
                  <a:pt x="9753316" y="1061464"/>
                  <a:pt x="9810107" y="961314"/>
                  <a:pt x="9914985" y="927141"/>
                </a:cubicBezTo>
                <a:cubicBezTo>
                  <a:pt x="9931010" y="924012"/>
                  <a:pt x="9943496" y="912768"/>
                  <a:pt x="9959933" y="901728"/>
                </a:cubicBezTo>
                <a:cubicBezTo>
                  <a:pt x="9974923" y="918377"/>
                  <a:pt x="9973888" y="938155"/>
                  <a:pt x="9992831" y="955012"/>
                </a:cubicBezTo>
                <a:cubicBezTo>
                  <a:pt x="10027179" y="980606"/>
                  <a:pt x="10031981" y="1040350"/>
                  <a:pt x="10002231" y="1078458"/>
                </a:cubicBezTo>
                <a:cubicBezTo>
                  <a:pt x="9977058" y="1104905"/>
                  <a:pt x="9940432" y="1122818"/>
                  <a:pt x="9938155" y="1166329"/>
                </a:cubicBezTo>
                <a:cubicBezTo>
                  <a:pt x="9937327" y="1182151"/>
                  <a:pt x="9917555" y="1181116"/>
                  <a:pt x="9905486" y="1184449"/>
                </a:cubicBezTo>
                <a:cubicBezTo>
                  <a:pt x="9869689" y="1186543"/>
                  <a:pt x="9844723" y="1209032"/>
                  <a:pt x="9819755" y="1231524"/>
                </a:cubicBezTo>
                <a:cubicBezTo>
                  <a:pt x="9798949" y="1250268"/>
                  <a:pt x="9790416" y="1261719"/>
                  <a:pt x="9813109" y="1282738"/>
                </a:cubicBezTo>
                <a:cubicBezTo>
                  <a:pt x="9820603" y="1291063"/>
                  <a:pt x="9823937" y="1303137"/>
                  <a:pt x="9815613" y="1310633"/>
                </a:cubicBezTo>
                <a:cubicBezTo>
                  <a:pt x="9802923" y="1325836"/>
                  <a:pt x="9791683" y="1313346"/>
                  <a:pt x="9784187" y="1305022"/>
                </a:cubicBezTo>
                <a:cubicBezTo>
                  <a:pt x="9753793" y="1279633"/>
                  <a:pt x="9737148" y="1294627"/>
                  <a:pt x="9723835" y="1321696"/>
                </a:cubicBezTo>
                <a:lnTo>
                  <a:pt x="9702944" y="1354683"/>
                </a:lnTo>
                <a:lnTo>
                  <a:pt x="9712898" y="1354073"/>
                </a:lnTo>
                <a:cubicBezTo>
                  <a:pt x="9725949" y="1355000"/>
                  <a:pt x="9742673" y="1358502"/>
                  <a:pt x="9750950" y="1350607"/>
                </a:cubicBezTo>
                <a:cubicBezTo>
                  <a:pt x="9768982" y="1324891"/>
                  <a:pt x="9813072" y="1355793"/>
                  <a:pt x="9825233" y="1315007"/>
                </a:cubicBezTo>
                <a:cubicBezTo>
                  <a:pt x="9828908" y="1317580"/>
                  <a:pt x="9832033" y="1317031"/>
                  <a:pt x="9835709" y="1319607"/>
                </a:cubicBezTo>
                <a:cubicBezTo>
                  <a:pt x="9850955" y="1333032"/>
                  <a:pt x="9855557" y="1322560"/>
                  <a:pt x="9863285" y="1311539"/>
                </a:cubicBezTo>
                <a:cubicBezTo>
                  <a:pt x="9876715" y="1296296"/>
                  <a:pt x="9883893" y="1282151"/>
                  <a:pt x="9909613" y="1300177"/>
                </a:cubicBezTo>
                <a:cubicBezTo>
                  <a:pt x="9923761" y="1307354"/>
                  <a:pt x="9956110" y="1308108"/>
                  <a:pt x="9971737" y="1305362"/>
                </a:cubicBezTo>
                <a:cubicBezTo>
                  <a:pt x="10000412" y="1303546"/>
                  <a:pt x="10039561" y="1306327"/>
                  <a:pt x="10058523" y="1267567"/>
                </a:cubicBezTo>
                <a:cubicBezTo>
                  <a:pt x="10063675" y="1260218"/>
                  <a:pt x="10078751" y="1254349"/>
                  <a:pt x="10088127" y="1252701"/>
                </a:cubicBezTo>
                <a:cubicBezTo>
                  <a:pt x="10135003" y="1244463"/>
                  <a:pt x="10176009" y="1221153"/>
                  <a:pt x="10217015" y="1197841"/>
                </a:cubicBezTo>
                <a:cubicBezTo>
                  <a:pt x="10255447" y="1178205"/>
                  <a:pt x="10297551" y="1161144"/>
                  <a:pt x="10345527" y="1159153"/>
                </a:cubicBezTo>
                <a:lnTo>
                  <a:pt x="10350377" y="1158300"/>
                </a:lnTo>
                <a:lnTo>
                  <a:pt x="10363929" y="1144421"/>
                </a:lnTo>
                <a:lnTo>
                  <a:pt x="10371209" y="1132848"/>
                </a:lnTo>
                <a:lnTo>
                  <a:pt x="10376300" y="1131751"/>
                </a:lnTo>
                <a:lnTo>
                  <a:pt x="10392881" y="1114767"/>
                </a:lnTo>
                <a:cubicBezTo>
                  <a:pt x="10435531" y="1057505"/>
                  <a:pt x="10504617" y="1025424"/>
                  <a:pt x="10566211" y="985018"/>
                </a:cubicBezTo>
                <a:cubicBezTo>
                  <a:pt x="10586809" y="970231"/>
                  <a:pt x="10595133" y="962735"/>
                  <a:pt x="10600330" y="939208"/>
                </a:cubicBezTo>
                <a:cubicBezTo>
                  <a:pt x="10609479" y="915891"/>
                  <a:pt x="10611964" y="868424"/>
                  <a:pt x="10661713" y="902760"/>
                </a:cubicBezTo>
                <a:cubicBezTo>
                  <a:pt x="10673163" y="911289"/>
                  <a:pt x="10689601" y="900252"/>
                  <a:pt x="10686267" y="888179"/>
                </a:cubicBezTo>
                <a:cubicBezTo>
                  <a:pt x="10669393" y="831768"/>
                  <a:pt x="10717467" y="822385"/>
                  <a:pt x="10742642" y="795939"/>
                </a:cubicBezTo>
                <a:cubicBezTo>
                  <a:pt x="10763449" y="777197"/>
                  <a:pt x="10784047" y="762410"/>
                  <a:pt x="10804649" y="747624"/>
                </a:cubicBezTo>
                <a:cubicBezTo>
                  <a:pt x="10845433" y="725959"/>
                  <a:pt x="10860836" y="734697"/>
                  <a:pt x="10862513" y="778415"/>
                </a:cubicBezTo>
                <a:cubicBezTo>
                  <a:pt x="10865847" y="790488"/>
                  <a:pt x="10861479" y="798193"/>
                  <a:pt x="10872927" y="806724"/>
                </a:cubicBezTo>
                <a:cubicBezTo>
                  <a:pt x="10915390" y="828777"/>
                  <a:pt x="10933093" y="869365"/>
                  <a:pt x="10903341" y="907470"/>
                </a:cubicBezTo>
                <a:cubicBezTo>
                  <a:pt x="10856119" y="976394"/>
                  <a:pt x="10808893" y="1045315"/>
                  <a:pt x="10735231" y="1089055"/>
                </a:cubicBezTo>
                <a:cubicBezTo>
                  <a:pt x="10714839" y="1099887"/>
                  <a:pt x="10694447" y="1110716"/>
                  <a:pt x="10685504" y="1130081"/>
                </a:cubicBezTo>
                <a:cubicBezTo>
                  <a:pt x="10641200" y="1218987"/>
                  <a:pt x="10570041" y="1290622"/>
                  <a:pt x="10503047" y="1358508"/>
                </a:cubicBezTo>
                <a:cubicBezTo>
                  <a:pt x="10493685" y="1366942"/>
                  <a:pt x="10484555" y="1375636"/>
                  <a:pt x="10476389" y="1384875"/>
                </a:cubicBezTo>
                <a:lnTo>
                  <a:pt x="10467337" y="1397727"/>
                </a:lnTo>
                <a:lnTo>
                  <a:pt x="10499233" y="1376113"/>
                </a:lnTo>
                <a:cubicBezTo>
                  <a:pt x="10522566" y="1359936"/>
                  <a:pt x="10543809" y="1343319"/>
                  <a:pt x="10560827" y="1321004"/>
                </a:cubicBezTo>
                <a:cubicBezTo>
                  <a:pt x="10585109" y="1294190"/>
                  <a:pt x="10597782" y="1311289"/>
                  <a:pt x="10610451" y="1328387"/>
                </a:cubicBezTo>
                <a:cubicBezTo>
                  <a:pt x="10619993" y="1346034"/>
                  <a:pt x="10613914" y="1366427"/>
                  <a:pt x="10607283" y="1383695"/>
                </a:cubicBezTo>
                <a:lnTo>
                  <a:pt x="10576560" y="1452204"/>
                </a:lnTo>
                <a:lnTo>
                  <a:pt x="10585695" y="1446124"/>
                </a:lnTo>
                <a:cubicBezTo>
                  <a:pt x="10614595" y="1348480"/>
                  <a:pt x="10715732" y="1310145"/>
                  <a:pt x="10767531" y="1229563"/>
                </a:cubicBezTo>
                <a:cubicBezTo>
                  <a:pt x="10771693" y="1225816"/>
                  <a:pt x="10771899" y="1221859"/>
                  <a:pt x="10776059" y="1218111"/>
                </a:cubicBezTo>
                <a:cubicBezTo>
                  <a:pt x="10796455" y="1207280"/>
                  <a:pt x="10810178" y="1172300"/>
                  <a:pt x="10840779" y="1193734"/>
                </a:cubicBezTo>
                <a:cubicBezTo>
                  <a:pt x="10871377" y="1215168"/>
                  <a:pt x="10850158" y="1241820"/>
                  <a:pt x="10841008" y="1265138"/>
                </a:cubicBezTo>
                <a:cubicBezTo>
                  <a:pt x="10831235" y="1300324"/>
                  <a:pt x="10809809" y="1330933"/>
                  <a:pt x="10780885" y="1353216"/>
                </a:cubicBezTo>
                <a:cubicBezTo>
                  <a:pt x="10722212" y="1413606"/>
                  <a:pt x="10686437" y="1491059"/>
                  <a:pt x="10631719" y="1551654"/>
                </a:cubicBezTo>
                <a:cubicBezTo>
                  <a:pt x="10614867" y="1570605"/>
                  <a:pt x="10637145" y="1599533"/>
                  <a:pt x="10623833" y="1626602"/>
                </a:cubicBezTo>
                <a:lnTo>
                  <a:pt x="10619145" y="1645729"/>
                </a:lnTo>
                <a:lnTo>
                  <a:pt x="10647605" y="1613842"/>
                </a:lnTo>
                <a:cubicBezTo>
                  <a:pt x="10671630" y="1583053"/>
                  <a:pt x="10695735" y="1544870"/>
                  <a:pt x="10707907" y="1515426"/>
                </a:cubicBezTo>
                <a:cubicBezTo>
                  <a:pt x="10695936" y="1527124"/>
                  <a:pt x="10695936" y="1527124"/>
                  <a:pt x="10695936" y="1527124"/>
                </a:cubicBezTo>
                <a:cubicBezTo>
                  <a:pt x="10683967" y="1538820"/>
                  <a:pt x="10683833" y="1550651"/>
                  <a:pt x="10672131" y="1538687"/>
                </a:cubicBezTo>
                <a:cubicBezTo>
                  <a:pt x="10672131" y="1538687"/>
                  <a:pt x="10684101" y="1526989"/>
                  <a:pt x="10684235" y="1515158"/>
                </a:cubicBezTo>
                <a:cubicBezTo>
                  <a:pt x="10672533" y="1503193"/>
                  <a:pt x="10672533" y="1503193"/>
                  <a:pt x="10672533" y="1503193"/>
                </a:cubicBezTo>
                <a:cubicBezTo>
                  <a:pt x="10696742" y="1456137"/>
                  <a:pt x="10732250" y="1456539"/>
                  <a:pt x="10708309" y="1479933"/>
                </a:cubicBezTo>
                <a:cubicBezTo>
                  <a:pt x="10720279" y="1468235"/>
                  <a:pt x="10720279" y="1468235"/>
                  <a:pt x="10720279" y="1468235"/>
                </a:cubicBezTo>
                <a:cubicBezTo>
                  <a:pt x="10732250" y="1456539"/>
                  <a:pt x="10744085" y="1456673"/>
                  <a:pt x="10744085" y="1456673"/>
                </a:cubicBezTo>
                <a:cubicBezTo>
                  <a:pt x="10743951" y="1468504"/>
                  <a:pt x="10731981" y="1480201"/>
                  <a:pt x="10731847" y="1492031"/>
                </a:cubicBezTo>
                <a:cubicBezTo>
                  <a:pt x="10731445" y="1527526"/>
                  <a:pt x="10719073" y="1574717"/>
                  <a:pt x="10767086" y="1516097"/>
                </a:cubicBezTo>
                <a:cubicBezTo>
                  <a:pt x="10730909" y="1574851"/>
                  <a:pt x="10697791" y="1624764"/>
                  <a:pt x="10664739" y="1668762"/>
                </a:cubicBezTo>
                <a:lnTo>
                  <a:pt x="10648777" y="1688570"/>
                </a:lnTo>
                <a:lnTo>
                  <a:pt x="10656108" y="1691750"/>
                </a:lnTo>
                <a:cubicBezTo>
                  <a:pt x="10679629" y="1696948"/>
                  <a:pt x="10670269" y="1724221"/>
                  <a:pt x="10661328" y="1743585"/>
                </a:cubicBezTo>
                <a:cubicBezTo>
                  <a:pt x="10652589" y="1758992"/>
                  <a:pt x="10640311" y="1766283"/>
                  <a:pt x="10625115" y="1753589"/>
                </a:cubicBezTo>
                <a:cubicBezTo>
                  <a:pt x="10621368" y="1749426"/>
                  <a:pt x="10616685" y="1744223"/>
                  <a:pt x="10610857" y="1741934"/>
                </a:cubicBezTo>
                <a:lnTo>
                  <a:pt x="10604696" y="1741454"/>
                </a:lnTo>
                <a:lnTo>
                  <a:pt x="10594843" y="1751913"/>
                </a:lnTo>
                <a:lnTo>
                  <a:pt x="10594965" y="1752010"/>
                </a:lnTo>
                <a:cubicBezTo>
                  <a:pt x="10596345" y="1754066"/>
                  <a:pt x="10597229" y="1756095"/>
                  <a:pt x="10597229" y="1756095"/>
                </a:cubicBezTo>
                <a:cubicBezTo>
                  <a:pt x="10654060" y="1806664"/>
                  <a:pt x="10648449" y="1838101"/>
                  <a:pt x="10583525" y="1866433"/>
                </a:cubicBezTo>
                <a:cubicBezTo>
                  <a:pt x="10563133" y="1877265"/>
                  <a:pt x="10527959" y="1867492"/>
                  <a:pt x="10522759" y="1891018"/>
                </a:cubicBezTo>
                <a:cubicBezTo>
                  <a:pt x="10512369" y="1938068"/>
                  <a:pt x="10486157" y="1984292"/>
                  <a:pt x="10491584" y="2032171"/>
                </a:cubicBezTo>
                <a:cubicBezTo>
                  <a:pt x="10493043" y="2042163"/>
                  <a:pt x="10495543" y="2051217"/>
                  <a:pt x="10495597" y="2059648"/>
                </a:cubicBezTo>
                <a:lnTo>
                  <a:pt x="10495019" y="2062883"/>
                </a:lnTo>
                <a:lnTo>
                  <a:pt x="10516539" y="2040577"/>
                </a:lnTo>
                <a:cubicBezTo>
                  <a:pt x="10540357" y="2020288"/>
                  <a:pt x="10562339" y="1998710"/>
                  <a:pt x="10581955" y="1975133"/>
                </a:cubicBezTo>
                <a:lnTo>
                  <a:pt x="10591719" y="1960368"/>
                </a:lnTo>
                <a:lnTo>
                  <a:pt x="10582923" y="1953660"/>
                </a:lnTo>
                <a:cubicBezTo>
                  <a:pt x="10575224" y="1949289"/>
                  <a:pt x="10579592" y="1941586"/>
                  <a:pt x="10583959" y="1933881"/>
                </a:cubicBezTo>
                <a:cubicBezTo>
                  <a:pt x="10592126" y="1929351"/>
                  <a:pt x="10599359" y="1928490"/>
                  <a:pt x="10606110" y="1929711"/>
                </a:cubicBezTo>
                <a:lnTo>
                  <a:pt x="10610690" y="1931689"/>
                </a:lnTo>
                <a:lnTo>
                  <a:pt x="10633180" y="1897689"/>
                </a:lnTo>
                <a:cubicBezTo>
                  <a:pt x="10660799" y="1834862"/>
                  <a:pt x="10711181" y="1809903"/>
                  <a:pt x="10768911" y="1790096"/>
                </a:cubicBezTo>
                <a:cubicBezTo>
                  <a:pt x="10781413" y="1787899"/>
                  <a:pt x="10787113" y="1783676"/>
                  <a:pt x="10796109" y="1798200"/>
                </a:cubicBezTo>
                <a:cubicBezTo>
                  <a:pt x="10825293" y="1854263"/>
                  <a:pt x="10828417" y="1853715"/>
                  <a:pt x="10861357" y="1802836"/>
                </a:cubicBezTo>
                <a:cubicBezTo>
                  <a:pt x="10863385" y="1796037"/>
                  <a:pt x="10868536" y="1788691"/>
                  <a:pt x="10870563" y="1781892"/>
                </a:cubicBezTo>
                <a:cubicBezTo>
                  <a:pt x="10878291" y="1770873"/>
                  <a:pt x="10874447" y="1749003"/>
                  <a:pt x="10891721" y="1755630"/>
                </a:cubicBezTo>
                <a:cubicBezTo>
                  <a:pt x="10908992" y="1762257"/>
                  <a:pt x="10905489" y="1778977"/>
                  <a:pt x="10898311" y="1793122"/>
                </a:cubicBezTo>
                <a:cubicBezTo>
                  <a:pt x="10883402" y="1818285"/>
                  <a:pt x="10865370" y="1844001"/>
                  <a:pt x="10847337" y="1869715"/>
                </a:cubicBezTo>
                <a:cubicBezTo>
                  <a:pt x="10839609" y="1880735"/>
                  <a:pt x="10825631" y="1892854"/>
                  <a:pt x="10844002" y="1905730"/>
                </a:cubicBezTo>
                <a:cubicBezTo>
                  <a:pt x="10858699" y="1916031"/>
                  <a:pt x="10869173" y="1920631"/>
                  <a:pt x="10886275" y="1907963"/>
                </a:cubicBezTo>
                <a:cubicBezTo>
                  <a:pt x="10950088" y="1867761"/>
                  <a:pt x="10999203" y="1817259"/>
                  <a:pt x="11040419" y="1758483"/>
                </a:cubicBezTo>
                <a:cubicBezTo>
                  <a:pt x="11050175" y="1740667"/>
                  <a:pt x="11066180" y="1721749"/>
                  <a:pt x="11087127" y="1730950"/>
                </a:cubicBezTo>
                <a:cubicBezTo>
                  <a:pt x="11108074" y="1740151"/>
                  <a:pt x="11109891" y="1768820"/>
                  <a:pt x="11113733" y="1790690"/>
                </a:cubicBezTo>
                <a:cubicBezTo>
                  <a:pt x="11111159" y="1794365"/>
                  <a:pt x="11109129" y="1801161"/>
                  <a:pt x="11106555" y="1804834"/>
                </a:cubicBezTo>
                <a:cubicBezTo>
                  <a:pt x="11102501" y="1818430"/>
                  <a:pt x="11102122" y="1834602"/>
                  <a:pt x="11113693" y="1845451"/>
                </a:cubicBezTo>
                <a:cubicBezTo>
                  <a:pt x="11141609" y="1875972"/>
                  <a:pt x="11130924" y="1906838"/>
                  <a:pt x="11112892" y="1932552"/>
                </a:cubicBezTo>
                <a:cubicBezTo>
                  <a:pt x="11068002" y="1988753"/>
                  <a:pt x="11016860" y="2046052"/>
                  <a:pt x="10968293" y="2099679"/>
                </a:cubicBezTo>
                <a:cubicBezTo>
                  <a:pt x="10963143" y="2107025"/>
                  <a:pt x="10954865" y="2114922"/>
                  <a:pt x="10949712" y="2122269"/>
                </a:cubicBezTo>
                <a:cubicBezTo>
                  <a:pt x="10944561" y="2129615"/>
                  <a:pt x="10936833" y="2140635"/>
                  <a:pt x="10945277" y="2152033"/>
                </a:cubicBezTo>
                <a:cubicBezTo>
                  <a:pt x="10950051" y="2160858"/>
                  <a:pt x="10961453" y="2152413"/>
                  <a:pt x="10970829" y="2150766"/>
                </a:cubicBezTo>
                <a:cubicBezTo>
                  <a:pt x="10998405" y="2142696"/>
                  <a:pt x="11025433" y="2131506"/>
                  <a:pt x="11053012" y="2123441"/>
                </a:cubicBezTo>
                <a:cubicBezTo>
                  <a:pt x="11074887" y="2119595"/>
                  <a:pt x="11094567" y="2103254"/>
                  <a:pt x="11118639" y="2111905"/>
                </a:cubicBezTo>
                <a:cubicBezTo>
                  <a:pt x="11142161" y="2117434"/>
                  <a:pt x="11153185" y="2125158"/>
                  <a:pt x="11130931" y="2145175"/>
                </a:cubicBezTo>
                <a:cubicBezTo>
                  <a:pt x="11102972" y="2169413"/>
                  <a:pt x="11098537" y="2199178"/>
                  <a:pt x="11114502" y="2235021"/>
                </a:cubicBezTo>
                <a:cubicBezTo>
                  <a:pt x="11149257" y="2212810"/>
                  <a:pt x="11185113" y="2196845"/>
                  <a:pt x="11221516" y="2184007"/>
                </a:cubicBezTo>
                <a:lnTo>
                  <a:pt x="11257204" y="2172134"/>
                </a:lnTo>
                <a:lnTo>
                  <a:pt x="11289167" y="2148428"/>
                </a:lnTo>
                <a:cubicBezTo>
                  <a:pt x="11359671" y="2103503"/>
                  <a:pt x="11419685" y="2105958"/>
                  <a:pt x="11507163" y="2044561"/>
                </a:cubicBezTo>
                <a:cubicBezTo>
                  <a:pt x="11513945" y="2063216"/>
                  <a:pt x="11480293" y="2083908"/>
                  <a:pt x="11456365" y="2107399"/>
                </a:cubicBezTo>
                <a:lnTo>
                  <a:pt x="11445440" y="2121589"/>
                </a:lnTo>
                <a:lnTo>
                  <a:pt x="11440197" y="2121730"/>
                </a:lnTo>
                <a:cubicBezTo>
                  <a:pt x="11438559" y="2123031"/>
                  <a:pt x="11438219" y="2125970"/>
                  <a:pt x="11437540" y="2131849"/>
                </a:cubicBezTo>
                <a:lnTo>
                  <a:pt x="11445440" y="2121589"/>
                </a:lnTo>
                <a:lnTo>
                  <a:pt x="11450651" y="2121447"/>
                </a:lnTo>
                <a:cubicBezTo>
                  <a:pt x="11463761" y="2111045"/>
                  <a:pt x="11475516" y="2112401"/>
                  <a:pt x="11462403" y="2122804"/>
                </a:cubicBezTo>
                <a:cubicBezTo>
                  <a:pt x="11462403" y="2122804"/>
                  <a:pt x="11447937" y="2144964"/>
                  <a:pt x="11436183" y="2143608"/>
                </a:cubicBezTo>
                <a:cubicBezTo>
                  <a:pt x="11436183" y="2143608"/>
                  <a:pt x="11434826" y="2155367"/>
                  <a:pt x="11434826" y="2155367"/>
                </a:cubicBezTo>
                <a:cubicBezTo>
                  <a:pt x="11434826" y="2155367"/>
                  <a:pt x="11434826" y="2155367"/>
                  <a:pt x="11423073" y="2154012"/>
                </a:cubicBezTo>
                <a:lnTo>
                  <a:pt x="11360195" y="2223105"/>
                </a:lnTo>
                <a:lnTo>
                  <a:pt x="11346255" y="2245874"/>
                </a:lnTo>
                <a:cubicBezTo>
                  <a:pt x="11339583" y="2255453"/>
                  <a:pt x="11332293" y="2264383"/>
                  <a:pt x="11324016" y="2272279"/>
                </a:cubicBezTo>
                <a:cubicBezTo>
                  <a:pt x="11279504" y="2312311"/>
                  <a:pt x="11268988" y="2362471"/>
                  <a:pt x="11259023" y="2415755"/>
                </a:cubicBezTo>
                <a:cubicBezTo>
                  <a:pt x="11258093" y="2428801"/>
                  <a:pt x="11259741" y="2438172"/>
                  <a:pt x="11275915" y="2438551"/>
                </a:cubicBezTo>
                <a:cubicBezTo>
                  <a:pt x="11282165" y="2437453"/>
                  <a:pt x="11294666" y="2435256"/>
                  <a:pt x="11296313" y="2444628"/>
                </a:cubicBezTo>
                <a:cubicBezTo>
                  <a:pt x="11298510" y="2457124"/>
                  <a:pt x="11286559" y="2462447"/>
                  <a:pt x="11280857" y="2466669"/>
                </a:cubicBezTo>
                <a:cubicBezTo>
                  <a:pt x="11251803" y="2484657"/>
                  <a:pt x="11243696" y="2511850"/>
                  <a:pt x="11242934" y="2544190"/>
                </a:cubicBezTo>
                <a:cubicBezTo>
                  <a:pt x="11242554" y="2560361"/>
                  <a:pt x="11241247" y="2589579"/>
                  <a:pt x="11266797" y="2588307"/>
                </a:cubicBezTo>
                <a:cubicBezTo>
                  <a:pt x="11285547" y="2585013"/>
                  <a:pt x="11308901" y="2571247"/>
                  <a:pt x="11317558" y="2547180"/>
                </a:cubicBezTo>
                <a:cubicBezTo>
                  <a:pt x="11319586" y="2540380"/>
                  <a:pt x="11314264" y="2528433"/>
                  <a:pt x="11326765" y="2526237"/>
                </a:cubicBezTo>
                <a:cubicBezTo>
                  <a:pt x="11339265" y="2524039"/>
                  <a:pt x="11341462" y="2536536"/>
                  <a:pt x="11343109" y="2545910"/>
                </a:cubicBezTo>
                <a:cubicBezTo>
                  <a:pt x="11357975" y="2575507"/>
                  <a:pt x="11371193" y="2595727"/>
                  <a:pt x="11409075" y="2572966"/>
                </a:cubicBezTo>
                <a:cubicBezTo>
                  <a:pt x="11435006" y="2555526"/>
                  <a:pt x="11464061" y="2537537"/>
                  <a:pt x="11485767" y="2514397"/>
                </a:cubicBezTo>
                <a:cubicBezTo>
                  <a:pt x="11506925" y="2488134"/>
                  <a:pt x="11532855" y="2470695"/>
                  <a:pt x="11570357" y="2464105"/>
                </a:cubicBezTo>
                <a:cubicBezTo>
                  <a:pt x="11598483" y="2459162"/>
                  <a:pt x="11629733" y="2453669"/>
                  <a:pt x="11655115" y="2433104"/>
                </a:cubicBezTo>
                <a:cubicBezTo>
                  <a:pt x="11666518" y="2424658"/>
                  <a:pt x="11676443" y="2426134"/>
                  <a:pt x="11688013" y="2436984"/>
                </a:cubicBezTo>
                <a:cubicBezTo>
                  <a:pt x="11700133" y="2450956"/>
                  <a:pt x="11695532" y="2461428"/>
                  <a:pt x="11681553" y="2473548"/>
                </a:cubicBezTo>
                <a:cubicBezTo>
                  <a:pt x="11566600" y="2571049"/>
                  <a:pt x="11483237" y="2701646"/>
                  <a:pt x="11376731" y="2810547"/>
                </a:cubicBezTo>
                <a:cubicBezTo>
                  <a:pt x="11355023" y="2833687"/>
                  <a:pt x="11316045" y="2850199"/>
                  <a:pt x="11327405" y="2896512"/>
                </a:cubicBezTo>
                <a:cubicBezTo>
                  <a:pt x="11331079" y="2899089"/>
                  <a:pt x="11322253" y="2903860"/>
                  <a:pt x="11319677" y="2907534"/>
                </a:cubicBezTo>
                <a:cubicBezTo>
                  <a:pt x="11291889" y="2951068"/>
                  <a:pt x="11263553" y="2991477"/>
                  <a:pt x="11223645" y="3021035"/>
                </a:cubicBezTo>
                <a:cubicBezTo>
                  <a:pt x="11203965" y="3037377"/>
                  <a:pt x="11191083" y="3055743"/>
                  <a:pt x="11178753" y="3077236"/>
                </a:cubicBezTo>
                <a:cubicBezTo>
                  <a:pt x="11172123" y="3094504"/>
                  <a:pt x="11175417" y="3113249"/>
                  <a:pt x="11186989" y="3124099"/>
                </a:cubicBezTo>
                <a:cubicBezTo>
                  <a:pt x="11201685" y="3134399"/>
                  <a:pt x="11208863" y="3120255"/>
                  <a:pt x="11220815" y="3114934"/>
                </a:cubicBezTo>
                <a:cubicBezTo>
                  <a:pt x="11268073" y="3090526"/>
                  <a:pt x="11306883" y="3054718"/>
                  <a:pt x="11342020" y="3016334"/>
                </a:cubicBezTo>
                <a:cubicBezTo>
                  <a:pt x="11374580" y="2981626"/>
                  <a:pt x="11412419" y="3013625"/>
                  <a:pt x="11447345" y="3010706"/>
                </a:cubicBezTo>
                <a:cubicBezTo>
                  <a:pt x="11462973" y="3007961"/>
                  <a:pt x="11446038" y="3039924"/>
                  <a:pt x="11451906" y="3054997"/>
                </a:cubicBezTo>
                <a:cubicBezTo>
                  <a:pt x="11458157" y="3053900"/>
                  <a:pt x="11468081" y="3055374"/>
                  <a:pt x="11474334" y="3054278"/>
                </a:cubicBezTo>
                <a:cubicBezTo>
                  <a:pt x="11509807" y="3054483"/>
                  <a:pt x="11540718" y="3010402"/>
                  <a:pt x="11578011" y="3039275"/>
                </a:cubicBezTo>
                <a:cubicBezTo>
                  <a:pt x="11585359" y="3044426"/>
                  <a:pt x="11589413" y="3030833"/>
                  <a:pt x="11591988" y="3027157"/>
                </a:cubicBezTo>
                <a:cubicBezTo>
                  <a:pt x="11596593" y="3016687"/>
                  <a:pt x="11597522" y="3003640"/>
                  <a:pt x="11613697" y="3004019"/>
                </a:cubicBezTo>
                <a:cubicBezTo>
                  <a:pt x="11617160" y="3042058"/>
                  <a:pt x="11617160" y="3042058"/>
                  <a:pt x="11654112" y="3032344"/>
                </a:cubicBezTo>
                <a:cubicBezTo>
                  <a:pt x="11672315" y="3025923"/>
                  <a:pt x="11718980" y="3053151"/>
                  <a:pt x="11723373" y="3078145"/>
                </a:cubicBezTo>
                <a:cubicBezTo>
                  <a:pt x="11731061" y="3121886"/>
                  <a:pt x="11731949" y="3163599"/>
                  <a:pt x="11689464" y="3196832"/>
                </a:cubicBezTo>
                <a:cubicBezTo>
                  <a:pt x="11641827" y="3237412"/>
                  <a:pt x="11615137" y="3287193"/>
                  <a:pt x="11619869" y="3350777"/>
                </a:cubicBezTo>
                <a:cubicBezTo>
                  <a:pt x="11622233" y="3382569"/>
                  <a:pt x="11607325" y="3407733"/>
                  <a:pt x="11581396" y="3425174"/>
                </a:cubicBezTo>
                <a:cubicBezTo>
                  <a:pt x="11561717" y="3441518"/>
                  <a:pt x="11538363" y="3455281"/>
                  <a:pt x="11527129" y="3483022"/>
                </a:cubicBezTo>
                <a:cubicBezTo>
                  <a:pt x="11506143" y="3528582"/>
                  <a:pt x="11467881" y="3567514"/>
                  <a:pt x="11436419" y="3608470"/>
                </a:cubicBezTo>
                <a:cubicBezTo>
                  <a:pt x="11425565" y="3620040"/>
                  <a:pt x="11414711" y="3631610"/>
                  <a:pt x="11395411" y="3631782"/>
                </a:cubicBezTo>
                <a:cubicBezTo>
                  <a:pt x="11366187" y="3630476"/>
                  <a:pt x="11347605" y="3653065"/>
                  <a:pt x="11323703" y="3663709"/>
                </a:cubicBezTo>
                <a:cubicBezTo>
                  <a:pt x="11261919" y="3697112"/>
                  <a:pt x="11294396" y="3771924"/>
                  <a:pt x="11253009" y="3811405"/>
                </a:cubicBezTo>
                <a:cubicBezTo>
                  <a:pt x="11249885" y="3811953"/>
                  <a:pt x="11250433" y="3815079"/>
                  <a:pt x="11250433" y="3815079"/>
                </a:cubicBezTo>
                <a:cubicBezTo>
                  <a:pt x="11280545" y="3858097"/>
                  <a:pt x="11218253" y="3833618"/>
                  <a:pt x="11222645" y="3858612"/>
                </a:cubicBezTo>
                <a:cubicBezTo>
                  <a:pt x="11179653" y="3833958"/>
                  <a:pt x="11189368" y="3870901"/>
                  <a:pt x="11188988" y="3887070"/>
                </a:cubicBezTo>
                <a:cubicBezTo>
                  <a:pt x="11188607" y="3903243"/>
                  <a:pt x="11180879" y="3914262"/>
                  <a:pt x="11173701" y="3928407"/>
                </a:cubicBezTo>
                <a:cubicBezTo>
                  <a:pt x="11155119" y="3950997"/>
                  <a:pt x="11130287" y="3974687"/>
                  <a:pt x="11127880" y="3997655"/>
                </a:cubicBezTo>
                <a:cubicBezTo>
                  <a:pt x="11123446" y="4027422"/>
                  <a:pt x="11109468" y="4039539"/>
                  <a:pt x="11091267" y="4045960"/>
                </a:cubicBezTo>
                <a:lnTo>
                  <a:pt x="11072259" y="4055448"/>
                </a:lnTo>
                <a:lnTo>
                  <a:pt x="11057294" y="4078851"/>
                </a:lnTo>
                <a:cubicBezTo>
                  <a:pt x="11006495" y="4154817"/>
                  <a:pt x="10959213" y="4214185"/>
                  <a:pt x="10905348" y="4266820"/>
                </a:cubicBezTo>
                <a:cubicBezTo>
                  <a:pt x="10845230" y="4348969"/>
                  <a:pt x="10785381" y="4407454"/>
                  <a:pt x="10713292" y="4501299"/>
                </a:cubicBezTo>
                <a:cubicBezTo>
                  <a:pt x="10724995" y="4513264"/>
                  <a:pt x="10737099" y="4489736"/>
                  <a:pt x="10748801" y="4501702"/>
                </a:cubicBezTo>
                <a:cubicBezTo>
                  <a:pt x="10712488" y="4572285"/>
                  <a:pt x="10688415" y="4607512"/>
                  <a:pt x="10652371" y="4654434"/>
                </a:cubicBezTo>
                <a:cubicBezTo>
                  <a:pt x="10625439" y="4680752"/>
                  <a:pt x="10598431" y="4713726"/>
                  <a:pt x="10561304" y="4758233"/>
                </a:cubicBezTo>
                <a:lnTo>
                  <a:pt x="10553197" y="4767861"/>
                </a:lnTo>
                <a:lnTo>
                  <a:pt x="10496459" y="4713120"/>
                </a:lnTo>
                <a:lnTo>
                  <a:pt x="10497833" y="4711846"/>
                </a:lnTo>
                <a:cubicBezTo>
                  <a:pt x="10533744" y="4676755"/>
                  <a:pt x="10581623" y="4629967"/>
                  <a:pt x="10618070" y="4547552"/>
                </a:cubicBezTo>
                <a:cubicBezTo>
                  <a:pt x="10653979" y="4512461"/>
                  <a:pt x="10665547" y="4536257"/>
                  <a:pt x="10713560" y="4477636"/>
                </a:cubicBezTo>
                <a:cubicBezTo>
                  <a:pt x="10737769" y="4430580"/>
                  <a:pt x="10702127" y="4442009"/>
                  <a:pt x="10750141" y="4383389"/>
                </a:cubicBezTo>
                <a:cubicBezTo>
                  <a:pt x="10779931" y="4365977"/>
                  <a:pt x="10806963" y="4330786"/>
                  <a:pt x="10835561" y="4288217"/>
                </a:cubicBezTo>
                <a:lnTo>
                  <a:pt x="10840558" y="4280589"/>
                </a:lnTo>
                <a:lnTo>
                  <a:pt x="10838223" y="4283173"/>
                </a:lnTo>
                <a:cubicBezTo>
                  <a:pt x="10830975" y="4285755"/>
                  <a:pt x="10820153" y="4286047"/>
                  <a:pt x="10804347" y="4283188"/>
                </a:cubicBezTo>
                <a:cubicBezTo>
                  <a:pt x="10769761" y="4324696"/>
                  <a:pt x="10721954" y="4345981"/>
                  <a:pt x="10694166" y="4389513"/>
                </a:cubicBezTo>
                <a:cubicBezTo>
                  <a:pt x="10681288" y="4407880"/>
                  <a:pt x="10669505" y="4432496"/>
                  <a:pt x="10638083" y="4418695"/>
                </a:cubicBezTo>
                <a:cubicBezTo>
                  <a:pt x="10627610" y="4414093"/>
                  <a:pt x="10626133" y="4424016"/>
                  <a:pt x="10624106" y="4430812"/>
                </a:cubicBezTo>
                <a:cubicBezTo>
                  <a:pt x="10596656" y="4512936"/>
                  <a:pt x="10550836" y="4582181"/>
                  <a:pt x="10490319" y="4641130"/>
                </a:cubicBezTo>
                <a:cubicBezTo>
                  <a:pt x="10482042" y="4649026"/>
                  <a:pt x="10474545" y="4656785"/>
                  <a:pt x="10467968" y="4665188"/>
                </a:cubicBezTo>
                <a:lnTo>
                  <a:pt x="10460174" y="4678114"/>
                </a:lnTo>
                <a:lnTo>
                  <a:pt x="10380649" y="4601388"/>
                </a:lnTo>
                <a:lnTo>
                  <a:pt x="10451487" y="4674079"/>
                </a:lnTo>
                <a:cubicBezTo>
                  <a:pt x="10461347" y="4684404"/>
                  <a:pt x="10471889" y="4698634"/>
                  <a:pt x="10456970" y="4705278"/>
                </a:cubicBezTo>
                <a:cubicBezTo>
                  <a:pt x="10419331" y="4719931"/>
                  <a:pt x="10417011" y="4752503"/>
                  <a:pt x="10401621" y="4779333"/>
                </a:cubicBezTo>
                <a:cubicBezTo>
                  <a:pt x="10395187" y="4788502"/>
                  <a:pt x="10382325" y="4806845"/>
                  <a:pt x="10372469" y="4796517"/>
                </a:cubicBezTo>
                <a:cubicBezTo>
                  <a:pt x="10338991" y="4766214"/>
                  <a:pt x="10322438" y="4809328"/>
                  <a:pt x="10302249" y="4808856"/>
                </a:cubicBezTo>
                <a:cubicBezTo>
                  <a:pt x="10250163" y="4809969"/>
                  <a:pt x="10277209" y="4849442"/>
                  <a:pt x="10268248" y="4867096"/>
                </a:cubicBezTo>
                <a:cubicBezTo>
                  <a:pt x="10261341" y="4896455"/>
                  <a:pt x="10253064" y="4918010"/>
                  <a:pt x="10219801" y="4911795"/>
                </a:cubicBezTo>
                <a:cubicBezTo>
                  <a:pt x="10207412" y="4909952"/>
                  <a:pt x="10192493" y="4916595"/>
                  <a:pt x="10190649" y="4928980"/>
                </a:cubicBezTo>
                <a:cubicBezTo>
                  <a:pt x="10185799" y="4970035"/>
                  <a:pt x="10149531" y="4992491"/>
                  <a:pt x="10130921" y="5023905"/>
                </a:cubicBezTo>
                <a:cubicBezTo>
                  <a:pt x="10121959" y="5041562"/>
                  <a:pt x="10101295" y="5061275"/>
                  <a:pt x="10139831" y="5074607"/>
                </a:cubicBezTo>
                <a:cubicBezTo>
                  <a:pt x="10152221" y="5076449"/>
                  <a:pt x="10153117" y="5104435"/>
                  <a:pt x="10125811" y="5109235"/>
                </a:cubicBezTo>
                <a:cubicBezTo>
                  <a:pt x="10117322" y="5106702"/>
                  <a:pt x="10109521" y="5108074"/>
                  <a:pt x="10106989" y="5116561"/>
                </a:cubicBezTo>
                <a:cubicBezTo>
                  <a:pt x="10085852" y="5156459"/>
                  <a:pt x="10064712" y="5196358"/>
                  <a:pt x="10029813" y="5226614"/>
                </a:cubicBezTo>
                <a:cubicBezTo>
                  <a:pt x="9998133" y="5252284"/>
                  <a:pt x="9943517" y="5261881"/>
                  <a:pt x="9949898" y="5321068"/>
                </a:cubicBezTo>
                <a:cubicBezTo>
                  <a:pt x="9951269" y="5328867"/>
                  <a:pt x="9940251" y="5334825"/>
                  <a:pt x="9933133" y="5340095"/>
                </a:cubicBezTo>
                <a:cubicBezTo>
                  <a:pt x="9899131" y="5398335"/>
                  <a:pt x="9832339" y="5430178"/>
                  <a:pt x="9806825" y="5490947"/>
                </a:cubicBezTo>
                <a:cubicBezTo>
                  <a:pt x="9787059" y="5538646"/>
                  <a:pt x="9755376" y="5564316"/>
                  <a:pt x="9710619" y="5584242"/>
                </a:cubicBezTo>
                <a:cubicBezTo>
                  <a:pt x="9651629" y="5614711"/>
                  <a:pt x="9582782" y="5634852"/>
                  <a:pt x="9534336" y="5679550"/>
                </a:cubicBezTo>
                <a:cubicBezTo>
                  <a:pt x="9492321" y="5715077"/>
                  <a:pt x="9451466" y="5734316"/>
                  <a:pt x="9400541" y="5719144"/>
                </a:cubicBezTo>
                <a:cubicBezTo>
                  <a:pt x="9395057" y="5687945"/>
                  <a:pt x="9407921" y="5669603"/>
                  <a:pt x="9437757" y="5656318"/>
                </a:cubicBezTo>
                <a:cubicBezTo>
                  <a:pt x="9532543" y="5623578"/>
                  <a:pt x="9611511" y="5569497"/>
                  <a:pt x="9660220" y="5480528"/>
                </a:cubicBezTo>
                <a:cubicBezTo>
                  <a:pt x="9672398" y="5458286"/>
                  <a:pt x="9710721" y="5447530"/>
                  <a:pt x="9702708" y="5424816"/>
                </a:cubicBezTo>
                <a:cubicBezTo>
                  <a:pt x="9676613" y="5344973"/>
                  <a:pt x="9766547" y="5353290"/>
                  <a:pt x="9779199" y="5310862"/>
                </a:cubicBezTo>
                <a:cubicBezTo>
                  <a:pt x="9859277" y="5308850"/>
                  <a:pt x="9871505" y="5218253"/>
                  <a:pt x="9931181" y="5191683"/>
                </a:cubicBezTo>
                <a:cubicBezTo>
                  <a:pt x="9942199" y="5185724"/>
                  <a:pt x="9943358" y="5169440"/>
                  <a:pt x="9936715" y="5154525"/>
                </a:cubicBezTo>
                <a:cubicBezTo>
                  <a:pt x="9928015" y="5127913"/>
                  <a:pt x="9915417" y="5101984"/>
                  <a:pt x="9906032" y="5071470"/>
                </a:cubicBezTo>
                <a:cubicBezTo>
                  <a:pt x="9844039" y="5130609"/>
                  <a:pt x="9787790" y="5176680"/>
                  <a:pt x="9722369" y="5216319"/>
                </a:cubicBezTo>
                <a:cubicBezTo>
                  <a:pt x="9703547" y="5223646"/>
                  <a:pt x="9693903" y="5237403"/>
                  <a:pt x="9688840" y="5254374"/>
                </a:cubicBezTo>
                <a:cubicBezTo>
                  <a:pt x="9674819" y="5289002"/>
                  <a:pt x="9666755" y="5334645"/>
                  <a:pt x="9638973" y="5359629"/>
                </a:cubicBezTo>
                <a:cubicBezTo>
                  <a:pt x="9604761" y="5393784"/>
                  <a:pt x="9575819" y="5435055"/>
                  <a:pt x="9546191" y="5472425"/>
                </a:cubicBezTo>
                <a:cubicBezTo>
                  <a:pt x="9457313" y="5584535"/>
                  <a:pt x="9348719" y="5675988"/>
                  <a:pt x="9244710" y="5770652"/>
                </a:cubicBezTo>
                <a:cubicBezTo>
                  <a:pt x="9206597" y="5805495"/>
                  <a:pt x="9158413" y="5805923"/>
                  <a:pt x="9121035" y="5776306"/>
                </a:cubicBezTo>
                <a:cubicBezTo>
                  <a:pt x="9088245" y="5749904"/>
                  <a:pt x="9053821" y="5759977"/>
                  <a:pt x="9026988" y="5744590"/>
                </a:cubicBezTo>
                <a:cubicBezTo>
                  <a:pt x="8963465" y="5703489"/>
                  <a:pt x="8989559" y="5783330"/>
                  <a:pt x="8962253" y="5788129"/>
                </a:cubicBezTo>
                <a:cubicBezTo>
                  <a:pt x="8951233" y="5794087"/>
                  <a:pt x="8944803" y="5803257"/>
                  <a:pt x="8933786" y="5809214"/>
                </a:cubicBezTo>
                <a:cubicBezTo>
                  <a:pt x="8894301" y="5836256"/>
                  <a:pt x="8858717" y="5862611"/>
                  <a:pt x="8834361" y="5907099"/>
                </a:cubicBezTo>
                <a:cubicBezTo>
                  <a:pt x="8824715" y="5920852"/>
                  <a:pt x="8809796" y="5927496"/>
                  <a:pt x="8800149" y="5941252"/>
                </a:cubicBezTo>
                <a:cubicBezTo>
                  <a:pt x="8757661" y="5996965"/>
                  <a:pt x="8663825" y="5989333"/>
                  <a:pt x="8632565" y="6063173"/>
                </a:cubicBezTo>
                <a:cubicBezTo>
                  <a:pt x="8629349" y="6067758"/>
                  <a:pt x="8622231" y="6073031"/>
                  <a:pt x="8617645" y="6069815"/>
                </a:cubicBezTo>
                <a:cubicBezTo>
                  <a:pt x="8579108" y="6056487"/>
                  <a:pt x="8557286" y="6092485"/>
                  <a:pt x="8527448" y="6105771"/>
                </a:cubicBezTo>
                <a:cubicBezTo>
                  <a:pt x="8512530" y="6112413"/>
                  <a:pt x="8495079" y="6127541"/>
                  <a:pt x="8492337" y="6111941"/>
                </a:cubicBezTo>
                <a:cubicBezTo>
                  <a:pt x="8490756" y="6080055"/>
                  <a:pt x="8448319" y="6067409"/>
                  <a:pt x="8462339" y="6032782"/>
                </a:cubicBezTo>
                <a:cubicBezTo>
                  <a:pt x="8469457" y="6027512"/>
                  <a:pt x="8476573" y="6022242"/>
                  <a:pt x="8481846" y="6029353"/>
                </a:cubicBezTo>
                <a:cubicBezTo>
                  <a:pt x="8509577" y="6072726"/>
                  <a:pt x="8522912" y="6034199"/>
                  <a:pt x="8535774" y="6015857"/>
                </a:cubicBezTo>
                <a:cubicBezTo>
                  <a:pt x="8548637" y="5997515"/>
                  <a:pt x="8560341" y="5995457"/>
                  <a:pt x="8581217" y="5999832"/>
                </a:cubicBezTo>
                <a:cubicBezTo>
                  <a:pt x="8609894" y="6002832"/>
                  <a:pt x="8653755" y="5954920"/>
                  <a:pt x="8641153" y="5928991"/>
                </a:cubicBezTo>
                <a:cubicBezTo>
                  <a:pt x="8634513" y="5914076"/>
                  <a:pt x="8621912" y="5888147"/>
                  <a:pt x="8598718" y="5916346"/>
                </a:cubicBezTo>
                <a:cubicBezTo>
                  <a:pt x="8585855" y="5934689"/>
                  <a:pt x="8568879" y="5929631"/>
                  <a:pt x="8548689" y="5929159"/>
                </a:cubicBezTo>
                <a:cubicBezTo>
                  <a:pt x="8500507" y="5929584"/>
                  <a:pt x="8457805" y="5961212"/>
                  <a:pt x="8412365" y="5977237"/>
                </a:cubicBezTo>
                <a:cubicBezTo>
                  <a:pt x="8389644" y="5985254"/>
                  <a:pt x="8403613" y="6018981"/>
                  <a:pt x="8395337" y="6040538"/>
                </a:cubicBezTo>
                <a:cubicBezTo>
                  <a:pt x="8375095" y="6108421"/>
                  <a:pt x="8344572" y="6117806"/>
                  <a:pt x="8287478" y="6067534"/>
                </a:cubicBezTo>
                <a:cubicBezTo>
                  <a:pt x="8287478" y="6067534"/>
                  <a:pt x="8278992" y="6065004"/>
                  <a:pt x="8278306" y="6061105"/>
                </a:cubicBezTo>
                <a:cubicBezTo>
                  <a:pt x="8265444" y="6079448"/>
                  <a:pt x="8279202" y="6089092"/>
                  <a:pt x="8288376" y="6095518"/>
                </a:cubicBezTo>
                <a:cubicBezTo>
                  <a:pt x="8302821" y="6109062"/>
                  <a:pt x="8297073" y="6122133"/>
                  <a:pt x="8282842" y="6132677"/>
                </a:cubicBezTo>
                <a:cubicBezTo>
                  <a:pt x="8264707" y="6143904"/>
                  <a:pt x="8238771" y="6156503"/>
                  <a:pt x="8230756" y="6133788"/>
                </a:cubicBezTo>
                <a:cubicBezTo>
                  <a:pt x="8215415" y="6092260"/>
                  <a:pt x="8188107" y="6097060"/>
                  <a:pt x="8162171" y="6109659"/>
                </a:cubicBezTo>
                <a:cubicBezTo>
                  <a:pt x="8136920" y="6126158"/>
                  <a:pt x="8105501" y="6107556"/>
                  <a:pt x="8088736" y="6126584"/>
                </a:cubicBezTo>
                <a:cubicBezTo>
                  <a:pt x="8035231" y="6188253"/>
                  <a:pt x="7962692" y="6233164"/>
                  <a:pt x="7909871" y="6298734"/>
                </a:cubicBezTo>
                <a:cubicBezTo>
                  <a:pt x="7891263" y="6330148"/>
                  <a:pt x="7863482" y="6355131"/>
                  <a:pt x="7829741" y="6369103"/>
                </a:cubicBezTo>
                <a:cubicBezTo>
                  <a:pt x="7807707" y="6381015"/>
                  <a:pt x="7783827" y="6405313"/>
                  <a:pt x="7758838" y="6377542"/>
                </a:cubicBezTo>
                <a:cubicBezTo>
                  <a:pt x="7733849" y="6349770"/>
                  <a:pt x="7766903" y="6331901"/>
                  <a:pt x="7775179" y="6310343"/>
                </a:cubicBezTo>
                <a:cubicBezTo>
                  <a:pt x="7778395" y="6305759"/>
                  <a:pt x="7782296" y="6305072"/>
                  <a:pt x="7785510" y="6300488"/>
                </a:cubicBezTo>
                <a:cubicBezTo>
                  <a:pt x="7859210" y="6239291"/>
                  <a:pt x="7884986" y="6134248"/>
                  <a:pt x="7978399" y="6093709"/>
                </a:cubicBezTo>
                <a:cubicBezTo>
                  <a:pt x="7999327" y="6029725"/>
                  <a:pt x="8039285" y="5982497"/>
                  <a:pt x="8078560" y="5931372"/>
                </a:cubicBezTo>
                <a:cubicBezTo>
                  <a:pt x="8081773" y="5926785"/>
                  <a:pt x="8080403" y="5918987"/>
                  <a:pt x="8075133" y="5911872"/>
                </a:cubicBezTo>
                <a:cubicBezTo>
                  <a:pt x="8065957" y="5905444"/>
                  <a:pt x="8058842" y="5910714"/>
                  <a:pt x="8056311" y="5919200"/>
                </a:cubicBezTo>
                <a:cubicBezTo>
                  <a:pt x="8043449" y="5937543"/>
                  <a:pt x="8025999" y="5952669"/>
                  <a:pt x="8005811" y="5952198"/>
                </a:cubicBezTo>
                <a:cubicBezTo>
                  <a:pt x="7943867" y="5942981"/>
                  <a:pt x="7910338" y="5981037"/>
                  <a:pt x="7881399" y="6022308"/>
                </a:cubicBezTo>
                <a:cubicBezTo>
                  <a:pt x="7822147" y="6097046"/>
                  <a:pt x="7759680" y="6176374"/>
                  <a:pt x="7676808" y="6231142"/>
                </a:cubicBezTo>
                <a:cubicBezTo>
                  <a:pt x="7658672" y="6242370"/>
                  <a:pt x="7650398" y="6263926"/>
                  <a:pt x="7642122" y="6285481"/>
                </a:cubicBezTo>
                <a:cubicBezTo>
                  <a:pt x="7607646" y="6363909"/>
                  <a:pt x="7544967" y="6419151"/>
                  <a:pt x="7482284" y="6474390"/>
                </a:cubicBezTo>
                <a:cubicBezTo>
                  <a:pt x="7448073" y="6508546"/>
                  <a:pt x="7405637" y="6495901"/>
                  <a:pt x="7378592" y="6456429"/>
                </a:cubicBezTo>
                <a:cubicBezTo>
                  <a:pt x="7368735" y="6446100"/>
                  <a:pt x="7361617" y="6451373"/>
                  <a:pt x="7349228" y="6449528"/>
                </a:cubicBezTo>
                <a:cubicBezTo>
                  <a:pt x="7305631" y="6453170"/>
                  <a:pt x="7295087" y="6438942"/>
                  <a:pt x="7311641" y="6395829"/>
                </a:cubicBezTo>
                <a:cubicBezTo>
                  <a:pt x="7323817" y="6373585"/>
                  <a:pt x="7335995" y="6351344"/>
                  <a:pt x="7352072" y="6328416"/>
                </a:cubicBezTo>
                <a:cubicBezTo>
                  <a:pt x="7375267" y="6300217"/>
                  <a:pt x="7378746" y="6251359"/>
                  <a:pt x="7436788" y="6261261"/>
                </a:cubicBezTo>
                <a:cubicBezTo>
                  <a:pt x="7449176" y="6263106"/>
                  <a:pt x="7458136" y="6245450"/>
                  <a:pt x="7448280" y="6235120"/>
                </a:cubicBezTo>
                <a:cubicBezTo>
                  <a:pt x="7408160" y="6189906"/>
                  <a:pt x="7454975" y="6181679"/>
                  <a:pt x="7477009" y="6169766"/>
                </a:cubicBezTo>
                <a:cubicBezTo>
                  <a:pt x="7499731" y="6161751"/>
                  <a:pt x="7506161" y="6152580"/>
                  <a:pt x="7518338" y="6130337"/>
                </a:cubicBezTo>
                <a:cubicBezTo>
                  <a:pt x="7550969" y="6064295"/>
                  <a:pt x="7574427" y="5991827"/>
                  <a:pt x="7626090" y="5942542"/>
                </a:cubicBezTo>
                <a:cubicBezTo>
                  <a:pt x="7697044" y="5865745"/>
                  <a:pt x="7740481" y="5769663"/>
                  <a:pt x="7797677" y="5683224"/>
                </a:cubicBezTo>
                <a:lnTo>
                  <a:pt x="7837578" y="5616301"/>
                </a:lnTo>
                <a:lnTo>
                  <a:pt x="7829916" y="5613223"/>
                </a:lnTo>
                <a:cubicBezTo>
                  <a:pt x="7829916" y="5613223"/>
                  <a:pt x="7825960" y="5613016"/>
                  <a:pt x="7825753" y="5616971"/>
                </a:cubicBezTo>
                <a:cubicBezTo>
                  <a:pt x="7783104" y="5674233"/>
                  <a:pt x="7685489" y="5645326"/>
                  <a:pt x="7653462" y="5726943"/>
                </a:cubicBezTo>
                <a:cubicBezTo>
                  <a:pt x="7643896" y="5758172"/>
                  <a:pt x="7618722" y="5784617"/>
                  <a:pt x="7624769" y="5820630"/>
                </a:cubicBezTo>
                <a:cubicBezTo>
                  <a:pt x="7627480" y="5844571"/>
                  <a:pt x="7614788" y="5859771"/>
                  <a:pt x="7602096" y="5874972"/>
                </a:cubicBezTo>
                <a:cubicBezTo>
                  <a:pt x="7556116" y="5920162"/>
                  <a:pt x="7513675" y="5973468"/>
                  <a:pt x="7460405" y="6006374"/>
                </a:cubicBezTo>
                <a:cubicBezTo>
                  <a:pt x="7427735" y="6024497"/>
                  <a:pt x="7414218" y="6055520"/>
                  <a:pt x="7396949" y="6082379"/>
                </a:cubicBezTo>
                <a:cubicBezTo>
                  <a:pt x="7379270" y="6117151"/>
                  <a:pt x="7350350" y="6139434"/>
                  <a:pt x="7310597" y="6141320"/>
                </a:cubicBezTo>
                <a:cubicBezTo>
                  <a:pt x="7231096" y="6145092"/>
                  <a:pt x="7173460" y="6185703"/>
                  <a:pt x="7130396" y="6250878"/>
                </a:cubicBezTo>
                <a:cubicBezTo>
                  <a:pt x="7095657" y="6308554"/>
                  <a:pt x="7043839" y="6313774"/>
                  <a:pt x="6988476" y="6310876"/>
                </a:cubicBezTo>
                <a:cubicBezTo>
                  <a:pt x="6956840" y="6309221"/>
                  <a:pt x="6916034" y="6255524"/>
                  <a:pt x="6921231" y="6231998"/>
                </a:cubicBezTo>
                <a:cubicBezTo>
                  <a:pt x="6927669" y="6184741"/>
                  <a:pt x="6927669" y="6184741"/>
                  <a:pt x="6880012" y="6186212"/>
                </a:cubicBezTo>
                <a:cubicBezTo>
                  <a:pt x="6877092" y="6166230"/>
                  <a:pt x="6893118" y="6163101"/>
                  <a:pt x="6905392" y="6155810"/>
                </a:cubicBezTo>
                <a:cubicBezTo>
                  <a:pt x="6909555" y="6152064"/>
                  <a:pt x="6925785" y="6144979"/>
                  <a:pt x="6918289" y="6136656"/>
                </a:cubicBezTo>
                <a:cubicBezTo>
                  <a:pt x="6876862" y="6094823"/>
                  <a:pt x="6926798" y="6049843"/>
                  <a:pt x="6921169" y="6005920"/>
                </a:cubicBezTo>
                <a:cubicBezTo>
                  <a:pt x="6921581" y="5998008"/>
                  <a:pt x="6918249" y="5985935"/>
                  <a:pt x="6918663" y="5978023"/>
                </a:cubicBezTo>
                <a:cubicBezTo>
                  <a:pt x="6899096" y="5973035"/>
                  <a:pt x="6862058" y="5998860"/>
                  <a:pt x="6863094" y="5979082"/>
                </a:cubicBezTo>
                <a:cubicBezTo>
                  <a:pt x="6861417" y="5935365"/>
                  <a:pt x="6816036" y="5893329"/>
                  <a:pt x="6854109" y="5847726"/>
                </a:cubicBezTo>
                <a:cubicBezTo>
                  <a:pt x="6875226" y="5823050"/>
                  <a:pt x="6895406" y="5797334"/>
                  <a:pt x="6913192" y="5770005"/>
                </a:cubicBezTo>
                <a:lnTo>
                  <a:pt x="6936522" y="5724412"/>
                </a:lnTo>
                <a:lnTo>
                  <a:pt x="6891130" y="5775082"/>
                </a:lnTo>
                <a:lnTo>
                  <a:pt x="6875541" y="5790495"/>
                </a:lnTo>
                <a:lnTo>
                  <a:pt x="6871358" y="5806729"/>
                </a:lnTo>
                <a:cubicBezTo>
                  <a:pt x="6869408" y="5821835"/>
                  <a:pt x="6862367" y="5834623"/>
                  <a:pt x="6840127" y="5842960"/>
                </a:cubicBezTo>
                <a:cubicBezTo>
                  <a:pt x="6822801" y="5848610"/>
                  <a:pt x="6808620" y="5871684"/>
                  <a:pt x="6794255" y="5889755"/>
                </a:cubicBezTo>
                <a:cubicBezTo>
                  <a:pt x="6784525" y="5897629"/>
                  <a:pt x="6777298" y="5905412"/>
                  <a:pt x="6764881" y="5908377"/>
                </a:cubicBezTo>
                <a:cubicBezTo>
                  <a:pt x="6752466" y="5911340"/>
                  <a:pt x="6722353" y="5909944"/>
                  <a:pt x="6748477" y="5939050"/>
                </a:cubicBezTo>
                <a:cubicBezTo>
                  <a:pt x="6728464" y="5939787"/>
                  <a:pt x="6757641" y="5983815"/>
                  <a:pt x="6719472" y="5967682"/>
                </a:cubicBezTo>
                <a:cubicBezTo>
                  <a:pt x="6719472" y="5967682"/>
                  <a:pt x="6716969" y="5967774"/>
                  <a:pt x="6717062" y="5970276"/>
                </a:cubicBezTo>
                <a:cubicBezTo>
                  <a:pt x="6693429" y="6008733"/>
                  <a:pt x="6630334" y="5996024"/>
                  <a:pt x="6614760" y="6049219"/>
                </a:cubicBezTo>
                <a:cubicBezTo>
                  <a:pt x="6610493" y="6069422"/>
                  <a:pt x="6596130" y="6087490"/>
                  <a:pt x="6601963" y="6109827"/>
                </a:cubicBezTo>
                <a:cubicBezTo>
                  <a:pt x="6605018" y="6124749"/>
                  <a:pt x="6597882" y="6135036"/>
                  <a:pt x="6590745" y="6145322"/>
                </a:cubicBezTo>
                <a:cubicBezTo>
                  <a:pt x="6564335" y="6176364"/>
                  <a:pt x="6540610" y="6212319"/>
                  <a:pt x="6508917" y="6236037"/>
                </a:cubicBezTo>
                <a:cubicBezTo>
                  <a:pt x="6489364" y="6249287"/>
                  <a:pt x="6482600" y="6269582"/>
                  <a:pt x="6473237" y="6287467"/>
                </a:cubicBezTo>
                <a:cubicBezTo>
                  <a:pt x="6464060" y="6310356"/>
                  <a:pt x="6447103" y="6326016"/>
                  <a:pt x="6422178" y="6329440"/>
                </a:cubicBezTo>
                <a:cubicBezTo>
                  <a:pt x="6372329" y="6336288"/>
                  <a:pt x="6338321" y="6365105"/>
                  <a:pt x="6314872" y="6408567"/>
                </a:cubicBezTo>
                <a:cubicBezTo>
                  <a:pt x="6296242" y="6446840"/>
                  <a:pt x="6263906" y="6453042"/>
                  <a:pt x="6228882" y="6454333"/>
                </a:cubicBezTo>
                <a:cubicBezTo>
                  <a:pt x="6208869" y="6455070"/>
                  <a:pt x="6180152" y="6423555"/>
                  <a:pt x="6182101" y="6408447"/>
                </a:cubicBezTo>
                <a:cubicBezTo>
                  <a:pt x="6183496" y="6378328"/>
                  <a:pt x="6183496" y="6378328"/>
                  <a:pt x="6153569" y="6381937"/>
                </a:cubicBezTo>
                <a:cubicBezTo>
                  <a:pt x="6150606" y="6369517"/>
                  <a:pt x="6160521" y="6366646"/>
                  <a:pt x="6167840" y="6361364"/>
                </a:cubicBezTo>
                <a:cubicBezTo>
                  <a:pt x="6170251" y="6358770"/>
                  <a:pt x="6180072" y="6353396"/>
                  <a:pt x="6174883" y="6348577"/>
                </a:cubicBezTo>
                <a:cubicBezTo>
                  <a:pt x="6146444" y="6324566"/>
                  <a:pt x="6175357" y="6293433"/>
                  <a:pt x="6169341" y="6266093"/>
                </a:cubicBezTo>
                <a:cubicBezTo>
                  <a:pt x="6169155" y="6261086"/>
                  <a:pt x="6166378" y="6253671"/>
                  <a:pt x="6166192" y="6248666"/>
                </a:cubicBezTo>
                <a:cubicBezTo>
                  <a:pt x="6153592" y="6246627"/>
                  <a:pt x="6131723" y="6264973"/>
                  <a:pt x="6131261" y="6252461"/>
                </a:cubicBezTo>
                <a:cubicBezTo>
                  <a:pt x="6127746" y="6225027"/>
                  <a:pt x="6096804" y="6201111"/>
                  <a:pt x="6118211" y="6170253"/>
                </a:cubicBezTo>
                <a:cubicBezTo>
                  <a:pt x="6142030" y="6136799"/>
                  <a:pt x="6163254" y="6100937"/>
                  <a:pt x="6174286" y="6060438"/>
                </a:cubicBezTo>
                <a:cubicBezTo>
                  <a:pt x="6176418" y="6050337"/>
                  <a:pt x="6186148" y="6042461"/>
                  <a:pt x="6175773" y="6032821"/>
                </a:cubicBezTo>
                <a:cubicBezTo>
                  <a:pt x="6165489" y="6025683"/>
                  <a:pt x="6150480" y="6026237"/>
                  <a:pt x="6138249" y="6034204"/>
                </a:cubicBezTo>
                <a:cubicBezTo>
                  <a:pt x="6123699" y="6047269"/>
                  <a:pt x="6111653" y="6060243"/>
                  <a:pt x="6102292" y="6078127"/>
                </a:cubicBezTo>
                <a:cubicBezTo>
                  <a:pt x="6086072" y="6113805"/>
                  <a:pt x="6059568" y="6142344"/>
                  <a:pt x="6030562" y="6170977"/>
                </a:cubicBezTo>
                <a:cubicBezTo>
                  <a:pt x="6028152" y="6173571"/>
                  <a:pt x="6025927" y="6181170"/>
                  <a:pt x="6023332" y="6178760"/>
                </a:cubicBezTo>
                <a:cubicBezTo>
                  <a:pt x="5985717" y="6177641"/>
                  <a:pt x="5979411" y="6210447"/>
                  <a:pt x="5965139" y="6231019"/>
                </a:cubicBezTo>
                <a:cubicBezTo>
                  <a:pt x="5898688" y="6331192"/>
                  <a:pt x="5811673" y="6417087"/>
                  <a:pt x="5755414" y="6521895"/>
                </a:cubicBezTo>
                <a:cubicBezTo>
                  <a:pt x="5748370" y="6534684"/>
                  <a:pt x="5741049" y="6539965"/>
                  <a:pt x="5728265" y="6532919"/>
                </a:cubicBezTo>
                <a:cubicBezTo>
                  <a:pt x="5717982" y="6525781"/>
                  <a:pt x="5715204" y="6518366"/>
                  <a:pt x="5719838" y="6508173"/>
                </a:cubicBezTo>
                <a:cubicBezTo>
                  <a:pt x="5731517" y="6485190"/>
                  <a:pt x="5730595" y="6460167"/>
                  <a:pt x="5729765" y="6437646"/>
                </a:cubicBezTo>
                <a:cubicBezTo>
                  <a:pt x="5728659" y="6407618"/>
                  <a:pt x="5737835" y="6384729"/>
                  <a:pt x="5754607" y="6364065"/>
                </a:cubicBezTo>
                <a:cubicBezTo>
                  <a:pt x="5768881" y="6343492"/>
                  <a:pt x="5777964" y="6318101"/>
                  <a:pt x="5787141" y="6295210"/>
                </a:cubicBezTo>
                <a:cubicBezTo>
                  <a:pt x="5798450" y="6262218"/>
                  <a:pt x="5780663" y="6255357"/>
                  <a:pt x="5755369" y="6248773"/>
                </a:cubicBezTo>
                <a:cubicBezTo>
                  <a:pt x="5747863" y="6249049"/>
                  <a:pt x="5737857" y="6249417"/>
                  <a:pt x="5737489" y="6239409"/>
                </a:cubicBezTo>
                <a:cubicBezTo>
                  <a:pt x="5737120" y="6229399"/>
                  <a:pt x="5747218" y="6231533"/>
                  <a:pt x="5752130" y="6228845"/>
                </a:cubicBezTo>
                <a:cubicBezTo>
                  <a:pt x="5769274" y="6218191"/>
                  <a:pt x="5776039" y="6197896"/>
                  <a:pt x="5775486" y="6182882"/>
                </a:cubicBezTo>
                <a:cubicBezTo>
                  <a:pt x="5772248" y="6162956"/>
                  <a:pt x="5749917" y="6168789"/>
                  <a:pt x="5737500" y="6171753"/>
                </a:cubicBezTo>
                <a:cubicBezTo>
                  <a:pt x="5712669" y="6177681"/>
                  <a:pt x="5693024" y="6188427"/>
                  <a:pt x="5683941" y="6213818"/>
                </a:cubicBezTo>
                <a:cubicBezTo>
                  <a:pt x="5681623" y="6218916"/>
                  <a:pt x="5679489" y="6229017"/>
                  <a:pt x="5669483" y="6229386"/>
                </a:cubicBezTo>
                <a:cubicBezTo>
                  <a:pt x="5661979" y="6229662"/>
                  <a:pt x="5661610" y="6219652"/>
                  <a:pt x="5661426" y="6214648"/>
                </a:cubicBezTo>
                <a:cubicBezTo>
                  <a:pt x="5658462" y="6202229"/>
                  <a:pt x="5650958" y="6202505"/>
                  <a:pt x="5641045" y="6205376"/>
                </a:cubicBezTo>
                <a:cubicBezTo>
                  <a:pt x="5601571" y="6221865"/>
                  <a:pt x="5564600" y="6238263"/>
                  <a:pt x="5541058" y="6279223"/>
                </a:cubicBezTo>
                <a:cubicBezTo>
                  <a:pt x="5536331" y="6286914"/>
                  <a:pt x="5530645" y="6294015"/>
                  <a:pt x="5524354" y="6300744"/>
                </a:cubicBezTo>
                <a:lnTo>
                  <a:pt x="5509085" y="6315262"/>
                </a:lnTo>
                <a:lnTo>
                  <a:pt x="5466149" y="6375193"/>
                </a:lnTo>
                <a:cubicBezTo>
                  <a:pt x="5469135" y="6384039"/>
                  <a:pt x="5469135" y="6384039"/>
                  <a:pt x="5469135" y="6384039"/>
                </a:cubicBezTo>
                <a:cubicBezTo>
                  <a:pt x="5469135" y="6384039"/>
                  <a:pt x="5460285" y="6387028"/>
                  <a:pt x="5460285" y="6387028"/>
                </a:cubicBezTo>
                <a:cubicBezTo>
                  <a:pt x="5463273" y="6395874"/>
                  <a:pt x="5448560" y="6410698"/>
                  <a:pt x="5448560" y="6410698"/>
                </a:cubicBezTo>
                <a:cubicBezTo>
                  <a:pt x="5442699" y="6422534"/>
                  <a:pt x="5439711" y="6413687"/>
                  <a:pt x="5445573" y="6401852"/>
                </a:cubicBezTo>
                <a:lnTo>
                  <a:pt x="5444822" y="6397808"/>
                </a:lnTo>
                <a:lnTo>
                  <a:pt x="5451435" y="6390017"/>
                </a:lnTo>
                <a:cubicBezTo>
                  <a:pt x="5447010" y="6391511"/>
                  <a:pt x="5444799" y="6392260"/>
                  <a:pt x="5444065" y="6393738"/>
                </a:cubicBezTo>
                <a:lnTo>
                  <a:pt x="5444822" y="6397808"/>
                </a:lnTo>
                <a:lnTo>
                  <a:pt x="5435676" y="6408581"/>
                </a:lnTo>
                <a:cubicBezTo>
                  <a:pt x="5421499" y="6430925"/>
                  <a:pt x="5411088" y="6460311"/>
                  <a:pt x="5395573" y="6458159"/>
                </a:cubicBezTo>
                <a:cubicBezTo>
                  <a:pt x="5428507" y="6380513"/>
                  <a:pt x="5416703" y="6334607"/>
                  <a:pt x="5439729" y="6272781"/>
                </a:cubicBezTo>
                <a:lnTo>
                  <a:pt x="5452744" y="6244201"/>
                </a:lnTo>
                <a:lnTo>
                  <a:pt x="5456015" y="6214701"/>
                </a:lnTo>
                <a:cubicBezTo>
                  <a:pt x="5459909" y="6184489"/>
                  <a:pt x="5466309" y="6154183"/>
                  <a:pt x="5477709" y="6123695"/>
                </a:cubicBezTo>
                <a:cubicBezTo>
                  <a:pt x="5447414" y="6117294"/>
                  <a:pt x="5425176" y="6125631"/>
                  <a:pt x="5411089" y="6151209"/>
                </a:cubicBezTo>
                <a:cubicBezTo>
                  <a:pt x="5399317" y="6171688"/>
                  <a:pt x="5391536" y="6164456"/>
                  <a:pt x="5383386" y="6147217"/>
                </a:cubicBezTo>
                <a:cubicBezTo>
                  <a:pt x="5372734" y="6130070"/>
                  <a:pt x="5382095" y="6112184"/>
                  <a:pt x="5381450" y="6094669"/>
                </a:cubicBezTo>
                <a:cubicBezTo>
                  <a:pt x="5383121" y="6072055"/>
                  <a:pt x="5387293" y="6049350"/>
                  <a:pt x="5388967" y="6026737"/>
                </a:cubicBezTo>
                <a:cubicBezTo>
                  <a:pt x="5388689" y="6019229"/>
                  <a:pt x="5393323" y="6009036"/>
                  <a:pt x="5385725" y="6006809"/>
                </a:cubicBezTo>
                <a:cubicBezTo>
                  <a:pt x="5375535" y="6002175"/>
                  <a:pt x="5368307" y="6009958"/>
                  <a:pt x="5363488" y="6015146"/>
                </a:cubicBezTo>
                <a:cubicBezTo>
                  <a:pt x="5358670" y="6020335"/>
                  <a:pt x="5353943" y="6028028"/>
                  <a:pt x="5349125" y="6033215"/>
                </a:cubicBezTo>
                <a:cubicBezTo>
                  <a:pt x="5315761" y="6079549"/>
                  <a:pt x="5279988" y="6128477"/>
                  <a:pt x="5244032" y="6172398"/>
                </a:cubicBezTo>
                <a:cubicBezTo>
                  <a:pt x="5227165" y="6190560"/>
                  <a:pt x="5205111" y="6203902"/>
                  <a:pt x="5176949" y="6187399"/>
                </a:cubicBezTo>
                <a:cubicBezTo>
                  <a:pt x="5166665" y="6180262"/>
                  <a:pt x="5154248" y="6183225"/>
                  <a:pt x="5144426" y="6188598"/>
                </a:cubicBezTo>
                <a:cubicBezTo>
                  <a:pt x="5142018" y="6191191"/>
                  <a:pt x="5137107" y="6193879"/>
                  <a:pt x="5134696" y="6196473"/>
                </a:cubicBezTo>
                <a:cubicBezTo>
                  <a:pt x="5117185" y="6197119"/>
                  <a:pt x="5094762" y="6200451"/>
                  <a:pt x="5084202" y="6185806"/>
                </a:cubicBezTo>
                <a:cubicBezTo>
                  <a:pt x="5073643" y="6171160"/>
                  <a:pt x="5085599" y="6155685"/>
                  <a:pt x="5097737" y="6145215"/>
                </a:cubicBezTo>
                <a:cubicBezTo>
                  <a:pt x="5136288" y="6103703"/>
                  <a:pt x="5167149" y="6057463"/>
                  <a:pt x="5187635" y="6001580"/>
                </a:cubicBezTo>
                <a:cubicBezTo>
                  <a:pt x="5194587" y="5986290"/>
                  <a:pt x="5189308" y="5978968"/>
                  <a:pt x="5178932" y="5969327"/>
                </a:cubicBezTo>
                <a:cubicBezTo>
                  <a:pt x="5165963" y="5957277"/>
                  <a:pt x="5158918" y="5970065"/>
                  <a:pt x="5151691" y="5977848"/>
                </a:cubicBezTo>
                <a:cubicBezTo>
                  <a:pt x="5134825" y="5996010"/>
                  <a:pt x="5117958" y="6014171"/>
                  <a:pt x="5101001" y="6029832"/>
                </a:cubicBezTo>
                <a:cubicBezTo>
                  <a:pt x="5091272" y="6037707"/>
                  <a:pt x="5078946" y="6043171"/>
                  <a:pt x="5070981" y="6030938"/>
                </a:cubicBezTo>
                <a:cubicBezTo>
                  <a:pt x="5063015" y="6018702"/>
                  <a:pt x="5080526" y="6018056"/>
                  <a:pt x="5087753" y="6010274"/>
                </a:cubicBezTo>
                <a:cubicBezTo>
                  <a:pt x="5092665" y="6007587"/>
                  <a:pt x="5097485" y="6002398"/>
                  <a:pt x="5102395" y="5999710"/>
                </a:cubicBezTo>
                <a:cubicBezTo>
                  <a:pt x="5136219" y="5965890"/>
                  <a:pt x="5136126" y="5963388"/>
                  <a:pt x="5088043" y="5950125"/>
                </a:cubicBezTo>
                <a:cubicBezTo>
                  <a:pt x="5075350" y="5945581"/>
                  <a:pt x="5077667" y="5940485"/>
                  <a:pt x="5077299" y="5930474"/>
                </a:cubicBezTo>
                <a:cubicBezTo>
                  <a:pt x="5080175" y="5906564"/>
                  <a:pt x="5084349" y="5883859"/>
                  <a:pt x="5093293" y="5863170"/>
                </a:cubicBezTo>
                <a:lnTo>
                  <a:pt x="5102140" y="5848238"/>
                </a:lnTo>
                <a:lnTo>
                  <a:pt x="5083182" y="5837710"/>
                </a:lnTo>
                <a:cubicBezTo>
                  <a:pt x="5065706" y="5823639"/>
                  <a:pt x="5047795" y="5819288"/>
                  <a:pt x="5030677" y="5816404"/>
                </a:cubicBezTo>
                <a:lnTo>
                  <a:pt x="5013128" y="5813408"/>
                </a:lnTo>
                <a:lnTo>
                  <a:pt x="5014034" y="5816458"/>
                </a:lnTo>
                <a:cubicBezTo>
                  <a:pt x="5016762" y="5820578"/>
                  <a:pt x="5021551" y="5823333"/>
                  <a:pt x="5025382" y="5825537"/>
                </a:cubicBezTo>
                <a:cubicBezTo>
                  <a:pt x="5037687" y="5835168"/>
                  <a:pt x="5034089" y="5845846"/>
                  <a:pt x="5023642" y="5855134"/>
                </a:cubicBezTo>
                <a:cubicBezTo>
                  <a:pt x="5010175" y="5865232"/>
                  <a:pt x="4990675" y="5876957"/>
                  <a:pt x="4982779" y="5859665"/>
                </a:cubicBezTo>
                <a:lnTo>
                  <a:pt x="4979115" y="5854533"/>
                </a:lnTo>
                <a:lnTo>
                  <a:pt x="4966465" y="5870122"/>
                </a:lnTo>
                <a:cubicBezTo>
                  <a:pt x="4937969" y="5902893"/>
                  <a:pt x="4904921" y="5936691"/>
                  <a:pt x="4865554" y="5974311"/>
                </a:cubicBezTo>
                <a:cubicBezTo>
                  <a:pt x="4902863" y="5927580"/>
                  <a:pt x="4868489" y="5944920"/>
                  <a:pt x="4841165" y="5951091"/>
                </a:cubicBezTo>
                <a:cubicBezTo>
                  <a:pt x="4832058" y="5953148"/>
                  <a:pt x="4825007" y="5964317"/>
                  <a:pt x="4815899" y="5966374"/>
                </a:cubicBezTo>
                <a:cubicBezTo>
                  <a:pt x="4815899" y="5966374"/>
                  <a:pt x="4813842" y="5957263"/>
                  <a:pt x="4820891" y="5946093"/>
                </a:cubicBezTo>
                <a:cubicBezTo>
                  <a:pt x="4820891" y="5946093"/>
                  <a:pt x="4820891" y="5946093"/>
                  <a:pt x="4827942" y="5934925"/>
                </a:cubicBezTo>
                <a:cubicBezTo>
                  <a:pt x="4817367" y="5951679"/>
                  <a:pt x="4811251" y="5940491"/>
                  <a:pt x="4822486" y="5922691"/>
                </a:cubicBezTo>
                <a:lnTo>
                  <a:pt x="4831888" y="5912367"/>
                </a:lnTo>
                <a:lnTo>
                  <a:pt x="4824550" y="5917984"/>
                </a:lnTo>
                <a:cubicBezTo>
                  <a:pt x="4806561" y="5934538"/>
                  <a:pt x="4790588" y="5953417"/>
                  <a:pt x="4777607" y="5977127"/>
                </a:cubicBezTo>
                <a:cubicBezTo>
                  <a:pt x="4767324" y="5991787"/>
                  <a:pt x="4751422" y="5998869"/>
                  <a:pt x="4741139" y="6013532"/>
                </a:cubicBezTo>
                <a:lnTo>
                  <a:pt x="4740808" y="6013800"/>
                </a:lnTo>
                <a:lnTo>
                  <a:pt x="4718039" y="6047069"/>
                </a:lnTo>
                <a:cubicBezTo>
                  <a:pt x="4708273" y="6057385"/>
                  <a:pt x="4696868" y="6066120"/>
                  <a:pt x="4684099" y="6072796"/>
                </a:cubicBezTo>
                <a:cubicBezTo>
                  <a:pt x="4667615" y="6083707"/>
                  <a:pt x="4650552" y="6104483"/>
                  <a:pt x="4628959" y="6084409"/>
                </a:cubicBezTo>
                <a:lnTo>
                  <a:pt x="4627601" y="6082115"/>
                </a:lnTo>
                <a:lnTo>
                  <a:pt x="4598106" y="6098332"/>
                </a:lnTo>
                <a:cubicBezTo>
                  <a:pt x="4583336" y="6109566"/>
                  <a:pt x="4570837" y="6123815"/>
                  <a:pt x="4562506" y="6143492"/>
                </a:cubicBezTo>
                <a:cubicBezTo>
                  <a:pt x="4559078" y="6148379"/>
                  <a:pt x="4551490" y="6154000"/>
                  <a:pt x="4546602" y="6150571"/>
                </a:cubicBezTo>
                <a:cubicBezTo>
                  <a:pt x="4505524" y="6136365"/>
                  <a:pt x="4482263" y="6174736"/>
                  <a:pt x="4450459" y="6188898"/>
                </a:cubicBezTo>
                <a:cubicBezTo>
                  <a:pt x="4434556" y="6195978"/>
                  <a:pt x="4415955" y="6212103"/>
                  <a:pt x="4413032" y="6195475"/>
                </a:cubicBezTo>
                <a:lnTo>
                  <a:pt x="4409899" y="6186514"/>
                </a:lnTo>
                <a:lnTo>
                  <a:pt x="4398497" y="6195327"/>
                </a:lnTo>
                <a:cubicBezTo>
                  <a:pt x="4377406" y="6204345"/>
                  <a:pt x="4353638" y="6194969"/>
                  <a:pt x="4335615" y="6173125"/>
                </a:cubicBezTo>
                <a:cubicBezTo>
                  <a:pt x="4327143" y="6165699"/>
                  <a:pt x="4321917" y="6170342"/>
                  <a:pt x="4312050" y="6169763"/>
                </a:cubicBezTo>
                <a:cubicBezTo>
                  <a:pt x="4303546" y="6171244"/>
                  <a:pt x="4296588" y="6171702"/>
                  <a:pt x="4291091" y="6171008"/>
                </a:cubicBezTo>
                <a:lnTo>
                  <a:pt x="4283849" y="6167645"/>
                </a:lnTo>
                <a:lnTo>
                  <a:pt x="4266882" y="6180982"/>
                </a:lnTo>
                <a:cubicBezTo>
                  <a:pt x="4248444" y="6185829"/>
                  <a:pt x="4225095" y="6174934"/>
                  <a:pt x="4194666" y="6148140"/>
                </a:cubicBezTo>
                <a:cubicBezTo>
                  <a:pt x="4194666" y="6148140"/>
                  <a:pt x="4185620" y="6145443"/>
                  <a:pt x="4184889" y="6141287"/>
                </a:cubicBezTo>
                <a:cubicBezTo>
                  <a:pt x="4171180" y="6160840"/>
                  <a:pt x="4185844" y="6171119"/>
                  <a:pt x="4195623" y="6177969"/>
                </a:cubicBezTo>
                <a:cubicBezTo>
                  <a:pt x="4211020" y="6192406"/>
                  <a:pt x="4204894" y="6206339"/>
                  <a:pt x="4189724" y="6217578"/>
                </a:cubicBezTo>
                <a:cubicBezTo>
                  <a:pt x="4170393" y="6229545"/>
                  <a:pt x="4142747" y="6242975"/>
                  <a:pt x="4134204" y="6218762"/>
                </a:cubicBezTo>
                <a:cubicBezTo>
                  <a:pt x="4117852" y="6174496"/>
                  <a:pt x="4088743" y="6179613"/>
                  <a:pt x="4061097" y="6193043"/>
                </a:cubicBezTo>
                <a:cubicBezTo>
                  <a:pt x="4034181" y="6210629"/>
                  <a:pt x="4000690" y="6190801"/>
                  <a:pt x="3982820" y="6211083"/>
                </a:cubicBezTo>
                <a:cubicBezTo>
                  <a:pt x="3925787" y="6276818"/>
                  <a:pt x="3848466" y="6324690"/>
                  <a:pt x="3792162" y="6394584"/>
                </a:cubicBezTo>
                <a:cubicBezTo>
                  <a:pt x="3772327" y="6428069"/>
                  <a:pt x="3742714" y="6454699"/>
                  <a:pt x="3706750" y="6469592"/>
                </a:cubicBezTo>
                <a:cubicBezTo>
                  <a:pt x="3683262" y="6482290"/>
                  <a:pt x="3657808" y="6508190"/>
                  <a:pt x="3631171" y="6478588"/>
                </a:cubicBezTo>
                <a:cubicBezTo>
                  <a:pt x="3604535" y="6448985"/>
                  <a:pt x="3639768" y="6429938"/>
                  <a:pt x="3648589" y="6406958"/>
                </a:cubicBezTo>
                <a:cubicBezTo>
                  <a:pt x="3652018" y="6402072"/>
                  <a:pt x="3656176" y="6401340"/>
                  <a:pt x="3659602" y="6396453"/>
                </a:cubicBezTo>
                <a:cubicBezTo>
                  <a:pt x="3738161" y="6331222"/>
                  <a:pt x="3765636" y="6219253"/>
                  <a:pt x="3865209" y="6176041"/>
                </a:cubicBezTo>
                <a:cubicBezTo>
                  <a:pt x="3887516" y="6107838"/>
                  <a:pt x="3930109" y="6057496"/>
                  <a:pt x="3971973" y="6003001"/>
                </a:cubicBezTo>
                <a:cubicBezTo>
                  <a:pt x="3975398" y="5998111"/>
                  <a:pt x="3973938" y="5989799"/>
                  <a:pt x="3968321" y="5982215"/>
                </a:cubicBezTo>
                <a:cubicBezTo>
                  <a:pt x="3958540" y="5975363"/>
                  <a:pt x="3950955" y="5980980"/>
                  <a:pt x="3948259" y="5990026"/>
                </a:cubicBezTo>
                <a:cubicBezTo>
                  <a:pt x="3934548" y="6009578"/>
                  <a:pt x="3915947" y="6025702"/>
                  <a:pt x="3894428" y="6025200"/>
                </a:cubicBezTo>
                <a:cubicBezTo>
                  <a:pt x="3828400" y="6015375"/>
                  <a:pt x="3792660" y="6055940"/>
                  <a:pt x="3761813" y="6099932"/>
                </a:cubicBezTo>
                <a:cubicBezTo>
                  <a:pt x="3698655" y="6179598"/>
                  <a:pt x="3632069" y="6264156"/>
                  <a:pt x="3543733" y="6322535"/>
                </a:cubicBezTo>
                <a:cubicBezTo>
                  <a:pt x="3524401" y="6334504"/>
                  <a:pt x="3515582" y="6357481"/>
                  <a:pt x="3506760" y="6380457"/>
                </a:cubicBezTo>
                <a:cubicBezTo>
                  <a:pt x="3470011" y="6464056"/>
                  <a:pt x="3403200" y="6522940"/>
                  <a:pt x="3336384" y="6581821"/>
                </a:cubicBezTo>
                <a:cubicBezTo>
                  <a:pt x="3299917" y="6618229"/>
                  <a:pt x="3254682" y="6604751"/>
                  <a:pt x="3225854" y="6562676"/>
                </a:cubicBezTo>
                <a:cubicBezTo>
                  <a:pt x="3215347" y="6551666"/>
                  <a:pt x="3207761" y="6557287"/>
                  <a:pt x="3194554" y="6555320"/>
                </a:cubicBezTo>
                <a:cubicBezTo>
                  <a:pt x="3148084" y="6559202"/>
                  <a:pt x="3136843" y="6544036"/>
                  <a:pt x="3154489" y="6498080"/>
                </a:cubicBezTo>
                <a:cubicBezTo>
                  <a:pt x="3167469" y="6474370"/>
                  <a:pt x="3180449" y="6450662"/>
                  <a:pt x="3197587" y="6426223"/>
                </a:cubicBezTo>
                <a:cubicBezTo>
                  <a:pt x="3222310" y="6396164"/>
                  <a:pt x="3226018" y="6344085"/>
                  <a:pt x="3287887" y="6354640"/>
                </a:cubicBezTo>
                <a:cubicBezTo>
                  <a:pt x="3301092" y="6356607"/>
                  <a:pt x="3310644" y="6337787"/>
                  <a:pt x="3300138" y="6326775"/>
                </a:cubicBezTo>
                <a:cubicBezTo>
                  <a:pt x="3257372" y="6278580"/>
                  <a:pt x="3307273" y="6269811"/>
                  <a:pt x="3330761" y="6257112"/>
                </a:cubicBezTo>
                <a:cubicBezTo>
                  <a:pt x="3354980" y="6248569"/>
                  <a:pt x="3361835" y="6238793"/>
                  <a:pt x="3374815" y="6215084"/>
                </a:cubicBezTo>
                <a:cubicBezTo>
                  <a:pt x="3409597" y="6144688"/>
                  <a:pt x="3434602" y="6067441"/>
                  <a:pt x="3489671" y="6014907"/>
                </a:cubicBezTo>
                <a:cubicBezTo>
                  <a:pt x="3565304" y="5933047"/>
                  <a:pt x="3611604" y="5830630"/>
                  <a:pt x="3672571" y="5738491"/>
                </a:cubicBezTo>
                <a:lnTo>
                  <a:pt x="3715103" y="5667156"/>
                </a:lnTo>
                <a:lnTo>
                  <a:pt x="3706936" y="5663875"/>
                </a:lnTo>
                <a:cubicBezTo>
                  <a:pt x="3706936" y="5663875"/>
                  <a:pt x="3702718" y="5663654"/>
                  <a:pt x="3702498" y="5667870"/>
                </a:cubicBezTo>
                <a:cubicBezTo>
                  <a:pt x="3657037" y="5728908"/>
                  <a:pt x="3552986" y="5698095"/>
                  <a:pt x="3518848" y="5785093"/>
                </a:cubicBezTo>
                <a:cubicBezTo>
                  <a:pt x="3508652" y="5818381"/>
                  <a:pt x="3481818" y="5846570"/>
                  <a:pt x="3488262" y="5884957"/>
                </a:cubicBezTo>
                <a:cubicBezTo>
                  <a:pt x="3491152" y="5910476"/>
                  <a:pt x="3477623" y="5926679"/>
                  <a:pt x="3464095" y="5942882"/>
                </a:cubicBezTo>
                <a:cubicBezTo>
                  <a:pt x="3415084" y="5991051"/>
                  <a:pt x="3369844" y="6047872"/>
                  <a:pt x="3313061" y="6082948"/>
                </a:cubicBezTo>
                <a:cubicBezTo>
                  <a:pt x="3278237" y="6102265"/>
                  <a:pt x="3263829" y="6135334"/>
                  <a:pt x="3245422" y="6163964"/>
                </a:cubicBezTo>
                <a:cubicBezTo>
                  <a:pt x="3226577" y="6201028"/>
                  <a:pt x="3195750" y="6224781"/>
                  <a:pt x="3153376" y="6226791"/>
                </a:cubicBezTo>
                <a:cubicBezTo>
                  <a:pt x="3068633" y="6230812"/>
                  <a:pt x="3007197" y="6274100"/>
                  <a:pt x="2961295" y="6343572"/>
                </a:cubicBezTo>
                <a:cubicBezTo>
                  <a:pt x="2924265" y="6405051"/>
                  <a:pt x="2869030" y="6410615"/>
                  <a:pt x="2810017" y="6407526"/>
                </a:cubicBezTo>
                <a:cubicBezTo>
                  <a:pt x="2776295" y="6405762"/>
                  <a:pt x="2732798" y="6348525"/>
                  <a:pt x="2738339" y="6323448"/>
                </a:cubicBezTo>
                <a:cubicBezTo>
                  <a:pt x="2745201" y="6273075"/>
                  <a:pt x="2745201" y="6273075"/>
                  <a:pt x="2694402" y="6274643"/>
                </a:cubicBezTo>
                <a:cubicBezTo>
                  <a:pt x="2691289" y="6253343"/>
                  <a:pt x="2708371" y="6250008"/>
                  <a:pt x="2721455" y="6242236"/>
                </a:cubicBezTo>
                <a:cubicBezTo>
                  <a:pt x="2725893" y="6238243"/>
                  <a:pt x="2743192" y="6230691"/>
                  <a:pt x="2735202" y="6221819"/>
                </a:cubicBezTo>
                <a:cubicBezTo>
                  <a:pt x="2691044" y="6177228"/>
                  <a:pt x="2744273" y="6129283"/>
                  <a:pt x="2738273" y="6082464"/>
                </a:cubicBezTo>
                <a:cubicBezTo>
                  <a:pt x="2738712" y="6074030"/>
                  <a:pt x="2735159" y="6061161"/>
                  <a:pt x="2735602" y="6052727"/>
                </a:cubicBezTo>
                <a:cubicBezTo>
                  <a:pt x="2714745" y="6047410"/>
                  <a:pt x="2675264" y="6074938"/>
                  <a:pt x="2676368" y="6053856"/>
                </a:cubicBezTo>
                <a:cubicBezTo>
                  <a:pt x="2674580" y="6007257"/>
                  <a:pt x="2626207" y="5962449"/>
                  <a:pt x="2666790" y="5913839"/>
                </a:cubicBezTo>
                <a:cubicBezTo>
                  <a:pt x="2711808" y="5861233"/>
                  <a:pt x="2752834" y="5804192"/>
                  <a:pt x="2777439" y="5737835"/>
                </a:cubicBezTo>
                <a:cubicBezTo>
                  <a:pt x="2782535" y="5721190"/>
                  <a:pt x="2800057" y="5709425"/>
                  <a:pt x="2784081" y="5691678"/>
                </a:cubicBezTo>
                <a:cubicBezTo>
                  <a:pt x="2767882" y="5678147"/>
                  <a:pt x="2742593" y="5676823"/>
                  <a:pt x="2720856" y="5688369"/>
                </a:cubicBezTo>
                <a:cubicBezTo>
                  <a:pt x="2694461" y="5708127"/>
                  <a:pt x="2672285" y="5728106"/>
                  <a:pt x="2653880" y="5756737"/>
                </a:cubicBezTo>
                <a:cubicBezTo>
                  <a:pt x="2621283" y="5814219"/>
                  <a:pt x="2572492" y="5858170"/>
                  <a:pt x="2519483" y="5901902"/>
                </a:cubicBezTo>
                <a:cubicBezTo>
                  <a:pt x="2515049" y="5905898"/>
                  <a:pt x="2510171" y="5918325"/>
                  <a:pt x="2506174" y="5913889"/>
                </a:cubicBezTo>
                <a:cubicBezTo>
                  <a:pt x="2443173" y="5906365"/>
                  <a:pt x="2427659" y="5960513"/>
                  <a:pt x="2400601" y="5992919"/>
                </a:cubicBezTo>
                <a:cubicBezTo>
                  <a:pt x="2273975" y="6151176"/>
                  <a:pt x="2114952" y="6282369"/>
                  <a:pt x="2004744" y="6449939"/>
                </a:cubicBezTo>
                <a:cubicBezTo>
                  <a:pt x="1990994" y="6470360"/>
                  <a:pt x="1977908" y="6478129"/>
                  <a:pt x="1957496" y="6464378"/>
                </a:cubicBezTo>
                <a:cubicBezTo>
                  <a:pt x="1941297" y="6450848"/>
                  <a:pt x="1937745" y="6437978"/>
                  <a:pt x="1947057" y="6421554"/>
                </a:cubicBezTo>
                <a:cubicBezTo>
                  <a:pt x="1970119" y="6384711"/>
                  <a:pt x="1972326" y="6342549"/>
                  <a:pt x="1974312" y="6304603"/>
                </a:cubicBezTo>
                <a:cubicBezTo>
                  <a:pt x="1976961" y="6254008"/>
                  <a:pt x="1995806" y="6216946"/>
                  <a:pt x="2027075" y="6184760"/>
                </a:cubicBezTo>
                <a:cubicBezTo>
                  <a:pt x="2054131" y="6152354"/>
                  <a:pt x="2073196" y="6111075"/>
                  <a:pt x="2092043" y="6074010"/>
                </a:cubicBezTo>
                <a:cubicBezTo>
                  <a:pt x="2115987" y="6020301"/>
                  <a:pt x="2087146" y="6006109"/>
                  <a:pt x="2045656" y="5991255"/>
                </a:cubicBezTo>
                <a:cubicBezTo>
                  <a:pt x="2033009" y="5990593"/>
                  <a:pt x="2016149" y="5989710"/>
                  <a:pt x="2017032" y="5972846"/>
                </a:cubicBezTo>
                <a:cubicBezTo>
                  <a:pt x="2017913" y="5955981"/>
                  <a:pt x="2034555" y="5961080"/>
                  <a:pt x="2043205" y="5957304"/>
                </a:cubicBezTo>
                <a:cubicBezTo>
                  <a:pt x="2073596" y="5941983"/>
                  <a:pt x="2088002" y="5908915"/>
                  <a:pt x="2089327" y="5883619"/>
                </a:cubicBezTo>
                <a:cubicBezTo>
                  <a:pt x="2086879" y="5849669"/>
                  <a:pt x="2048500" y="5856114"/>
                  <a:pt x="2027204" y="5859228"/>
                </a:cubicBezTo>
                <a:cubicBezTo>
                  <a:pt x="1984614" y="5865456"/>
                  <a:pt x="1950011" y="5880556"/>
                  <a:pt x="1930944" y="5921835"/>
                </a:cubicBezTo>
                <a:cubicBezTo>
                  <a:pt x="1926289" y="5930046"/>
                  <a:pt x="1921188" y="5946690"/>
                  <a:pt x="1904328" y="5945808"/>
                </a:cubicBezTo>
                <a:cubicBezTo>
                  <a:pt x="1891685" y="5945146"/>
                  <a:pt x="1892567" y="5928281"/>
                  <a:pt x="1893010" y="5919849"/>
                </a:cubicBezTo>
                <a:cubicBezTo>
                  <a:pt x="1889895" y="5898548"/>
                  <a:pt x="1877251" y="5897886"/>
                  <a:pt x="1860172" y="5901220"/>
                </a:cubicBezTo>
                <a:cubicBezTo>
                  <a:pt x="1791406" y="5922987"/>
                  <a:pt x="1726857" y="5944977"/>
                  <a:pt x="1681174" y="6010231"/>
                </a:cubicBezTo>
                <a:cubicBezTo>
                  <a:pt x="1672084" y="6022438"/>
                  <a:pt x="1661467" y="6033509"/>
                  <a:pt x="1649894" y="6043868"/>
                </a:cubicBezTo>
                <a:lnTo>
                  <a:pt x="1622072" y="6065956"/>
                </a:lnTo>
                <a:lnTo>
                  <a:pt x="1540971" y="6160162"/>
                </a:lnTo>
                <a:cubicBezTo>
                  <a:pt x="1544661" y="6175465"/>
                  <a:pt x="1544661" y="6175465"/>
                  <a:pt x="1544661" y="6175465"/>
                </a:cubicBezTo>
                <a:cubicBezTo>
                  <a:pt x="1544661" y="6175465"/>
                  <a:pt x="1529349" y="6179157"/>
                  <a:pt x="1529349" y="6179157"/>
                </a:cubicBezTo>
                <a:cubicBezTo>
                  <a:pt x="1533039" y="6194462"/>
                  <a:pt x="1506106" y="6217148"/>
                  <a:pt x="1506106" y="6217148"/>
                </a:cubicBezTo>
                <a:cubicBezTo>
                  <a:pt x="1494484" y="6236145"/>
                  <a:pt x="1490795" y="6220840"/>
                  <a:pt x="1502416" y="6201844"/>
                </a:cubicBezTo>
                <a:lnTo>
                  <a:pt x="1501762" y="6194940"/>
                </a:lnTo>
                <a:lnTo>
                  <a:pt x="1514038" y="6182848"/>
                </a:lnTo>
                <a:cubicBezTo>
                  <a:pt x="1506382" y="6184694"/>
                  <a:pt x="1502555" y="6185617"/>
                  <a:pt x="1501102" y="6187991"/>
                </a:cubicBezTo>
                <a:lnTo>
                  <a:pt x="1501762" y="6194940"/>
                </a:lnTo>
                <a:lnTo>
                  <a:pt x="1484785" y="6211660"/>
                </a:lnTo>
                <a:cubicBezTo>
                  <a:pt x="1457625" y="6247055"/>
                  <a:pt x="1435731" y="6294843"/>
                  <a:pt x="1409997" y="6288901"/>
                </a:cubicBezTo>
                <a:cubicBezTo>
                  <a:pt x="1476959" y="6163447"/>
                  <a:pt x="1464022" y="6084581"/>
                  <a:pt x="1511970" y="5984207"/>
                </a:cubicBezTo>
                <a:lnTo>
                  <a:pt x="1538119" y="5938165"/>
                </a:lnTo>
                <a:lnTo>
                  <a:pt x="1548035" y="5889113"/>
                </a:lnTo>
                <a:cubicBezTo>
                  <a:pt x="1559112" y="5838960"/>
                  <a:pt x="1574406" y="5789026"/>
                  <a:pt x="1598127" y="5739534"/>
                </a:cubicBezTo>
                <a:cubicBezTo>
                  <a:pt x="1548211" y="5724239"/>
                  <a:pt x="1509614" y="5734902"/>
                  <a:pt x="1482118" y="5775743"/>
                </a:cubicBezTo>
                <a:cubicBezTo>
                  <a:pt x="1459274" y="5808369"/>
                  <a:pt x="1447292" y="5795057"/>
                  <a:pt x="1436193" y="5764882"/>
                </a:cubicBezTo>
                <a:cubicBezTo>
                  <a:pt x="1420876" y="5734487"/>
                  <a:pt x="1439282" y="5705855"/>
                  <a:pt x="1440826" y="5676343"/>
                </a:cubicBezTo>
                <a:cubicBezTo>
                  <a:pt x="1447027" y="5638615"/>
                  <a:pt x="1457440" y="5601112"/>
                  <a:pt x="1463644" y="5563387"/>
                </a:cubicBezTo>
                <a:cubicBezTo>
                  <a:pt x="1464307" y="5550738"/>
                  <a:pt x="1473617" y="5534314"/>
                  <a:pt x="1461191" y="5529435"/>
                </a:cubicBezTo>
                <a:cubicBezTo>
                  <a:pt x="1444773" y="5520123"/>
                  <a:pt x="1431468" y="5532109"/>
                  <a:pt x="1422596" y="5540099"/>
                </a:cubicBezTo>
                <a:cubicBezTo>
                  <a:pt x="1413726" y="5548091"/>
                  <a:pt x="1404631" y="5560299"/>
                  <a:pt x="1395762" y="5568288"/>
                </a:cubicBezTo>
                <a:cubicBezTo>
                  <a:pt x="1332779" y="5641094"/>
                  <a:pt x="1265360" y="5717893"/>
                  <a:pt x="1198384" y="5786259"/>
                </a:cubicBezTo>
                <a:cubicBezTo>
                  <a:pt x="1167335" y="5814228"/>
                  <a:pt x="1128294" y="5833325"/>
                  <a:pt x="1083476" y="5801385"/>
                </a:cubicBezTo>
                <a:cubicBezTo>
                  <a:pt x="1067277" y="5787855"/>
                  <a:pt x="1045980" y="5790966"/>
                  <a:pt x="1028677" y="5798517"/>
                </a:cubicBezTo>
                <a:cubicBezTo>
                  <a:pt x="1024242" y="5802511"/>
                  <a:pt x="1015594" y="5806287"/>
                  <a:pt x="1011155" y="5810283"/>
                </a:cubicBezTo>
                <a:cubicBezTo>
                  <a:pt x="981651" y="5808739"/>
                  <a:pt x="943494" y="5810970"/>
                  <a:pt x="927958" y="5784790"/>
                </a:cubicBezTo>
                <a:cubicBezTo>
                  <a:pt x="912422" y="5758611"/>
                  <a:pt x="934823" y="5734415"/>
                  <a:pt x="956779" y="5718655"/>
                </a:cubicBezTo>
                <a:cubicBezTo>
                  <a:pt x="1027750" y="5654725"/>
                  <a:pt x="1086518" y="5581701"/>
                  <a:pt x="1129307" y="5490928"/>
                </a:cubicBezTo>
                <a:cubicBezTo>
                  <a:pt x="1143276" y="5466293"/>
                  <a:pt x="1135510" y="5453203"/>
                  <a:pt x="1119531" y="5435456"/>
                </a:cubicBezTo>
                <a:cubicBezTo>
                  <a:pt x="1099557" y="5413272"/>
                  <a:pt x="1085810" y="5433691"/>
                  <a:pt x="1072503" y="5445678"/>
                </a:cubicBezTo>
                <a:cubicBezTo>
                  <a:pt x="1041454" y="5473646"/>
                  <a:pt x="1010402" y="5501616"/>
                  <a:pt x="979576" y="5525371"/>
                </a:cubicBezTo>
                <a:cubicBezTo>
                  <a:pt x="962053" y="5537137"/>
                  <a:pt x="940535" y="5544464"/>
                  <a:pt x="928994" y="5522724"/>
                </a:cubicBezTo>
                <a:cubicBezTo>
                  <a:pt x="917453" y="5500980"/>
                  <a:pt x="946957" y="5502524"/>
                  <a:pt x="960264" y="5490538"/>
                </a:cubicBezTo>
                <a:cubicBezTo>
                  <a:pt x="968915" y="5486762"/>
                  <a:pt x="977785" y="5478772"/>
                  <a:pt x="986438" y="5474996"/>
                </a:cubicBezTo>
                <a:cubicBezTo>
                  <a:pt x="1048315" y="5423273"/>
                  <a:pt x="1048535" y="5419058"/>
                  <a:pt x="969776" y="5389568"/>
                </a:cubicBezTo>
                <a:cubicBezTo>
                  <a:pt x="949140" y="5380034"/>
                  <a:pt x="953797" y="5371821"/>
                  <a:pt x="954680" y="5354956"/>
                </a:cubicBezTo>
                <a:cubicBezTo>
                  <a:pt x="971517" y="5275509"/>
                  <a:pt x="996344" y="5204938"/>
                  <a:pt x="1074862" y="5158314"/>
                </a:cubicBezTo>
                <a:cubicBezTo>
                  <a:pt x="1144951" y="5111247"/>
                  <a:pt x="1198840" y="5050652"/>
                  <a:pt x="1244742" y="4981183"/>
                </a:cubicBezTo>
                <a:cubicBezTo>
                  <a:pt x="1295081" y="4907718"/>
                  <a:pt x="1373818" y="4856877"/>
                  <a:pt x="1412173" y="4770102"/>
                </a:cubicBezTo>
                <a:cubicBezTo>
                  <a:pt x="1417050" y="4757674"/>
                  <a:pt x="1430136" y="4749903"/>
                  <a:pt x="1438789" y="4746127"/>
                </a:cubicBezTo>
                <a:cubicBezTo>
                  <a:pt x="1556788" y="4671975"/>
                  <a:pt x="1646605" y="4570983"/>
                  <a:pt x="1732426" y="4465552"/>
                </a:cubicBezTo>
                <a:cubicBezTo>
                  <a:pt x="1750390" y="4445353"/>
                  <a:pt x="1772790" y="4421159"/>
                  <a:pt x="1748821" y="4394540"/>
                </a:cubicBezTo>
                <a:cubicBezTo>
                  <a:pt x="1725079" y="4363700"/>
                  <a:pt x="1698684" y="4383458"/>
                  <a:pt x="1672292" y="4403217"/>
                </a:cubicBezTo>
                <a:cubicBezTo>
                  <a:pt x="1641462" y="4426970"/>
                  <a:pt x="1607636" y="4447395"/>
                  <a:pt x="1577251" y="4472756"/>
                </a:cubicBezTo>
                <a:lnTo>
                  <a:pt x="1569145" y="4480975"/>
                </a:lnTo>
                <a:lnTo>
                  <a:pt x="1566853" y="4487821"/>
                </a:lnTo>
                <a:lnTo>
                  <a:pt x="1525477" y="4532306"/>
                </a:lnTo>
                <a:lnTo>
                  <a:pt x="1502851" y="4571916"/>
                </a:lnTo>
                <a:cubicBezTo>
                  <a:pt x="1495425" y="4592665"/>
                  <a:pt x="1482172" y="4603599"/>
                  <a:pt x="1467364" y="4603880"/>
                </a:cubicBezTo>
                <a:lnTo>
                  <a:pt x="1460650" y="4601625"/>
                </a:lnTo>
                <a:lnTo>
                  <a:pt x="1386973" y="4686679"/>
                </a:lnTo>
                <a:cubicBezTo>
                  <a:pt x="1330822" y="4741863"/>
                  <a:pt x="1288186" y="4779347"/>
                  <a:pt x="1200828" y="4838705"/>
                </a:cubicBezTo>
                <a:cubicBezTo>
                  <a:pt x="1183133" y="4825183"/>
                  <a:pt x="1212254" y="4805396"/>
                  <a:pt x="1194562" y="4791874"/>
                </a:cubicBezTo>
                <a:cubicBezTo>
                  <a:pt x="1082258" y="4902239"/>
                  <a:pt x="1014680" y="4990732"/>
                  <a:pt x="915894" y="5083399"/>
                </a:cubicBezTo>
                <a:cubicBezTo>
                  <a:pt x="834800" y="5189590"/>
                  <a:pt x="736014" y="5282257"/>
                  <a:pt x="592503" y="5396799"/>
                </a:cubicBezTo>
                <a:cubicBezTo>
                  <a:pt x="662169" y="5323918"/>
                  <a:pt x="601842" y="5347880"/>
                  <a:pt x="555029" y="5354143"/>
                </a:cubicBezTo>
                <a:cubicBezTo>
                  <a:pt x="539425" y="5356231"/>
                  <a:pt x="525907" y="5373929"/>
                  <a:pt x="510304" y="5376018"/>
                </a:cubicBezTo>
                <a:cubicBezTo>
                  <a:pt x="510304" y="5376018"/>
                  <a:pt x="508215" y="5360407"/>
                  <a:pt x="521731" y="5342708"/>
                </a:cubicBezTo>
                <a:cubicBezTo>
                  <a:pt x="521731" y="5342708"/>
                  <a:pt x="521731" y="5342708"/>
                  <a:pt x="535246" y="5325010"/>
                </a:cubicBezTo>
                <a:cubicBezTo>
                  <a:pt x="508215" y="5360407"/>
                  <a:pt x="501949" y="5313575"/>
                  <a:pt x="560189" y="5274003"/>
                </a:cubicBezTo>
                <a:cubicBezTo>
                  <a:pt x="560189" y="5274003"/>
                  <a:pt x="560189" y="5274003"/>
                  <a:pt x="577883" y="5287525"/>
                </a:cubicBezTo>
                <a:cubicBezTo>
                  <a:pt x="593486" y="5285438"/>
                  <a:pt x="607002" y="5267739"/>
                  <a:pt x="607002" y="5267739"/>
                </a:cubicBezTo>
                <a:cubicBezTo>
                  <a:pt x="624694" y="5281262"/>
                  <a:pt x="609091" y="5283350"/>
                  <a:pt x="595576" y="5301047"/>
                </a:cubicBezTo>
                <a:cubicBezTo>
                  <a:pt x="595576" y="5301047"/>
                  <a:pt x="595576" y="5301047"/>
                  <a:pt x="582059" y="5318746"/>
                </a:cubicBezTo>
                <a:cubicBezTo>
                  <a:pt x="655903" y="5277087"/>
                  <a:pt x="768206" y="5166720"/>
                  <a:pt x="764029" y="5135499"/>
                </a:cubicBezTo>
                <a:cubicBezTo>
                  <a:pt x="876330" y="5025133"/>
                  <a:pt x="1008414" y="4943900"/>
                  <a:pt x="1044783" y="4859584"/>
                </a:cubicBezTo>
                <a:cubicBezTo>
                  <a:pt x="1114451" y="4786703"/>
                  <a:pt x="1105112" y="4835622"/>
                  <a:pt x="1163353" y="4796049"/>
                </a:cubicBezTo>
                <a:cubicBezTo>
                  <a:pt x="1233019" y="4723168"/>
                  <a:pt x="1199721" y="4711733"/>
                  <a:pt x="1240268" y="4658638"/>
                </a:cubicBezTo>
                <a:cubicBezTo>
                  <a:pt x="1266009" y="4643277"/>
                  <a:pt x="1288693" y="4627330"/>
                  <a:pt x="1308875" y="4611223"/>
                </a:cubicBezTo>
                <a:lnTo>
                  <a:pt x="1328942" y="4593105"/>
                </a:lnTo>
                <a:lnTo>
                  <a:pt x="1163695" y="4712707"/>
                </a:lnTo>
                <a:cubicBezTo>
                  <a:pt x="1096602" y="4763100"/>
                  <a:pt x="1031506" y="4815711"/>
                  <a:pt x="971403" y="4873868"/>
                </a:cubicBezTo>
                <a:cubicBezTo>
                  <a:pt x="913520" y="4930027"/>
                  <a:pt x="856073" y="4977753"/>
                  <a:pt x="767779" y="4968905"/>
                </a:cubicBezTo>
                <a:cubicBezTo>
                  <a:pt x="750920" y="4968023"/>
                  <a:pt x="733617" y="4975574"/>
                  <a:pt x="720090" y="4991775"/>
                </a:cubicBezTo>
                <a:cubicBezTo>
                  <a:pt x="670196" y="5056809"/>
                  <a:pt x="596774" y="5086788"/>
                  <a:pt x="527127" y="5125420"/>
                </a:cubicBezTo>
                <a:cubicBezTo>
                  <a:pt x="479215" y="5152509"/>
                  <a:pt x="435521" y="5179816"/>
                  <a:pt x="391826" y="5207124"/>
                </a:cubicBezTo>
                <a:cubicBezTo>
                  <a:pt x="370088" y="5218670"/>
                  <a:pt x="344137" y="5229994"/>
                  <a:pt x="319287" y="5220239"/>
                </a:cubicBezTo>
                <a:cubicBezTo>
                  <a:pt x="294660" y="5206268"/>
                  <a:pt x="270030" y="5192293"/>
                  <a:pt x="301522" y="5155891"/>
                </a:cubicBezTo>
                <a:cubicBezTo>
                  <a:pt x="354971" y="5103728"/>
                  <a:pt x="375582" y="5032936"/>
                  <a:pt x="421704" y="4959251"/>
                </a:cubicBezTo>
                <a:cubicBezTo>
                  <a:pt x="340076" y="4984572"/>
                  <a:pt x="267534" y="4997688"/>
                  <a:pt x="218081" y="5054287"/>
                </a:cubicBezTo>
                <a:cubicBezTo>
                  <a:pt x="208988" y="5066494"/>
                  <a:pt x="195902" y="5074266"/>
                  <a:pt x="179263" y="5069167"/>
                </a:cubicBezTo>
                <a:cubicBezTo>
                  <a:pt x="162843" y="5059850"/>
                  <a:pt x="171936" y="5047644"/>
                  <a:pt x="176813" y="5035217"/>
                </a:cubicBezTo>
                <a:cubicBezTo>
                  <a:pt x="182132" y="5014355"/>
                  <a:pt x="170148" y="5001045"/>
                  <a:pt x="153508" y="4995946"/>
                </a:cubicBezTo>
                <a:cubicBezTo>
                  <a:pt x="128660" y="4986191"/>
                  <a:pt x="119126" y="5006832"/>
                  <a:pt x="118242" y="5023697"/>
                </a:cubicBezTo>
                <a:cubicBezTo>
                  <a:pt x="116477" y="5057424"/>
                  <a:pt x="94960" y="5064756"/>
                  <a:pt x="69672" y="5063432"/>
                </a:cubicBezTo>
                <a:cubicBezTo>
                  <a:pt x="35731" y="5065884"/>
                  <a:pt x="2674" y="5051468"/>
                  <a:pt x="0" y="5021735"/>
                </a:cubicBezTo>
                <a:cubicBezTo>
                  <a:pt x="1545" y="4992221"/>
                  <a:pt x="35046" y="4998203"/>
                  <a:pt x="60557" y="4995310"/>
                </a:cubicBezTo>
                <a:cubicBezTo>
                  <a:pt x="68985" y="4995751"/>
                  <a:pt x="73424" y="4991755"/>
                  <a:pt x="86067" y="4992417"/>
                </a:cubicBezTo>
                <a:cubicBezTo>
                  <a:pt x="78961" y="4966679"/>
                  <a:pt x="57226" y="4978224"/>
                  <a:pt x="45022" y="4969131"/>
                </a:cubicBezTo>
                <a:cubicBezTo>
                  <a:pt x="24608" y="4955378"/>
                  <a:pt x="4192" y="4941627"/>
                  <a:pt x="39016" y="4922312"/>
                </a:cubicBezTo>
                <a:cubicBezTo>
                  <a:pt x="52104" y="4914540"/>
                  <a:pt x="56319" y="4914761"/>
                  <a:pt x="52986" y="4897675"/>
                </a:cubicBezTo>
                <a:cubicBezTo>
                  <a:pt x="47866" y="4833991"/>
                  <a:pt x="63599" y="4775626"/>
                  <a:pt x="83327" y="4721697"/>
                </a:cubicBezTo>
                <a:cubicBezTo>
                  <a:pt x="107494" y="4663774"/>
                  <a:pt x="131658" y="4605850"/>
                  <a:pt x="134968" y="4542607"/>
                </a:cubicBezTo>
                <a:cubicBezTo>
                  <a:pt x="135631" y="4529958"/>
                  <a:pt x="140948" y="4509098"/>
                  <a:pt x="149820" y="4501107"/>
                </a:cubicBezTo>
                <a:cubicBezTo>
                  <a:pt x="197950" y="4469804"/>
                  <a:pt x="187953" y="4418546"/>
                  <a:pt x="185721" y="4380380"/>
                </a:cubicBezTo>
                <a:cubicBezTo>
                  <a:pt x="186824" y="4359299"/>
                  <a:pt x="180603" y="4316695"/>
                  <a:pt x="168841" y="4299168"/>
                </a:cubicBezTo>
                <a:cubicBezTo>
                  <a:pt x="140878" y="4268111"/>
                  <a:pt x="158400" y="4256345"/>
                  <a:pt x="176363" y="4236145"/>
                </a:cubicBezTo>
                <a:cubicBezTo>
                  <a:pt x="189671" y="4224160"/>
                  <a:pt x="202759" y="4216390"/>
                  <a:pt x="182566" y="4198422"/>
                </a:cubicBezTo>
                <a:cubicBezTo>
                  <a:pt x="178570" y="4193984"/>
                  <a:pt x="178791" y="4189767"/>
                  <a:pt x="174798" y="4185330"/>
                </a:cubicBezTo>
                <a:cubicBezTo>
                  <a:pt x="226703" y="4162681"/>
                  <a:pt x="178769" y="4109439"/>
                  <a:pt x="209819" y="4081470"/>
                </a:cubicBezTo>
                <a:cubicBezTo>
                  <a:pt x="218911" y="4069262"/>
                  <a:pt x="211584" y="4047740"/>
                  <a:pt x="208253" y="4030654"/>
                </a:cubicBezTo>
                <a:cubicBezTo>
                  <a:pt x="198254" y="3979400"/>
                  <a:pt x="216879" y="3946552"/>
                  <a:pt x="264570" y="3923679"/>
                </a:cubicBezTo>
                <a:cubicBezTo>
                  <a:pt x="316475" y="3901030"/>
                  <a:pt x="364605" y="3869725"/>
                  <a:pt x="400975" y="3820896"/>
                </a:cubicBezTo>
                <a:cubicBezTo>
                  <a:pt x="405410" y="3816900"/>
                  <a:pt x="414059" y="3813127"/>
                  <a:pt x="414499" y="3804692"/>
                </a:cubicBezTo>
                <a:cubicBezTo>
                  <a:pt x="427790" y="3732460"/>
                  <a:pt x="484888" y="3686301"/>
                  <a:pt x="530473" y="3632999"/>
                </a:cubicBezTo>
                <a:lnTo>
                  <a:pt x="564080" y="3584817"/>
                </a:lnTo>
                <a:lnTo>
                  <a:pt x="561333" y="3583840"/>
                </a:lnTo>
                <a:cubicBezTo>
                  <a:pt x="549338" y="3579042"/>
                  <a:pt x="551737" y="3574242"/>
                  <a:pt x="551737" y="3564644"/>
                </a:cubicBezTo>
                <a:cubicBezTo>
                  <a:pt x="558933" y="3519053"/>
                  <a:pt x="570929" y="3478262"/>
                  <a:pt x="614107" y="3449468"/>
                </a:cubicBezTo>
                <a:cubicBezTo>
                  <a:pt x="652489" y="3420673"/>
                  <a:pt x="681275" y="3384680"/>
                  <a:pt x="705264" y="3343889"/>
                </a:cubicBezTo>
                <a:cubicBezTo>
                  <a:pt x="731652" y="3300698"/>
                  <a:pt x="774830" y="3269504"/>
                  <a:pt x="794021" y="3219114"/>
                </a:cubicBezTo>
                <a:cubicBezTo>
                  <a:pt x="796419" y="3211916"/>
                  <a:pt x="803616" y="3207117"/>
                  <a:pt x="808415" y="3204717"/>
                </a:cubicBezTo>
                <a:cubicBezTo>
                  <a:pt x="840799" y="3181921"/>
                  <a:pt x="868986" y="3155527"/>
                  <a:pt x="894774" y="3127033"/>
                </a:cubicBezTo>
                <a:lnTo>
                  <a:pt x="924367" y="3089907"/>
                </a:lnTo>
                <a:lnTo>
                  <a:pt x="893738" y="3101877"/>
                </a:lnTo>
                <a:lnTo>
                  <a:pt x="880690" y="3043975"/>
                </a:lnTo>
                <a:lnTo>
                  <a:pt x="878881" y="3045450"/>
                </a:lnTo>
                <a:cubicBezTo>
                  <a:pt x="862389" y="3060747"/>
                  <a:pt x="847996" y="3078743"/>
                  <a:pt x="839600" y="3103939"/>
                </a:cubicBezTo>
                <a:cubicBezTo>
                  <a:pt x="832403" y="3127933"/>
                  <a:pt x="810813" y="3130332"/>
                  <a:pt x="794021" y="3106337"/>
                </a:cubicBezTo>
                <a:cubicBezTo>
                  <a:pt x="782027" y="3094340"/>
                  <a:pt x="774830" y="3094340"/>
                  <a:pt x="762836" y="3103939"/>
                </a:cubicBezTo>
                <a:cubicBezTo>
                  <a:pt x="688472" y="3163926"/>
                  <a:pt x="611709" y="3221514"/>
                  <a:pt x="546939" y="3291100"/>
                </a:cubicBezTo>
                <a:cubicBezTo>
                  <a:pt x="515755" y="3324693"/>
                  <a:pt x="484568" y="3353487"/>
                  <a:pt x="434193" y="3351088"/>
                </a:cubicBezTo>
                <a:cubicBezTo>
                  <a:pt x="424598" y="3351088"/>
                  <a:pt x="415002" y="3355887"/>
                  <a:pt x="407805" y="3365484"/>
                </a:cubicBezTo>
                <a:cubicBezTo>
                  <a:pt x="381419" y="3403877"/>
                  <a:pt x="340638" y="3423073"/>
                  <a:pt x="302256" y="3447067"/>
                </a:cubicBezTo>
                <a:cubicBezTo>
                  <a:pt x="275868" y="3463865"/>
                  <a:pt x="251880" y="3480662"/>
                  <a:pt x="227891" y="3497458"/>
                </a:cubicBezTo>
                <a:cubicBezTo>
                  <a:pt x="215897" y="3504657"/>
                  <a:pt x="201505" y="3511855"/>
                  <a:pt x="187111" y="3507056"/>
                </a:cubicBezTo>
                <a:cubicBezTo>
                  <a:pt x="172719" y="3499858"/>
                  <a:pt x="158325" y="3492658"/>
                  <a:pt x="175117" y="3471063"/>
                </a:cubicBezTo>
                <a:cubicBezTo>
                  <a:pt x="203904" y="3439869"/>
                  <a:pt x="213499" y="3399078"/>
                  <a:pt x="237487" y="3355887"/>
                </a:cubicBezTo>
                <a:cubicBezTo>
                  <a:pt x="191910" y="3372683"/>
                  <a:pt x="151128" y="3382282"/>
                  <a:pt x="124741" y="3415875"/>
                </a:cubicBezTo>
                <a:cubicBezTo>
                  <a:pt x="119944" y="3423073"/>
                  <a:pt x="112746" y="3427872"/>
                  <a:pt x="103151" y="3425473"/>
                </a:cubicBezTo>
                <a:cubicBezTo>
                  <a:pt x="93555" y="3420673"/>
                  <a:pt x="98354" y="3413475"/>
                  <a:pt x="100752" y="3406277"/>
                </a:cubicBezTo>
                <a:cubicBezTo>
                  <a:pt x="103151" y="3394278"/>
                  <a:pt x="95954" y="3387080"/>
                  <a:pt x="86359" y="3384680"/>
                </a:cubicBezTo>
                <a:cubicBezTo>
                  <a:pt x="71967" y="3379882"/>
                  <a:pt x="67168" y="3391880"/>
                  <a:pt x="67168" y="3401478"/>
                </a:cubicBezTo>
                <a:cubicBezTo>
                  <a:pt x="67168" y="3420673"/>
                  <a:pt x="55174" y="3425473"/>
                  <a:pt x="40782" y="3425473"/>
                </a:cubicBezTo>
                <a:cubicBezTo>
                  <a:pt x="21591" y="3427872"/>
                  <a:pt x="2400" y="3420673"/>
                  <a:pt x="0" y="3403877"/>
                </a:cubicBezTo>
                <a:cubicBezTo>
                  <a:pt x="0" y="3387080"/>
                  <a:pt x="19191" y="3389480"/>
                  <a:pt x="33585" y="3387080"/>
                </a:cubicBezTo>
                <a:cubicBezTo>
                  <a:pt x="38382" y="3387080"/>
                  <a:pt x="40782" y="3384680"/>
                  <a:pt x="47977" y="3384680"/>
                </a:cubicBezTo>
                <a:cubicBezTo>
                  <a:pt x="43180" y="3370284"/>
                  <a:pt x="31187" y="3377482"/>
                  <a:pt x="23990" y="3372683"/>
                </a:cubicBezTo>
                <a:cubicBezTo>
                  <a:pt x="11995" y="3365484"/>
                  <a:pt x="0" y="3358286"/>
                  <a:pt x="19191" y="3346289"/>
                </a:cubicBezTo>
                <a:cubicBezTo>
                  <a:pt x="26388" y="3341489"/>
                  <a:pt x="28787" y="3341489"/>
                  <a:pt x="26388" y="3331891"/>
                </a:cubicBezTo>
                <a:cubicBezTo>
                  <a:pt x="21591" y="3295899"/>
                  <a:pt x="28787" y="3262306"/>
                  <a:pt x="38382" y="3231111"/>
                </a:cubicBezTo>
                <a:cubicBezTo>
                  <a:pt x="50377" y="3197519"/>
                  <a:pt x="62371" y="3163926"/>
                  <a:pt x="62371" y="3127933"/>
                </a:cubicBezTo>
                <a:cubicBezTo>
                  <a:pt x="62371" y="3120734"/>
                  <a:pt x="64770" y="3108737"/>
                  <a:pt x="69568" y="3103939"/>
                </a:cubicBezTo>
                <a:cubicBezTo>
                  <a:pt x="95954" y="3084742"/>
                  <a:pt x="88759" y="3055947"/>
                  <a:pt x="86359" y="3034351"/>
                </a:cubicBezTo>
                <a:cubicBezTo>
                  <a:pt x="86359" y="3022355"/>
                  <a:pt x="81562" y="2998359"/>
                  <a:pt x="74365" y="2988761"/>
                </a:cubicBezTo>
                <a:cubicBezTo>
                  <a:pt x="57573" y="2971964"/>
                  <a:pt x="67168" y="2964766"/>
                  <a:pt x="76763" y="2952768"/>
                </a:cubicBezTo>
                <a:cubicBezTo>
                  <a:pt x="83960" y="2945570"/>
                  <a:pt x="91157" y="2940771"/>
                  <a:pt x="79164" y="2931173"/>
                </a:cubicBezTo>
                <a:cubicBezTo>
                  <a:pt x="76763" y="2928773"/>
                  <a:pt x="76763" y="2926373"/>
                  <a:pt x="74365" y="2923973"/>
                </a:cubicBezTo>
                <a:cubicBezTo>
                  <a:pt x="103151" y="2909577"/>
                  <a:pt x="74365" y="2880783"/>
                  <a:pt x="91157" y="2863986"/>
                </a:cubicBezTo>
                <a:cubicBezTo>
                  <a:pt x="95954" y="2856788"/>
                  <a:pt x="91157" y="2844790"/>
                  <a:pt x="88759" y="2835192"/>
                </a:cubicBezTo>
                <a:cubicBezTo>
                  <a:pt x="81562" y="2806399"/>
                  <a:pt x="91157" y="2787202"/>
                  <a:pt x="117545" y="2772804"/>
                </a:cubicBezTo>
                <a:cubicBezTo>
                  <a:pt x="146331" y="2758407"/>
                  <a:pt x="172719" y="2739211"/>
                  <a:pt x="191910" y="2710417"/>
                </a:cubicBezTo>
                <a:cubicBezTo>
                  <a:pt x="194308" y="2708017"/>
                  <a:pt x="199105" y="2705618"/>
                  <a:pt x="199105" y="2700819"/>
                </a:cubicBezTo>
                <a:cubicBezTo>
                  <a:pt x="206302" y="2645630"/>
                  <a:pt x="259077" y="2614437"/>
                  <a:pt x="280667" y="2566446"/>
                </a:cubicBezTo>
                <a:cubicBezTo>
                  <a:pt x="304655" y="2516056"/>
                  <a:pt x="340638" y="2472866"/>
                  <a:pt x="369423" y="2424875"/>
                </a:cubicBezTo>
                <a:cubicBezTo>
                  <a:pt x="405407" y="2362488"/>
                  <a:pt x="453384" y="2314497"/>
                  <a:pt x="496564" y="2259308"/>
                </a:cubicBezTo>
                <a:cubicBezTo>
                  <a:pt x="542142" y="2199320"/>
                  <a:pt x="570929" y="2129736"/>
                  <a:pt x="604512" y="2064948"/>
                </a:cubicBezTo>
                <a:cubicBezTo>
                  <a:pt x="614107" y="2048152"/>
                  <a:pt x="626101" y="2026556"/>
                  <a:pt x="602113" y="2012159"/>
                </a:cubicBezTo>
                <a:cubicBezTo>
                  <a:pt x="594916" y="2004959"/>
                  <a:pt x="599715" y="1997761"/>
                  <a:pt x="602113" y="1990563"/>
                </a:cubicBezTo>
                <a:cubicBezTo>
                  <a:pt x="630900" y="1913778"/>
                  <a:pt x="678876" y="1848992"/>
                  <a:pt x="731652" y="1784205"/>
                </a:cubicBezTo>
                <a:cubicBezTo>
                  <a:pt x="772432" y="1736214"/>
                  <a:pt x="806015" y="1683425"/>
                  <a:pt x="808415" y="1618638"/>
                </a:cubicBezTo>
                <a:cubicBezTo>
                  <a:pt x="808415" y="1609040"/>
                  <a:pt x="818010" y="1604241"/>
                  <a:pt x="818010" y="1594643"/>
                </a:cubicBezTo>
                <a:cubicBezTo>
                  <a:pt x="789224" y="1587445"/>
                  <a:pt x="767633" y="1594643"/>
                  <a:pt x="750842" y="1618638"/>
                </a:cubicBezTo>
                <a:cubicBezTo>
                  <a:pt x="743645" y="1628236"/>
                  <a:pt x="738847" y="1635434"/>
                  <a:pt x="726853" y="1633036"/>
                </a:cubicBezTo>
                <a:cubicBezTo>
                  <a:pt x="698067" y="1625836"/>
                  <a:pt x="669281" y="1642634"/>
                  <a:pt x="640495" y="1642634"/>
                </a:cubicBezTo>
                <a:cubicBezTo>
                  <a:pt x="638096" y="1642634"/>
                  <a:pt x="635696" y="1642634"/>
                  <a:pt x="633298" y="1645032"/>
                </a:cubicBezTo>
                <a:cubicBezTo>
                  <a:pt x="618905" y="1685825"/>
                  <a:pt x="580524" y="1664228"/>
                  <a:pt x="554136" y="1671427"/>
                </a:cubicBezTo>
                <a:cubicBezTo>
                  <a:pt x="462979" y="1697822"/>
                  <a:pt x="371824" y="1721817"/>
                  <a:pt x="280667" y="1745812"/>
                </a:cubicBezTo>
                <a:cubicBezTo>
                  <a:pt x="268673" y="1750612"/>
                  <a:pt x="254279" y="1753011"/>
                  <a:pt x="239887" y="1755410"/>
                </a:cubicBezTo>
                <a:cubicBezTo>
                  <a:pt x="230291" y="1757810"/>
                  <a:pt x="215897" y="1760209"/>
                  <a:pt x="211100" y="1745812"/>
                </a:cubicBezTo>
                <a:cubicBezTo>
                  <a:pt x="208700" y="1733814"/>
                  <a:pt x="223095" y="1729015"/>
                  <a:pt x="230291" y="1726616"/>
                </a:cubicBezTo>
                <a:cubicBezTo>
                  <a:pt x="290262" y="1702621"/>
                  <a:pt x="350233" y="1678627"/>
                  <a:pt x="410205" y="1654630"/>
                </a:cubicBezTo>
                <a:cubicBezTo>
                  <a:pt x="496564" y="1621037"/>
                  <a:pt x="585321" y="1599442"/>
                  <a:pt x="671680" y="1573047"/>
                </a:cubicBezTo>
                <a:cubicBezTo>
                  <a:pt x="678876" y="1573047"/>
                  <a:pt x="686073" y="1570647"/>
                  <a:pt x="693270" y="1568248"/>
                </a:cubicBezTo>
                <a:cubicBezTo>
                  <a:pt x="698067" y="1565848"/>
                  <a:pt x="702865" y="1561050"/>
                  <a:pt x="700466" y="1556250"/>
                </a:cubicBezTo>
                <a:cubicBezTo>
                  <a:pt x="700466" y="1551452"/>
                  <a:pt x="693270" y="1546652"/>
                  <a:pt x="688472" y="1549052"/>
                </a:cubicBezTo>
                <a:cubicBezTo>
                  <a:pt x="630900" y="1570647"/>
                  <a:pt x="568528" y="1551452"/>
                  <a:pt x="513356" y="1575447"/>
                </a:cubicBezTo>
                <a:cubicBezTo>
                  <a:pt x="508558" y="1575447"/>
                  <a:pt x="503759" y="1577846"/>
                  <a:pt x="498962" y="1573047"/>
                </a:cubicBezTo>
                <a:cubicBezTo>
                  <a:pt x="494164" y="1565848"/>
                  <a:pt x="494164" y="1561050"/>
                  <a:pt x="498962" y="1556250"/>
                </a:cubicBezTo>
                <a:cubicBezTo>
                  <a:pt x="515755" y="1541854"/>
                  <a:pt x="530147" y="1525058"/>
                  <a:pt x="551737" y="1520258"/>
                </a:cubicBezTo>
                <a:cubicBezTo>
                  <a:pt x="570929" y="1515459"/>
                  <a:pt x="582922" y="1503461"/>
                  <a:pt x="587719" y="1486665"/>
                </a:cubicBezTo>
                <a:cubicBezTo>
                  <a:pt x="592518" y="1467468"/>
                  <a:pt x="602113" y="1457870"/>
                  <a:pt x="623703" y="1460270"/>
                </a:cubicBezTo>
                <a:cubicBezTo>
                  <a:pt x="662084" y="1465069"/>
                  <a:pt x="693270" y="1438674"/>
                  <a:pt x="729252" y="1436274"/>
                </a:cubicBezTo>
                <a:cubicBezTo>
                  <a:pt x="791623" y="1429076"/>
                  <a:pt x="841998" y="1376287"/>
                  <a:pt x="913964" y="1393083"/>
                </a:cubicBezTo>
                <a:cubicBezTo>
                  <a:pt x="885178" y="1364289"/>
                  <a:pt x="841998" y="1359490"/>
                  <a:pt x="801218" y="1376287"/>
                </a:cubicBezTo>
                <a:cubicBezTo>
                  <a:pt x="767633" y="1388285"/>
                  <a:pt x="734050" y="1397883"/>
                  <a:pt x="698067" y="1405081"/>
                </a:cubicBezTo>
                <a:cubicBezTo>
                  <a:pt x="688472" y="1407481"/>
                  <a:pt x="681275" y="1412279"/>
                  <a:pt x="671680" y="1400282"/>
                </a:cubicBezTo>
                <a:cubicBezTo>
                  <a:pt x="702865" y="1381085"/>
                  <a:pt x="738847" y="1373887"/>
                  <a:pt x="772432" y="1361890"/>
                </a:cubicBezTo>
                <a:cubicBezTo>
                  <a:pt x="753241" y="1347492"/>
                  <a:pt x="748443" y="1347492"/>
                  <a:pt x="729252" y="1354691"/>
                </a:cubicBezTo>
                <a:cubicBezTo>
                  <a:pt x="719656" y="1359490"/>
                  <a:pt x="710061" y="1361890"/>
                  <a:pt x="700466" y="1366689"/>
                </a:cubicBezTo>
                <a:cubicBezTo>
                  <a:pt x="690870" y="1371489"/>
                  <a:pt x="683675" y="1373887"/>
                  <a:pt x="678876" y="1364289"/>
                </a:cubicBezTo>
                <a:cubicBezTo>
                  <a:pt x="671680" y="1352292"/>
                  <a:pt x="681275" y="1349892"/>
                  <a:pt x="686073" y="1345093"/>
                </a:cubicBezTo>
                <a:cubicBezTo>
                  <a:pt x="693270" y="1340294"/>
                  <a:pt x="702865" y="1337894"/>
                  <a:pt x="705264" y="1323497"/>
                </a:cubicBezTo>
                <a:cubicBezTo>
                  <a:pt x="654888" y="1333096"/>
                  <a:pt x="604512" y="1321098"/>
                  <a:pt x="558933" y="1347492"/>
                </a:cubicBezTo>
                <a:cubicBezTo>
                  <a:pt x="515755" y="1373887"/>
                  <a:pt x="472575" y="1371489"/>
                  <a:pt x="419800" y="1347492"/>
                </a:cubicBezTo>
                <a:cubicBezTo>
                  <a:pt x="530147" y="1306701"/>
                  <a:pt x="630900" y="1256311"/>
                  <a:pt x="748443" y="1268309"/>
                </a:cubicBezTo>
                <a:cubicBezTo>
                  <a:pt x="743645" y="1253912"/>
                  <a:pt x="724455" y="1270708"/>
                  <a:pt x="724455" y="1256311"/>
                </a:cubicBezTo>
                <a:cubicBezTo>
                  <a:pt x="724455" y="1241914"/>
                  <a:pt x="741247" y="1241914"/>
                  <a:pt x="750842" y="1241914"/>
                </a:cubicBezTo>
                <a:cubicBezTo>
                  <a:pt x="801218" y="1239514"/>
                  <a:pt x="846797" y="1215519"/>
                  <a:pt x="894773" y="1201122"/>
                </a:cubicBezTo>
                <a:cubicBezTo>
                  <a:pt x="933155" y="1189125"/>
                  <a:pt x="973935" y="1189125"/>
                  <a:pt x="1014715" y="1196323"/>
                </a:cubicBezTo>
                <a:cubicBezTo>
                  <a:pt x="1043503" y="1203522"/>
                  <a:pt x="1069889" y="1201122"/>
                  <a:pt x="1093878" y="1181927"/>
                </a:cubicBezTo>
                <a:cubicBezTo>
                  <a:pt x="1113069" y="1165129"/>
                  <a:pt x="1141855" y="1162730"/>
                  <a:pt x="1168243" y="1157931"/>
                </a:cubicBezTo>
                <a:cubicBezTo>
                  <a:pt x="1177838" y="1155531"/>
                  <a:pt x="1199428" y="1160330"/>
                  <a:pt x="1187434" y="1138735"/>
                </a:cubicBezTo>
                <a:cubicBezTo>
                  <a:pt x="1180237" y="1124338"/>
                  <a:pt x="1187434" y="1093144"/>
                  <a:pt x="1153849" y="1100343"/>
                </a:cubicBezTo>
                <a:cubicBezTo>
                  <a:pt x="1144253" y="1105142"/>
                  <a:pt x="1134658" y="1105142"/>
                  <a:pt x="1122665" y="1102742"/>
                </a:cubicBezTo>
                <a:cubicBezTo>
                  <a:pt x="1096277" y="1097943"/>
                  <a:pt x="1072289" y="1078747"/>
                  <a:pt x="1045901" y="1076347"/>
                </a:cubicBezTo>
                <a:cubicBezTo>
                  <a:pt x="1021912" y="1073949"/>
                  <a:pt x="997924" y="1095543"/>
                  <a:pt x="971536" y="1085945"/>
                </a:cubicBezTo>
                <a:cubicBezTo>
                  <a:pt x="969138" y="1076347"/>
                  <a:pt x="973935" y="1073949"/>
                  <a:pt x="981132" y="1071548"/>
                </a:cubicBezTo>
                <a:cubicBezTo>
                  <a:pt x="1026710" y="1061950"/>
                  <a:pt x="1072289" y="1040355"/>
                  <a:pt x="1117866" y="1025958"/>
                </a:cubicBezTo>
                <a:cubicBezTo>
                  <a:pt x="1134658" y="1021158"/>
                  <a:pt x="1149052" y="1016360"/>
                  <a:pt x="1156248" y="1042754"/>
                </a:cubicBezTo>
                <a:cubicBezTo>
                  <a:pt x="1158648" y="1061950"/>
                  <a:pt x="1177838" y="1064351"/>
                  <a:pt x="1197029" y="1064351"/>
                </a:cubicBezTo>
                <a:cubicBezTo>
                  <a:pt x="1204226" y="1064351"/>
                  <a:pt x="1211421" y="1059551"/>
                  <a:pt x="1221017" y="1059551"/>
                </a:cubicBezTo>
                <a:cubicBezTo>
                  <a:pt x="1233012" y="1057151"/>
                  <a:pt x="1242608" y="1061950"/>
                  <a:pt x="1247404" y="1071548"/>
                </a:cubicBezTo>
                <a:cubicBezTo>
                  <a:pt x="1254601" y="1083546"/>
                  <a:pt x="1245006" y="1090745"/>
                  <a:pt x="1237809" y="1095543"/>
                </a:cubicBezTo>
                <a:cubicBezTo>
                  <a:pt x="1230612" y="1100343"/>
                  <a:pt x="1223417" y="1105142"/>
                  <a:pt x="1225815" y="1112340"/>
                </a:cubicBezTo>
                <a:cubicBezTo>
                  <a:pt x="1228213" y="1117139"/>
                  <a:pt x="1233012" y="1121938"/>
                  <a:pt x="1237809" y="1121938"/>
                </a:cubicBezTo>
                <a:cubicBezTo>
                  <a:pt x="1247404" y="1124338"/>
                  <a:pt x="1245006" y="1112340"/>
                  <a:pt x="1249803" y="1107541"/>
                </a:cubicBezTo>
                <a:cubicBezTo>
                  <a:pt x="1254601" y="1100343"/>
                  <a:pt x="1259398" y="1095543"/>
                  <a:pt x="1264197" y="1088345"/>
                </a:cubicBezTo>
                <a:cubicBezTo>
                  <a:pt x="1278589" y="1069149"/>
                  <a:pt x="1292983" y="1064351"/>
                  <a:pt x="1312173" y="1083546"/>
                </a:cubicBezTo>
                <a:cubicBezTo>
                  <a:pt x="1328966" y="1100343"/>
                  <a:pt x="1348157" y="1097943"/>
                  <a:pt x="1362549" y="1076347"/>
                </a:cubicBezTo>
                <a:cubicBezTo>
                  <a:pt x="1362549" y="1076347"/>
                  <a:pt x="1362549" y="1073949"/>
                  <a:pt x="1362549" y="1073949"/>
                </a:cubicBezTo>
                <a:cubicBezTo>
                  <a:pt x="1393735" y="1004362"/>
                  <a:pt x="1451308" y="956372"/>
                  <a:pt x="1504081" y="903582"/>
                </a:cubicBezTo>
                <a:cubicBezTo>
                  <a:pt x="1525671" y="881987"/>
                  <a:pt x="1535266" y="848394"/>
                  <a:pt x="1573650" y="848394"/>
                </a:cubicBezTo>
                <a:cubicBezTo>
                  <a:pt x="1580845" y="848394"/>
                  <a:pt x="1585643" y="836396"/>
                  <a:pt x="1588041" y="829198"/>
                </a:cubicBezTo>
                <a:cubicBezTo>
                  <a:pt x="1595238" y="793205"/>
                  <a:pt x="1614430" y="764410"/>
                  <a:pt x="1640817" y="745214"/>
                </a:cubicBezTo>
                <a:cubicBezTo>
                  <a:pt x="1669603" y="726018"/>
                  <a:pt x="1695990" y="690025"/>
                  <a:pt x="1739169" y="718820"/>
                </a:cubicBezTo>
                <a:cubicBezTo>
                  <a:pt x="1755962" y="730818"/>
                  <a:pt x="1767956" y="738016"/>
                  <a:pt x="1767956" y="759611"/>
                </a:cubicBezTo>
                <a:cubicBezTo>
                  <a:pt x="1767956" y="805202"/>
                  <a:pt x="1755962" y="850793"/>
                  <a:pt x="1741568" y="893984"/>
                </a:cubicBezTo>
                <a:cubicBezTo>
                  <a:pt x="1739169" y="901183"/>
                  <a:pt x="1729574" y="908381"/>
                  <a:pt x="1739169" y="915580"/>
                </a:cubicBezTo>
                <a:cubicBezTo>
                  <a:pt x="1748765" y="922778"/>
                  <a:pt x="1758361" y="917980"/>
                  <a:pt x="1765558" y="910782"/>
                </a:cubicBezTo>
                <a:cubicBezTo>
                  <a:pt x="1782350" y="891585"/>
                  <a:pt x="1799141" y="872389"/>
                  <a:pt x="1813534" y="848394"/>
                </a:cubicBezTo>
                <a:cubicBezTo>
                  <a:pt x="1861511" y="762011"/>
                  <a:pt x="1938274" y="694825"/>
                  <a:pt x="1998245" y="618040"/>
                </a:cubicBezTo>
                <a:cubicBezTo>
                  <a:pt x="2007841" y="606042"/>
                  <a:pt x="2024633" y="596446"/>
                  <a:pt x="2036627" y="586846"/>
                </a:cubicBezTo>
                <a:cubicBezTo>
                  <a:pt x="2046222" y="579648"/>
                  <a:pt x="2055819" y="572449"/>
                  <a:pt x="2063014" y="586846"/>
                </a:cubicBezTo>
                <a:cubicBezTo>
                  <a:pt x="2067813" y="594045"/>
                  <a:pt x="2075010" y="589246"/>
                  <a:pt x="2079807" y="586846"/>
                </a:cubicBezTo>
                <a:cubicBezTo>
                  <a:pt x="2108593" y="570049"/>
                  <a:pt x="2122987" y="577249"/>
                  <a:pt x="2130182" y="608442"/>
                </a:cubicBezTo>
                <a:cubicBezTo>
                  <a:pt x="2130182" y="610841"/>
                  <a:pt x="2132583" y="615640"/>
                  <a:pt x="2134981" y="615640"/>
                </a:cubicBezTo>
                <a:cubicBezTo>
                  <a:pt x="2178159" y="634836"/>
                  <a:pt x="2154171" y="666031"/>
                  <a:pt x="2149373" y="694825"/>
                </a:cubicBezTo>
                <a:cubicBezTo>
                  <a:pt x="2146975" y="699623"/>
                  <a:pt x="2144576" y="704422"/>
                  <a:pt x="2142178" y="709222"/>
                </a:cubicBezTo>
                <a:cubicBezTo>
                  <a:pt x="2127784" y="747614"/>
                  <a:pt x="2137379" y="762011"/>
                  <a:pt x="2175761" y="762011"/>
                </a:cubicBezTo>
                <a:cubicBezTo>
                  <a:pt x="2178159" y="762011"/>
                  <a:pt x="2180559" y="762011"/>
                  <a:pt x="2180559" y="759611"/>
                </a:cubicBezTo>
                <a:cubicBezTo>
                  <a:pt x="2190155" y="728418"/>
                  <a:pt x="2235733" y="733216"/>
                  <a:pt x="2242929" y="697224"/>
                </a:cubicBezTo>
                <a:cubicBezTo>
                  <a:pt x="2247727" y="673229"/>
                  <a:pt x="2262119" y="658833"/>
                  <a:pt x="2288507" y="654033"/>
                </a:cubicBezTo>
                <a:cubicBezTo>
                  <a:pt x="2259721" y="637236"/>
                  <a:pt x="2254924" y="618040"/>
                  <a:pt x="2266918" y="584447"/>
                </a:cubicBezTo>
                <a:cubicBezTo>
                  <a:pt x="2269316" y="579648"/>
                  <a:pt x="2271715" y="572449"/>
                  <a:pt x="2278911" y="574849"/>
                </a:cubicBezTo>
                <a:cubicBezTo>
                  <a:pt x="2286109" y="577249"/>
                  <a:pt x="2283710" y="584447"/>
                  <a:pt x="2281310" y="589246"/>
                </a:cubicBezTo>
                <a:cubicBezTo>
                  <a:pt x="2278911" y="596446"/>
                  <a:pt x="2276513" y="603644"/>
                  <a:pt x="2281310" y="613242"/>
                </a:cubicBezTo>
                <a:cubicBezTo>
                  <a:pt x="2293306" y="613242"/>
                  <a:pt x="2295704" y="603644"/>
                  <a:pt x="2295704" y="596446"/>
                </a:cubicBezTo>
                <a:cubicBezTo>
                  <a:pt x="2295704" y="570049"/>
                  <a:pt x="2305299" y="543655"/>
                  <a:pt x="2310096" y="517260"/>
                </a:cubicBezTo>
                <a:cubicBezTo>
                  <a:pt x="2317293" y="486067"/>
                  <a:pt x="2331687" y="464471"/>
                  <a:pt x="2365270" y="459673"/>
                </a:cubicBezTo>
                <a:cubicBezTo>
                  <a:pt x="2372467" y="457273"/>
                  <a:pt x="2379664" y="457273"/>
                  <a:pt x="2382063" y="447674"/>
                </a:cubicBezTo>
                <a:cubicBezTo>
                  <a:pt x="2389259" y="426079"/>
                  <a:pt x="2408451" y="421280"/>
                  <a:pt x="2427641" y="418880"/>
                </a:cubicBezTo>
                <a:cubicBezTo>
                  <a:pt x="2439635" y="418880"/>
                  <a:pt x="2475618" y="469271"/>
                  <a:pt x="2473219" y="483667"/>
                </a:cubicBezTo>
                <a:cubicBezTo>
                  <a:pt x="2458826" y="541256"/>
                  <a:pt x="2444433" y="598844"/>
                  <a:pt x="2430039" y="656433"/>
                </a:cubicBezTo>
                <a:cubicBezTo>
                  <a:pt x="2425243" y="670829"/>
                  <a:pt x="2415647" y="680427"/>
                  <a:pt x="2401254" y="675629"/>
                </a:cubicBezTo>
                <a:cubicBezTo>
                  <a:pt x="2384461" y="670829"/>
                  <a:pt x="2391658" y="656433"/>
                  <a:pt x="2394057" y="644435"/>
                </a:cubicBezTo>
                <a:cubicBezTo>
                  <a:pt x="2394057" y="634836"/>
                  <a:pt x="2401254" y="625238"/>
                  <a:pt x="2398855" y="610841"/>
                </a:cubicBezTo>
                <a:cubicBezTo>
                  <a:pt x="2360473" y="646834"/>
                  <a:pt x="2346079" y="687626"/>
                  <a:pt x="2334086" y="735616"/>
                </a:cubicBezTo>
                <a:cubicBezTo>
                  <a:pt x="2358074" y="726018"/>
                  <a:pt x="2360473" y="709222"/>
                  <a:pt x="2367669" y="692425"/>
                </a:cubicBezTo>
                <a:cubicBezTo>
                  <a:pt x="2370069" y="685227"/>
                  <a:pt x="2374866" y="680427"/>
                  <a:pt x="2384461" y="682827"/>
                </a:cubicBezTo>
                <a:cubicBezTo>
                  <a:pt x="2394057" y="685227"/>
                  <a:pt x="2401254" y="690025"/>
                  <a:pt x="2403652" y="699623"/>
                </a:cubicBezTo>
                <a:cubicBezTo>
                  <a:pt x="2406052" y="711621"/>
                  <a:pt x="2398855" y="711621"/>
                  <a:pt x="2391658" y="711621"/>
                </a:cubicBezTo>
                <a:cubicBezTo>
                  <a:pt x="2377264" y="716420"/>
                  <a:pt x="2377264" y="723618"/>
                  <a:pt x="2382063" y="733216"/>
                </a:cubicBezTo>
                <a:cubicBezTo>
                  <a:pt x="2396456" y="752413"/>
                  <a:pt x="2389259" y="769209"/>
                  <a:pt x="2384461" y="788405"/>
                </a:cubicBezTo>
                <a:cubicBezTo>
                  <a:pt x="2382063" y="800403"/>
                  <a:pt x="2377264" y="802803"/>
                  <a:pt x="2365270" y="798004"/>
                </a:cubicBezTo>
                <a:cubicBezTo>
                  <a:pt x="2353276" y="793205"/>
                  <a:pt x="2353276" y="810001"/>
                  <a:pt x="2353276" y="810001"/>
                </a:cubicBezTo>
                <a:cubicBezTo>
                  <a:pt x="2382063" y="821998"/>
                  <a:pt x="2370069" y="850793"/>
                  <a:pt x="2379664" y="867589"/>
                </a:cubicBezTo>
                <a:cubicBezTo>
                  <a:pt x="2382063" y="869989"/>
                  <a:pt x="2382063" y="869989"/>
                  <a:pt x="2384461" y="869989"/>
                </a:cubicBezTo>
                <a:cubicBezTo>
                  <a:pt x="2398855" y="862791"/>
                  <a:pt x="2384461" y="853192"/>
                  <a:pt x="2386861" y="843594"/>
                </a:cubicBezTo>
                <a:cubicBezTo>
                  <a:pt x="2386861" y="833996"/>
                  <a:pt x="2391658" y="829198"/>
                  <a:pt x="2398855" y="829198"/>
                </a:cubicBezTo>
                <a:cubicBezTo>
                  <a:pt x="2406052" y="829198"/>
                  <a:pt x="2408451" y="833996"/>
                  <a:pt x="2408451" y="841195"/>
                </a:cubicBezTo>
                <a:cubicBezTo>
                  <a:pt x="2413247" y="869989"/>
                  <a:pt x="2401254" y="896384"/>
                  <a:pt x="2398855" y="932376"/>
                </a:cubicBezTo>
                <a:cubicBezTo>
                  <a:pt x="2420444" y="905982"/>
                  <a:pt x="2437236" y="886785"/>
                  <a:pt x="2461224" y="879587"/>
                </a:cubicBezTo>
                <a:cubicBezTo>
                  <a:pt x="2466023" y="877187"/>
                  <a:pt x="2468421" y="869989"/>
                  <a:pt x="2466023" y="865191"/>
                </a:cubicBezTo>
                <a:cubicBezTo>
                  <a:pt x="2458826" y="836396"/>
                  <a:pt x="2480415" y="821998"/>
                  <a:pt x="2492410" y="802803"/>
                </a:cubicBezTo>
                <a:cubicBezTo>
                  <a:pt x="2513999" y="759611"/>
                  <a:pt x="2564375" y="757212"/>
                  <a:pt x="2593162" y="721220"/>
                </a:cubicBezTo>
                <a:cubicBezTo>
                  <a:pt x="2602756" y="706822"/>
                  <a:pt x="2619549" y="711621"/>
                  <a:pt x="2629144" y="730818"/>
                </a:cubicBezTo>
                <a:lnTo>
                  <a:pt x="2648212" y="765495"/>
                </a:lnTo>
                <a:lnTo>
                  <a:pt x="2667294" y="745214"/>
                </a:lnTo>
                <a:cubicBezTo>
                  <a:pt x="2696080" y="726018"/>
                  <a:pt x="2722466" y="690025"/>
                  <a:pt x="2765647" y="718820"/>
                </a:cubicBezTo>
                <a:cubicBezTo>
                  <a:pt x="2782439" y="730818"/>
                  <a:pt x="2794433" y="738016"/>
                  <a:pt x="2794433" y="759611"/>
                </a:cubicBezTo>
                <a:cubicBezTo>
                  <a:pt x="2794433" y="782406"/>
                  <a:pt x="2791434" y="805202"/>
                  <a:pt x="2786636" y="827697"/>
                </a:cubicBezTo>
                <a:lnTo>
                  <a:pt x="2780397" y="849945"/>
                </a:lnTo>
                <a:lnTo>
                  <a:pt x="2872755" y="766749"/>
                </a:lnTo>
                <a:cubicBezTo>
                  <a:pt x="2902694" y="739779"/>
                  <a:pt x="2921401" y="700331"/>
                  <a:pt x="2957336" y="683782"/>
                </a:cubicBezTo>
                <a:lnTo>
                  <a:pt x="2969543" y="681609"/>
                </a:lnTo>
                <a:lnTo>
                  <a:pt x="3024723" y="618040"/>
                </a:lnTo>
                <a:lnTo>
                  <a:pt x="3047408" y="599602"/>
                </a:lnTo>
                <a:lnTo>
                  <a:pt x="3065285" y="560681"/>
                </a:lnTo>
                <a:cubicBezTo>
                  <a:pt x="3082388" y="536738"/>
                  <a:pt x="3103512" y="516705"/>
                  <a:pt x="3127577" y="501053"/>
                </a:cubicBezTo>
                <a:cubicBezTo>
                  <a:pt x="3179922" y="469970"/>
                  <a:pt x="3229596" y="409153"/>
                  <a:pt x="3302820" y="463719"/>
                </a:cubicBezTo>
                <a:cubicBezTo>
                  <a:pt x="3317022" y="475032"/>
                  <a:pt x="3329226" y="484126"/>
                  <a:pt x="3337631" y="495135"/>
                </a:cubicBezTo>
                <a:lnTo>
                  <a:pt x="3342435" y="504440"/>
                </a:lnTo>
                <a:lnTo>
                  <a:pt x="3354265" y="478569"/>
                </a:lnTo>
                <a:cubicBezTo>
                  <a:pt x="3362961" y="468671"/>
                  <a:pt x="3374956" y="462072"/>
                  <a:pt x="3391747" y="459673"/>
                </a:cubicBezTo>
                <a:cubicBezTo>
                  <a:pt x="3398944" y="457273"/>
                  <a:pt x="3406141" y="457273"/>
                  <a:pt x="3408540" y="447674"/>
                </a:cubicBezTo>
                <a:cubicBezTo>
                  <a:pt x="3415736" y="426079"/>
                  <a:pt x="3434927" y="421280"/>
                  <a:pt x="3454118" y="418880"/>
                </a:cubicBezTo>
                <a:cubicBezTo>
                  <a:pt x="3466112" y="418880"/>
                  <a:pt x="3502095" y="469271"/>
                  <a:pt x="3499697" y="483667"/>
                </a:cubicBezTo>
                <a:lnTo>
                  <a:pt x="3458624" y="648001"/>
                </a:lnTo>
                <a:lnTo>
                  <a:pt x="3498698" y="593669"/>
                </a:lnTo>
                <a:cubicBezTo>
                  <a:pt x="3582557" y="494213"/>
                  <a:pt x="3682985" y="407516"/>
                  <a:pt x="3767312" y="310461"/>
                </a:cubicBezTo>
                <a:cubicBezTo>
                  <a:pt x="3785276" y="290261"/>
                  <a:pt x="3815664" y="274944"/>
                  <a:pt x="3837621" y="259179"/>
                </a:cubicBezTo>
                <a:cubicBezTo>
                  <a:pt x="3855144" y="247413"/>
                  <a:pt x="3872667" y="235647"/>
                  <a:pt x="3883988" y="261605"/>
                </a:cubicBezTo>
                <a:cubicBezTo>
                  <a:pt x="3891757" y="274697"/>
                  <a:pt x="3904844" y="266925"/>
                  <a:pt x="3913494" y="263149"/>
                </a:cubicBezTo>
                <a:cubicBezTo>
                  <a:pt x="3965618" y="236283"/>
                  <a:pt x="3990247" y="250257"/>
                  <a:pt x="4000022" y="305729"/>
                </a:cubicBezTo>
                <a:cubicBezTo>
                  <a:pt x="3999802" y="309945"/>
                  <a:pt x="4003579" y="318597"/>
                  <a:pt x="4007792" y="318818"/>
                </a:cubicBezTo>
                <a:cubicBezTo>
                  <a:pt x="4081896" y="356518"/>
                  <a:pt x="4036878" y="409124"/>
                  <a:pt x="4025798" y="459279"/>
                </a:cubicBezTo>
                <a:cubicBezTo>
                  <a:pt x="4021143" y="467488"/>
                  <a:pt x="4016489" y="475699"/>
                  <a:pt x="4011832" y="483913"/>
                </a:cubicBezTo>
                <a:cubicBezTo>
                  <a:pt x="3983010" y="550049"/>
                  <a:pt x="3998546" y="576228"/>
                  <a:pt x="4065987" y="579758"/>
                </a:cubicBezTo>
                <a:cubicBezTo>
                  <a:pt x="4070201" y="579978"/>
                  <a:pt x="4074418" y="580199"/>
                  <a:pt x="4074640" y="575982"/>
                </a:cubicBezTo>
                <a:cubicBezTo>
                  <a:pt x="4094367" y="522055"/>
                  <a:pt x="4174013" y="534677"/>
                  <a:pt x="4189967" y="472096"/>
                </a:cubicBezTo>
                <a:cubicBezTo>
                  <a:pt x="4200604" y="430376"/>
                  <a:pt x="4227216" y="406403"/>
                  <a:pt x="4274024" y="400396"/>
                </a:cubicBezTo>
                <a:cubicBezTo>
                  <a:pt x="4224988" y="368235"/>
                  <a:pt x="4218324" y="334064"/>
                  <a:pt x="4242489" y="276141"/>
                </a:cubicBezTo>
                <a:cubicBezTo>
                  <a:pt x="4247143" y="267928"/>
                  <a:pt x="4252019" y="255500"/>
                  <a:pt x="4264444" y="260379"/>
                </a:cubicBezTo>
                <a:cubicBezTo>
                  <a:pt x="4276870" y="265257"/>
                  <a:pt x="4271993" y="277685"/>
                  <a:pt x="4267338" y="285896"/>
                </a:cubicBezTo>
                <a:cubicBezTo>
                  <a:pt x="4262460" y="298326"/>
                  <a:pt x="4257583" y="310753"/>
                  <a:pt x="4265129" y="328059"/>
                </a:cubicBezTo>
                <a:cubicBezTo>
                  <a:pt x="4286208" y="329162"/>
                  <a:pt x="4291304" y="312518"/>
                  <a:pt x="4291965" y="299870"/>
                </a:cubicBezTo>
                <a:cubicBezTo>
                  <a:pt x="4294393" y="253489"/>
                  <a:pt x="4313679" y="207993"/>
                  <a:pt x="4324536" y="162056"/>
                </a:cubicBezTo>
                <a:cubicBezTo>
                  <a:pt x="4340049" y="107909"/>
                  <a:pt x="4367327" y="71285"/>
                  <a:pt x="4426779" y="65942"/>
                </a:cubicBezTo>
                <a:cubicBezTo>
                  <a:pt x="4439644" y="62387"/>
                  <a:pt x="4452291" y="63048"/>
                  <a:pt x="4457387" y="46404"/>
                </a:cubicBezTo>
                <a:cubicBezTo>
                  <a:pt x="4472019" y="9120"/>
                  <a:pt x="4506180" y="2453"/>
                  <a:pt x="45401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348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39599379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 userDrawn="1"/>
        </p:nvSpPr>
        <p:spPr>
          <a:xfrm rot="5400000">
            <a:off x="6273261" y="339754"/>
            <a:ext cx="2277526" cy="1598017"/>
          </a:xfrm>
          <a:prstGeom prst="triangl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400000">
            <a:off x="-210630" y="210630"/>
            <a:ext cx="6917312" cy="6496052"/>
          </a:xfrm>
          <a:custGeom>
            <a:avLst/>
            <a:gdLst>
              <a:gd name="connsiteX0" fmla="*/ 0 w 6917312"/>
              <a:gd name="connsiteY0" fmla="*/ 6496052 h 6496052"/>
              <a:gd name="connsiteX1" fmla="*/ 0 w 6917312"/>
              <a:gd name="connsiteY1" fmla="*/ 3210959 h 6496052"/>
              <a:gd name="connsiteX2" fmla="*/ 2288161 w 6917312"/>
              <a:gd name="connsiteY2" fmla="*/ 0 h 6496052"/>
              <a:gd name="connsiteX3" fmla="*/ 6917312 w 6917312"/>
              <a:gd name="connsiteY3" fmla="*/ 6496052 h 649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312" h="6496052">
                <a:moveTo>
                  <a:pt x="0" y="6496052"/>
                </a:moveTo>
                <a:lnTo>
                  <a:pt x="0" y="3210959"/>
                </a:lnTo>
                <a:lnTo>
                  <a:pt x="2288161" y="0"/>
                </a:lnTo>
                <a:lnTo>
                  <a:pt x="6917312" y="6496052"/>
                </a:lnTo>
                <a:close/>
              </a:path>
            </a:pathLst>
          </a:custGeom>
          <a:solidFill>
            <a:schemeClr val="accent6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59219" y="2681732"/>
            <a:ext cx="644333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9219" y="1233383"/>
            <a:ext cx="6443330" cy="13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sp>
        <p:nvSpPr>
          <p:cNvPr id="18" name="Freeform 17"/>
          <p:cNvSpPr/>
          <p:nvPr userDrawn="1"/>
        </p:nvSpPr>
        <p:spPr>
          <a:xfrm rot="16200000">
            <a:off x="6917266" y="-227815"/>
            <a:ext cx="1095155" cy="1550780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2140381">
            <a:off x="5446410" y="806009"/>
            <a:ext cx="1586716" cy="1113313"/>
          </a:xfrm>
          <a:prstGeom prst="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2140381">
            <a:off x="4150381" y="-111847"/>
            <a:ext cx="1586716" cy="1113313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12922524">
            <a:off x="4857993" y="316356"/>
            <a:ext cx="1527917" cy="1072057"/>
          </a:xfrm>
          <a:prstGeom prst="triangle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 rot="5400000" flipH="1">
            <a:off x="8382326" y="-111047"/>
            <a:ext cx="480890" cy="68095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 rot="5400000" flipV="1">
            <a:off x="11207369" y="5866285"/>
            <a:ext cx="820945" cy="116248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5690938" y="0"/>
            <a:ext cx="6501063" cy="6858000"/>
          </a:xfrm>
          <a:custGeom>
            <a:avLst/>
            <a:gdLst>
              <a:gd name="connsiteX0" fmla="*/ 6501063 w 6501063"/>
              <a:gd name="connsiteY0" fmla="*/ 2268541 h 6858000"/>
              <a:gd name="connsiteX1" fmla="*/ 6501063 w 6501063"/>
              <a:gd name="connsiteY1" fmla="*/ 6858000 h 6858000"/>
              <a:gd name="connsiteX2" fmla="*/ 5011 w 6501063"/>
              <a:gd name="connsiteY2" fmla="*/ 6858000 h 6858000"/>
              <a:gd name="connsiteX3" fmla="*/ 3290104 w 6501063"/>
              <a:gd name="connsiteY3" fmla="*/ 0 h 6858000"/>
              <a:gd name="connsiteX4" fmla="*/ 6501063 w 6501063"/>
              <a:gd name="connsiteY4" fmla="*/ 0 h 6858000"/>
              <a:gd name="connsiteX5" fmla="*/ 6501063 w 6501063"/>
              <a:gd name="connsiteY5" fmla="*/ 2268541 h 6858000"/>
              <a:gd name="connsiteX6" fmla="*/ 0 w 6501063"/>
              <a:gd name="connsiteY6" fmla="*/ 0 h 6858000"/>
              <a:gd name="connsiteX7" fmla="*/ 5011 w 6501063"/>
              <a:gd name="connsiteY7" fmla="*/ 0 h 6858000"/>
              <a:gd name="connsiteX8" fmla="*/ 5011 w 6501063"/>
              <a:gd name="connsiteY8" fmla="*/ 6858000 h 6858000"/>
              <a:gd name="connsiteX9" fmla="*/ 0 w 650106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01063" h="6858000">
                <a:moveTo>
                  <a:pt x="6501063" y="2268541"/>
                </a:moveTo>
                <a:lnTo>
                  <a:pt x="6501063" y="6858000"/>
                </a:lnTo>
                <a:lnTo>
                  <a:pt x="5011" y="6858000"/>
                </a:lnTo>
                <a:close/>
                <a:moveTo>
                  <a:pt x="3290104" y="0"/>
                </a:moveTo>
                <a:lnTo>
                  <a:pt x="6501063" y="0"/>
                </a:lnTo>
                <a:lnTo>
                  <a:pt x="6501063" y="2268541"/>
                </a:lnTo>
                <a:close/>
                <a:moveTo>
                  <a:pt x="0" y="0"/>
                </a:moveTo>
                <a:lnTo>
                  <a:pt x="5011" y="0"/>
                </a:lnTo>
                <a:lnTo>
                  <a:pt x="50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 rot="20418698">
            <a:off x="-459642" y="2301026"/>
            <a:ext cx="5332547" cy="5619514"/>
          </a:xfrm>
          <a:custGeom>
            <a:avLst/>
            <a:gdLst>
              <a:gd name="connsiteX0" fmla="*/ 1328026 w 5332547"/>
              <a:gd name="connsiteY0" fmla="*/ 0 h 5619514"/>
              <a:gd name="connsiteX1" fmla="*/ 5332547 w 5332547"/>
              <a:gd name="connsiteY1" fmla="*/ 5619514 h 5619514"/>
              <a:gd name="connsiteX2" fmla="*/ 0 w 5332547"/>
              <a:gd name="connsiteY2" fmla="*/ 3711407 h 561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547" h="5619514">
                <a:moveTo>
                  <a:pt x="1328026" y="0"/>
                </a:moveTo>
                <a:lnTo>
                  <a:pt x="5332547" y="5619514"/>
                </a:lnTo>
                <a:lnTo>
                  <a:pt x="0" y="371140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142100" y="-84646"/>
            <a:ext cx="4812869" cy="2389373"/>
            <a:chOff x="4150381" y="-111847"/>
            <a:chExt cx="4812869" cy="2389373"/>
          </a:xfrm>
        </p:grpSpPr>
        <p:sp>
          <p:nvSpPr>
            <p:cNvPr id="14" name="Isosceles Triangle 13"/>
            <p:cNvSpPr/>
            <p:nvPr userDrawn="1"/>
          </p:nvSpPr>
          <p:spPr>
            <a:xfrm rot="5400000">
              <a:off x="6273261" y="339754"/>
              <a:ext cx="2277526" cy="1598017"/>
            </a:xfrm>
            <a:prstGeom prst="triangle">
              <a:avLst/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16200000">
              <a:off x="6917266" y="-227815"/>
              <a:ext cx="1095155" cy="1550780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2140381">
              <a:off x="5446410" y="806009"/>
              <a:ext cx="1586716" cy="1113313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2140381">
              <a:off x="4150381" y="-111847"/>
              <a:ext cx="1586716" cy="1113313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2922524">
              <a:off x="4857993" y="316356"/>
              <a:ext cx="1527917" cy="1072057"/>
            </a:xfrm>
            <a:prstGeom prst="triangl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 userDrawn="1"/>
          </p:nvSpPr>
          <p:spPr>
            <a:xfrm rot="5400000" flipH="1">
              <a:off x="8382326" y="-111047"/>
              <a:ext cx="480890" cy="680958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8593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902430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61798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5690938" y="0"/>
            <a:ext cx="6501063" cy="6858000"/>
          </a:xfrm>
          <a:custGeom>
            <a:avLst/>
            <a:gdLst>
              <a:gd name="connsiteX0" fmla="*/ 6501063 w 6501063"/>
              <a:gd name="connsiteY0" fmla="*/ 2268541 h 6858000"/>
              <a:gd name="connsiteX1" fmla="*/ 6501063 w 6501063"/>
              <a:gd name="connsiteY1" fmla="*/ 6858000 h 6858000"/>
              <a:gd name="connsiteX2" fmla="*/ 5011 w 6501063"/>
              <a:gd name="connsiteY2" fmla="*/ 6858000 h 6858000"/>
              <a:gd name="connsiteX3" fmla="*/ 3290104 w 6501063"/>
              <a:gd name="connsiteY3" fmla="*/ 0 h 6858000"/>
              <a:gd name="connsiteX4" fmla="*/ 6501063 w 6501063"/>
              <a:gd name="connsiteY4" fmla="*/ 0 h 6858000"/>
              <a:gd name="connsiteX5" fmla="*/ 6501063 w 6501063"/>
              <a:gd name="connsiteY5" fmla="*/ 2268541 h 6858000"/>
              <a:gd name="connsiteX6" fmla="*/ 0 w 6501063"/>
              <a:gd name="connsiteY6" fmla="*/ 0 h 6858000"/>
              <a:gd name="connsiteX7" fmla="*/ 5011 w 6501063"/>
              <a:gd name="connsiteY7" fmla="*/ 0 h 6858000"/>
              <a:gd name="connsiteX8" fmla="*/ 5011 w 6501063"/>
              <a:gd name="connsiteY8" fmla="*/ 6858000 h 6858000"/>
              <a:gd name="connsiteX9" fmla="*/ 0 w 650106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01063" h="6858000">
                <a:moveTo>
                  <a:pt x="6501063" y="2268541"/>
                </a:moveTo>
                <a:lnTo>
                  <a:pt x="6501063" y="6858000"/>
                </a:lnTo>
                <a:lnTo>
                  <a:pt x="5011" y="6858000"/>
                </a:lnTo>
                <a:close/>
                <a:moveTo>
                  <a:pt x="3290104" y="0"/>
                </a:moveTo>
                <a:lnTo>
                  <a:pt x="6501063" y="0"/>
                </a:lnTo>
                <a:lnTo>
                  <a:pt x="6501063" y="2268541"/>
                </a:lnTo>
                <a:close/>
                <a:moveTo>
                  <a:pt x="0" y="0"/>
                </a:moveTo>
                <a:lnTo>
                  <a:pt x="5011" y="0"/>
                </a:lnTo>
                <a:lnTo>
                  <a:pt x="50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 rot="20418698">
            <a:off x="-459642" y="2301026"/>
            <a:ext cx="5332547" cy="5619514"/>
          </a:xfrm>
          <a:custGeom>
            <a:avLst/>
            <a:gdLst>
              <a:gd name="connsiteX0" fmla="*/ 1328026 w 5332547"/>
              <a:gd name="connsiteY0" fmla="*/ 0 h 5619514"/>
              <a:gd name="connsiteX1" fmla="*/ 5332547 w 5332547"/>
              <a:gd name="connsiteY1" fmla="*/ 5619514 h 5619514"/>
              <a:gd name="connsiteX2" fmla="*/ 0 w 5332547"/>
              <a:gd name="connsiteY2" fmla="*/ 3711407 h 561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547" h="5619514">
                <a:moveTo>
                  <a:pt x="1328026" y="0"/>
                </a:moveTo>
                <a:lnTo>
                  <a:pt x="5332547" y="5619514"/>
                </a:lnTo>
                <a:lnTo>
                  <a:pt x="0" y="371140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142100" y="-84646"/>
            <a:ext cx="4812869" cy="2389373"/>
            <a:chOff x="4150381" y="-111847"/>
            <a:chExt cx="4812869" cy="2389373"/>
          </a:xfrm>
        </p:grpSpPr>
        <p:sp>
          <p:nvSpPr>
            <p:cNvPr id="14" name="Isosceles Triangle 13"/>
            <p:cNvSpPr/>
            <p:nvPr userDrawn="1"/>
          </p:nvSpPr>
          <p:spPr>
            <a:xfrm rot="5400000">
              <a:off x="6273261" y="339754"/>
              <a:ext cx="2277526" cy="1598017"/>
            </a:xfrm>
            <a:prstGeom prst="triangle">
              <a:avLst/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16200000">
              <a:off x="6917266" y="-227815"/>
              <a:ext cx="1095155" cy="1550780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2140381">
              <a:off x="5446410" y="806009"/>
              <a:ext cx="1586716" cy="1113313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2140381">
              <a:off x="4150381" y="-111847"/>
              <a:ext cx="1586716" cy="1113313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2922524">
              <a:off x="4857993" y="316356"/>
              <a:ext cx="1527917" cy="1072057"/>
            </a:xfrm>
            <a:prstGeom prst="triangl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 userDrawn="1"/>
          </p:nvSpPr>
          <p:spPr>
            <a:xfrm rot="5400000" flipH="1">
              <a:off x="8382326" y="-111047"/>
              <a:ext cx="480890" cy="680958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8593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902430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0862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>
            <a:extLst>
              <a:ext uri="{FF2B5EF4-FFF2-40B4-BE49-F238E27FC236}">
                <a16:creationId xmlns:a16="http://schemas.microsoft.com/office/drawing/2014/main" id="{D330320F-6A8C-480B-ACC8-5A63392104DC}"/>
              </a:ext>
            </a:extLst>
          </p:cNvPr>
          <p:cNvSpPr/>
          <p:nvPr userDrawn="1"/>
        </p:nvSpPr>
        <p:spPr>
          <a:xfrm>
            <a:off x="6576053" y="4075470"/>
            <a:ext cx="5615947" cy="18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ED3B153-9814-436F-A89C-D1A103A6A891}"/>
              </a:ext>
            </a:extLst>
          </p:cNvPr>
          <p:cNvSpPr/>
          <p:nvPr userDrawn="1"/>
        </p:nvSpPr>
        <p:spPr>
          <a:xfrm>
            <a:off x="0" y="4075470"/>
            <a:ext cx="5615947" cy="18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354871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22524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65FDF90-DAF3-42DD-B3DC-2909347FD08A}"/>
              </a:ext>
            </a:extLst>
          </p:cNvPr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49CBC5C6-C95E-46E4-A9F9-573893F0F9AC}"/>
              </a:ext>
            </a:extLst>
          </p:cNvPr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7FAFB9EA-C905-4039-AB1B-DB2620B918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013D1A01-700E-4E06-8596-8264245DA431}"/>
              </a:ext>
            </a:extLst>
          </p:cNvPr>
          <p:cNvSpPr/>
          <p:nvPr userDrawn="1"/>
        </p:nvSpPr>
        <p:spPr>
          <a:xfrm>
            <a:off x="11832000" y="-1623"/>
            <a:ext cx="36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047694" y="3660"/>
            <a:ext cx="3600000" cy="36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49830" y="3870000"/>
            <a:ext cx="3600000" cy="29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27694" y="3870000"/>
            <a:ext cx="2520000" cy="19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49830" y="1733388"/>
            <a:ext cx="2520000" cy="1942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49830" y="0"/>
            <a:ext cx="2520000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27694" y="5958000"/>
            <a:ext cx="2520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4FE1A3-6C65-4391-AA24-848FD16552F7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9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51F16FC-ECF9-4C12-8D72-49B470CFA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8591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34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83017" y="371297"/>
            <a:ext cx="1071370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1" y="0"/>
            <a:ext cx="941696" cy="6858000"/>
            <a:chOff x="1" y="0"/>
            <a:chExt cx="941696" cy="6858000"/>
          </a:xfrm>
        </p:grpSpPr>
        <p:sp>
          <p:nvSpPr>
            <p:cNvPr id="56" name="Parallelogram 55"/>
            <p:cNvSpPr/>
            <p:nvPr userDrawn="1"/>
          </p:nvSpPr>
          <p:spPr>
            <a:xfrm>
              <a:off x="1" y="0"/>
              <a:ext cx="941696" cy="6858000"/>
            </a:xfrm>
            <a:prstGeom prst="parallelogram">
              <a:avLst>
                <a:gd name="adj" fmla="val 7644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 userDrawn="1"/>
          </p:nvSpPr>
          <p:spPr>
            <a:xfrm>
              <a:off x="1" y="0"/>
              <a:ext cx="591508" cy="5634764"/>
            </a:xfrm>
            <a:custGeom>
              <a:avLst/>
              <a:gdLst>
                <a:gd name="connsiteX0" fmla="*/ 369729 w 591508"/>
                <a:gd name="connsiteY0" fmla="*/ 0 h 5634764"/>
                <a:gd name="connsiteX1" fmla="*/ 591508 w 591508"/>
                <a:gd name="connsiteY1" fmla="*/ 0 h 5634764"/>
                <a:gd name="connsiteX2" fmla="*/ 0 w 591508"/>
                <a:gd name="connsiteY2" fmla="*/ 5634764 h 5634764"/>
                <a:gd name="connsiteX3" fmla="*/ 0 w 591508"/>
                <a:gd name="connsiteY3" fmla="*/ 3522075 h 563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508" h="5634764">
                  <a:moveTo>
                    <a:pt x="369729" y="0"/>
                  </a:moveTo>
                  <a:lnTo>
                    <a:pt x="591508" y="0"/>
                  </a:lnTo>
                  <a:lnTo>
                    <a:pt x="0" y="5634764"/>
                  </a:lnTo>
                  <a:lnTo>
                    <a:pt x="0" y="35220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 userDrawn="1"/>
          </p:nvSpPr>
          <p:spPr>
            <a:xfrm>
              <a:off x="1" y="0"/>
              <a:ext cx="241321" cy="2298848"/>
            </a:xfrm>
            <a:custGeom>
              <a:avLst/>
              <a:gdLst>
                <a:gd name="connsiteX0" fmla="*/ 19542 w 241321"/>
                <a:gd name="connsiteY0" fmla="*/ 0 h 2298848"/>
                <a:gd name="connsiteX1" fmla="*/ 241321 w 241321"/>
                <a:gd name="connsiteY1" fmla="*/ 0 h 2298848"/>
                <a:gd name="connsiteX2" fmla="*/ 0 w 241321"/>
                <a:gd name="connsiteY2" fmla="*/ 2298848 h 2298848"/>
                <a:gd name="connsiteX3" fmla="*/ 0 w 241321"/>
                <a:gd name="connsiteY3" fmla="*/ 186159 h 229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21" h="2298848">
                  <a:moveTo>
                    <a:pt x="19542" y="0"/>
                  </a:moveTo>
                  <a:lnTo>
                    <a:pt x="241321" y="0"/>
                  </a:lnTo>
                  <a:lnTo>
                    <a:pt x="0" y="2298848"/>
                  </a:lnTo>
                  <a:lnTo>
                    <a:pt x="0" y="1861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 userDrawn="1"/>
        </p:nvGrpSpPr>
        <p:grpSpPr>
          <a:xfrm rot="10800000">
            <a:off x="11250304" y="0"/>
            <a:ext cx="941696" cy="6858000"/>
            <a:chOff x="1" y="0"/>
            <a:chExt cx="941696" cy="6858000"/>
          </a:xfrm>
          <a:solidFill>
            <a:schemeClr val="accent2">
              <a:alpha val="11000"/>
            </a:schemeClr>
          </a:solidFill>
        </p:grpSpPr>
        <p:sp>
          <p:nvSpPr>
            <p:cNvPr id="69" name="Parallelogram 68"/>
            <p:cNvSpPr/>
            <p:nvPr userDrawn="1"/>
          </p:nvSpPr>
          <p:spPr>
            <a:xfrm>
              <a:off x="1" y="0"/>
              <a:ext cx="941696" cy="6858000"/>
            </a:xfrm>
            <a:prstGeom prst="parallelogram">
              <a:avLst>
                <a:gd name="adj" fmla="val 764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 userDrawn="1"/>
          </p:nvSpPr>
          <p:spPr>
            <a:xfrm>
              <a:off x="1" y="0"/>
              <a:ext cx="591508" cy="5634764"/>
            </a:xfrm>
            <a:custGeom>
              <a:avLst/>
              <a:gdLst>
                <a:gd name="connsiteX0" fmla="*/ 369729 w 591508"/>
                <a:gd name="connsiteY0" fmla="*/ 0 h 5634764"/>
                <a:gd name="connsiteX1" fmla="*/ 591508 w 591508"/>
                <a:gd name="connsiteY1" fmla="*/ 0 h 5634764"/>
                <a:gd name="connsiteX2" fmla="*/ 0 w 591508"/>
                <a:gd name="connsiteY2" fmla="*/ 5634764 h 5634764"/>
                <a:gd name="connsiteX3" fmla="*/ 0 w 591508"/>
                <a:gd name="connsiteY3" fmla="*/ 3522075 h 563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508" h="5634764">
                  <a:moveTo>
                    <a:pt x="369729" y="0"/>
                  </a:moveTo>
                  <a:lnTo>
                    <a:pt x="591508" y="0"/>
                  </a:lnTo>
                  <a:lnTo>
                    <a:pt x="0" y="5634764"/>
                  </a:lnTo>
                  <a:lnTo>
                    <a:pt x="0" y="352207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 userDrawn="1"/>
          </p:nvSpPr>
          <p:spPr>
            <a:xfrm>
              <a:off x="1" y="0"/>
              <a:ext cx="241321" cy="2298848"/>
            </a:xfrm>
            <a:custGeom>
              <a:avLst/>
              <a:gdLst>
                <a:gd name="connsiteX0" fmla="*/ 19542 w 241321"/>
                <a:gd name="connsiteY0" fmla="*/ 0 h 2298848"/>
                <a:gd name="connsiteX1" fmla="*/ 241321 w 241321"/>
                <a:gd name="connsiteY1" fmla="*/ 0 h 2298848"/>
                <a:gd name="connsiteX2" fmla="*/ 0 w 241321"/>
                <a:gd name="connsiteY2" fmla="*/ 2298848 h 2298848"/>
                <a:gd name="connsiteX3" fmla="*/ 0 w 241321"/>
                <a:gd name="connsiteY3" fmla="*/ 186159 h 229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21" h="2298848">
                  <a:moveTo>
                    <a:pt x="19542" y="0"/>
                  </a:moveTo>
                  <a:lnTo>
                    <a:pt x="241321" y="0"/>
                  </a:lnTo>
                  <a:lnTo>
                    <a:pt x="0" y="2298848"/>
                  </a:lnTo>
                  <a:lnTo>
                    <a:pt x="0" y="1861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81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79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67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4" r:id="rId2"/>
    <p:sldLayoutId id="2147483682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24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87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9925" y="4857915"/>
            <a:ext cx="6443330" cy="43204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Team 8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Aaron Hyungbin Woo, Connor Vergara, David Edwards.</a:t>
            </a:r>
            <a:endParaRPr lang="en-US" altLang="ko-KR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25" y="2000085"/>
            <a:ext cx="11246270" cy="1784183"/>
          </a:xfrm>
        </p:spPr>
        <p:txBody>
          <a:bodyPr/>
          <a:lstStyle/>
          <a:p>
            <a:r>
              <a:rPr lang="en-US" b="1" dirty="0"/>
              <a:t>Analysis on weather obstruction hampering scoring performance during the 2018 NFL season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End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0624" y="5158462"/>
            <a:ext cx="10698480" cy="757706"/>
          </a:xfrm>
        </p:spPr>
        <p:txBody>
          <a:bodyPr/>
          <a:lstStyle/>
          <a:p>
            <a:r>
              <a:rPr lang="en-US" altLang="ko-KR" dirty="0"/>
              <a:t>Team 8 </a:t>
            </a:r>
          </a:p>
          <a:p>
            <a:r>
              <a:rPr lang="en-US" altLang="ko-KR" dirty="0"/>
              <a:t>Aaron Hyungbin Woo Connor Vergara David Edwards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Methodology:</a:t>
            </a: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1540A2AA-ED02-48BE-9932-B60795C36B4F}"/>
              </a:ext>
            </a:extLst>
          </p:cNvPr>
          <p:cNvSpPr>
            <a:spLocks/>
          </p:cNvSpPr>
          <p:nvPr/>
        </p:nvSpPr>
        <p:spPr bwMode="auto">
          <a:xfrm rot="16200000">
            <a:off x="5701998" y="384473"/>
            <a:ext cx="6874482" cy="6105527"/>
          </a:xfrm>
          <a:custGeom>
            <a:avLst/>
            <a:gdLst>
              <a:gd name="connsiteX0" fmla="*/ 8010 w 9489357"/>
              <a:gd name="connsiteY0" fmla="*/ 3489632 h 5161182"/>
              <a:gd name="connsiteX1" fmla="*/ 8010 w 9489357"/>
              <a:gd name="connsiteY1" fmla="*/ 3515567 h 5161182"/>
              <a:gd name="connsiteX2" fmla="*/ 0 w 9489357"/>
              <a:gd name="connsiteY2" fmla="*/ 3502610 h 5161182"/>
              <a:gd name="connsiteX3" fmla="*/ 9489357 w 9489357"/>
              <a:gd name="connsiteY3" fmla="*/ 910225 h 5161182"/>
              <a:gd name="connsiteX4" fmla="*/ 9489357 w 9489357"/>
              <a:gd name="connsiteY4" fmla="*/ 5161182 h 5161182"/>
              <a:gd name="connsiteX5" fmla="*/ 2614875 w 9489357"/>
              <a:gd name="connsiteY5" fmla="*/ 5161182 h 5161182"/>
              <a:gd name="connsiteX6" fmla="*/ 2614876 w 9489357"/>
              <a:gd name="connsiteY6" fmla="*/ 904764 h 5161182"/>
              <a:gd name="connsiteX7" fmla="*/ 2901220 w 9489357"/>
              <a:gd name="connsiteY7" fmla="*/ 747864 h 5161182"/>
              <a:gd name="connsiteX8" fmla="*/ 6046156 w 9489357"/>
              <a:gd name="connsiteY8" fmla="*/ 0 h 5161182"/>
              <a:gd name="connsiteX9" fmla="*/ 9193044 w 9489357"/>
              <a:gd name="connsiteY9" fmla="*/ 747865 h 5161182"/>
              <a:gd name="connsiteX0" fmla="*/ 0 w 9489357"/>
              <a:gd name="connsiteY0" fmla="*/ 3502610 h 5161182"/>
              <a:gd name="connsiteX1" fmla="*/ 8010 w 9489357"/>
              <a:gd name="connsiteY1" fmla="*/ 3515567 h 5161182"/>
              <a:gd name="connsiteX2" fmla="*/ 0 w 9489357"/>
              <a:gd name="connsiteY2" fmla="*/ 3502610 h 5161182"/>
              <a:gd name="connsiteX3" fmla="*/ 9489357 w 9489357"/>
              <a:gd name="connsiteY3" fmla="*/ 910225 h 5161182"/>
              <a:gd name="connsiteX4" fmla="*/ 9489357 w 9489357"/>
              <a:gd name="connsiteY4" fmla="*/ 5161182 h 5161182"/>
              <a:gd name="connsiteX5" fmla="*/ 2614875 w 9489357"/>
              <a:gd name="connsiteY5" fmla="*/ 5161182 h 5161182"/>
              <a:gd name="connsiteX6" fmla="*/ 2614876 w 9489357"/>
              <a:gd name="connsiteY6" fmla="*/ 904764 h 5161182"/>
              <a:gd name="connsiteX7" fmla="*/ 2901220 w 9489357"/>
              <a:gd name="connsiteY7" fmla="*/ 747864 h 5161182"/>
              <a:gd name="connsiteX8" fmla="*/ 6046156 w 9489357"/>
              <a:gd name="connsiteY8" fmla="*/ 0 h 5161182"/>
              <a:gd name="connsiteX9" fmla="*/ 9193044 w 9489357"/>
              <a:gd name="connsiteY9" fmla="*/ 747865 h 5161182"/>
              <a:gd name="connsiteX10" fmla="*/ 9489357 w 9489357"/>
              <a:gd name="connsiteY10" fmla="*/ 910225 h 5161182"/>
              <a:gd name="connsiteX0" fmla="*/ 6874482 w 6874482"/>
              <a:gd name="connsiteY0" fmla="*/ 910225 h 5161182"/>
              <a:gd name="connsiteX1" fmla="*/ 6874482 w 6874482"/>
              <a:gd name="connsiteY1" fmla="*/ 5161182 h 5161182"/>
              <a:gd name="connsiteX2" fmla="*/ 0 w 6874482"/>
              <a:gd name="connsiteY2" fmla="*/ 5161182 h 5161182"/>
              <a:gd name="connsiteX3" fmla="*/ 1 w 6874482"/>
              <a:gd name="connsiteY3" fmla="*/ 904764 h 5161182"/>
              <a:gd name="connsiteX4" fmla="*/ 286345 w 6874482"/>
              <a:gd name="connsiteY4" fmla="*/ 747864 h 5161182"/>
              <a:gd name="connsiteX5" fmla="*/ 3431281 w 6874482"/>
              <a:gd name="connsiteY5" fmla="*/ 0 h 5161182"/>
              <a:gd name="connsiteX6" fmla="*/ 6578169 w 6874482"/>
              <a:gd name="connsiteY6" fmla="*/ 747865 h 5161182"/>
              <a:gd name="connsiteX7" fmla="*/ 6874482 w 6874482"/>
              <a:gd name="connsiteY7" fmla="*/ 910225 h 5161182"/>
              <a:gd name="connsiteX0" fmla="*/ 6874482 w 6874482"/>
              <a:gd name="connsiteY0" fmla="*/ 776882 h 5027839"/>
              <a:gd name="connsiteX1" fmla="*/ 6874482 w 6874482"/>
              <a:gd name="connsiteY1" fmla="*/ 5027839 h 5027839"/>
              <a:gd name="connsiteX2" fmla="*/ 0 w 6874482"/>
              <a:gd name="connsiteY2" fmla="*/ 5027839 h 5027839"/>
              <a:gd name="connsiteX3" fmla="*/ 1 w 6874482"/>
              <a:gd name="connsiteY3" fmla="*/ 771421 h 5027839"/>
              <a:gd name="connsiteX4" fmla="*/ 286345 w 6874482"/>
              <a:gd name="connsiteY4" fmla="*/ 614521 h 5027839"/>
              <a:gd name="connsiteX5" fmla="*/ 3393181 w 6874482"/>
              <a:gd name="connsiteY5" fmla="*/ 0 h 5027839"/>
              <a:gd name="connsiteX6" fmla="*/ 6578169 w 6874482"/>
              <a:gd name="connsiteY6" fmla="*/ 614522 h 5027839"/>
              <a:gd name="connsiteX7" fmla="*/ 6874482 w 6874482"/>
              <a:gd name="connsiteY7" fmla="*/ 776882 h 502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4482" h="5027839">
                <a:moveTo>
                  <a:pt x="6874482" y="776882"/>
                </a:moveTo>
                <a:lnTo>
                  <a:pt x="6874482" y="5027839"/>
                </a:lnTo>
                <a:lnTo>
                  <a:pt x="0" y="5027839"/>
                </a:lnTo>
                <a:cubicBezTo>
                  <a:pt x="0" y="3609033"/>
                  <a:pt x="1" y="2190227"/>
                  <a:pt x="1" y="771421"/>
                </a:cubicBezTo>
                <a:lnTo>
                  <a:pt x="286345" y="614521"/>
                </a:lnTo>
                <a:cubicBezTo>
                  <a:pt x="1231481" y="136023"/>
                  <a:pt x="2262216" y="0"/>
                  <a:pt x="3393181" y="0"/>
                </a:cubicBezTo>
                <a:cubicBezTo>
                  <a:pt x="4525858" y="0"/>
                  <a:pt x="5633006" y="136023"/>
                  <a:pt x="6578169" y="614522"/>
                </a:cubicBezTo>
                <a:lnTo>
                  <a:pt x="6874482" y="7768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4" name="Freeform 303">
            <a:extLst>
              <a:ext uri="{FF2B5EF4-FFF2-40B4-BE49-F238E27FC236}">
                <a16:creationId xmlns:a16="http://schemas.microsoft.com/office/drawing/2014/main" id="{79D4D550-E689-40A3-B013-FE063B9886CB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7515484" y="2398611"/>
            <a:ext cx="6060328" cy="1979385"/>
          </a:xfrm>
          <a:custGeom>
            <a:avLst/>
            <a:gdLst>
              <a:gd name="T0" fmla="*/ 1052 w 1550"/>
              <a:gd name="T1" fmla="*/ 489 h 506"/>
              <a:gd name="T2" fmla="*/ 1185 w 1550"/>
              <a:gd name="T3" fmla="*/ 489 h 506"/>
              <a:gd name="T4" fmla="*/ 904 w 1550"/>
              <a:gd name="T5" fmla="*/ 473 h 506"/>
              <a:gd name="T6" fmla="*/ 1003 w 1550"/>
              <a:gd name="T7" fmla="*/ 506 h 506"/>
              <a:gd name="T8" fmla="*/ 838 w 1550"/>
              <a:gd name="T9" fmla="*/ 473 h 506"/>
              <a:gd name="T10" fmla="*/ 739 w 1550"/>
              <a:gd name="T11" fmla="*/ 506 h 506"/>
              <a:gd name="T12" fmla="*/ 838 w 1550"/>
              <a:gd name="T13" fmla="*/ 473 h 506"/>
              <a:gd name="T14" fmla="*/ 557 w 1550"/>
              <a:gd name="T15" fmla="*/ 489 h 506"/>
              <a:gd name="T16" fmla="*/ 689 w 1550"/>
              <a:gd name="T17" fmla="*/ 489 h 506"/>
              <a:gd name="T18" fmla="*/ 409 w 1550"/>
              <a:gd name="T19" fmla="*/ 473 h 506"/>
              <a:gd name="T20" fmla="*/ 508 w 1550"/>
              <a:gd name="T21" fmla="*/ 506 h 506"/>
              <a:gd name="T22" fmla="*/ 342 w 1550"/>
              <a:gd name="T23" fmla="*/ 473 h 506"/>
              <a:gd name="T24" fmla="*/ 243 w 1550"/>
              <a:gd name="T25" fmla="*/ 506 h 506"/>
              <a:gd name="T26" fmla="*/ 342 w 1550"/>
              <a:gd name="T27" fmla="*/ 473 h 506"/>
              <a:gd name="T28" fmla="*/ 76 w 1550"/>
              <a:gd name="T29" fmla="*/ 433 h 506"/>
              <a:gd name="T30" fmla="*/ 194 w 1550"/>
              <a:gd name="T31" fmla="*/ 489 h 506"/>
              <a:gd name="T32" fmla="*/ 34 w 1550"/>
              <a:gd name="T33" fmla="*/ 299 h 506"/>
              <a:gd name="T34" fmla="*/ 32 w 1550"/>
              <a:gd name="T35" fmla="*/ 402 h 506"/>
              <a:gd name="T36" fmla="*/ 33 w 1550"/>
              <a:gd name="T37" fmla="*/ 234 h 506"/>
              <a:gd name="T38" fmla="*/ 40 w 1550"/>
              <a:gd name="T39" fmla="*/ 122 h 506"/>
              <a:gd name="T40" fmla="*/ 0 w 1550"/>
              <a:gd name="T41" fmla="*/ 234 h 506"/>
              <a:gd name="T42" fmla="*/ 82 w 1550"/>
              <a:gd name="T43" fmla="*/ 93 h 506"/>
              <a:gd name="T44" fmla="*/ 146 w 1550"/>
              <a:gd name="T45" fmla="*/ 12 h 506"/>
              <a:gd name="T46" fmla="*/ 82 w 1550"/>
              <a:gd name="T47" fmla="*/ 93 h 506"/>
              <a:gd name="T48" fmla="*/ 332 w 1550"/>
              <a:gd name="T49" fmla="*/ 17 h 506"/>
              <a:gd name="T50" fmla="*/ 216 w 1550"/>
              <a:gd name="T51" fmla="*/ 0 h 506"/>
              <a:gd name="T52" fmla="*/ 381 w 1550"/>
              <a:gd name="T53" fmla="*/ 34 h 506"/>
              <a:gd name="T54" fmla="*/ 481 w 1550"/>
              <a:gd name="T55" fmla="*/ 0 h 506"/>
              <a:gd name="T56" fmla="*/ 381 w 1550"/>
              <a:gd name="T57" fmla="*/ 34 h 506"/>
              <a:gd name="T58" fmla="*/ 662 w 1550"/>
              <a:gd name="T59" fmla="*/ 17 h 506"/>
              <a:gd name="T60" fmla="*/ 530 w 1550"/>
              <a:gd name="T61" fmla="*/ 17 h 506"/>
              <a:gd name="T62" fmla="*/ 811 w 1550"/>
              <a:gd name="T63" fmla="*/ 34 h 506"/>
              <a:gd name="T64" fmla="*/ 712 w 1550"/>
              <a:gd name="T65" fmla="*/ 0 h 506"/>
              <a:gd name="T66" fmla="*/ 877 w 1550"/>
              <a:gd name="T67" fmla="*/ 34 h 506"/>
              <a:gd name="T68" fmla="*/ 976 w 1550"/>
              <a:gd name="T69" fmla="*/ 0 h 506"/>
              <a:gd name="T70" fmla="*/ 877 w 1550"/>
              <a:gd name="T71" fmla="*/ 34 h 506"/>
              <a:gd name="T72" fmla="*/ 1158 w 1550"/>
              <a:gd name="T73" fmla="*/ 17 h 506"/>
              <a:gd name="T74" fmla="*/ 1025 w 1550"/>
              <a:gd name="T75" fmla="*/ 17 h 506"/>
              <a:gd name="T76" fmla="*/ 1306 w 1550"/>
              <a:gd name="T77" fmla="*/ 34 h 506"/>
              <a:gd name="T78" fmla="*/ 1207 w 1550"/>
              <a:gd name="T79" fmla="*/ 0 h 506"/>
              <a:gd name="T80" fmla="*/ 1369 w 1550"/>
              <a:gd name="T81" fmla="*/ 37 h 506"/>
              <a:gd name="T82" fmla="*/ 1471 w 1550"/>
              <a:gd name="T83" fmla="*/ 50 h 506"/>
              <a:gd name="T84" fmla="*/ 1369 w 1550"/>
              <a:gd name="T85" fmla="*/ 37 h 506"/>
              <a:gd name="T86" fmla="*/ 1534 w 1550"/>
              <a:gd name="T87" fmla="*/ 223 h 506"/>
              <a:gd name="T88" fmla="*/ 1495 w 1550"/>
              <a:gd name="T89" fmla="*/ 99 h 506"/>
              <a:gd name="T90" fmla="*/ 1517 w 1550"/>
              <a:gd name="T91" fmla="*/ 289 h 506"/>
              <a:gd name="T92" fmla="*/ 1532 w 1550"/>
              <a:gd name="T93" fmla="*/ 376 h 506"/>
              <a:gd name="T94" fmla="*/ 1533 w 1550"/>
              <a:gd name="T95" fmla="*/ 256 h 506"/>
              <a:gd name="T96" fmla="*/ 1393 w 1550"/>
              <a:gd name="T97" fmla="*/ 463 h 506"/>
              <a:gd name="T98" fmla="*/ 1493 w 1550"/>
              <a:gd name="T99" fmla="*/ 435 h 506"/>
              <a:gd name="T100" fmla="*/ 1334 w 1550"/>
              <a:gd name="T101" fmla="*/ 473 h 506"/>
              <a:gd name="T102" fmla="*/ 1234 w 1550"/>
              <a:gd name="T103" fmla="*/ 506 h 506"/>
              <a:gd name="T104" fmla="*/ 1351 w 1550"/>
              <a:gd name="T105" fmla="*/ 489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50" h="506">
                <a:moveTo>
                  <a:pt x="1168" y="473"/>
                </a:moveTo>
                <a:lnTo>
                  <a:pt x="1069" y="473"/>
                </a:lnTo>
                <a:cubicBezTo>
                  <a:pt x="1060" y="473"/>
                  <a:pt x="1052" y="480"/>
                  <a:pt x="1052" y="489"/>
                </a:cubicBezTo>
                <a:cubicBezTo>
                  <a:pt x="1052" y="499"/>
                  <a:pt x="1060" y="506"/>
                  <a:pt x="1069" y="506"/>
                </a:cubicBezTo>
                <a:lnTo>
                  <a:pt x="1168" y="506"/>
                </a:lnTo>
                <a:cubicBezTo>
                  <a:pt x="1177" y="506"/>
                  <a:pt x="1185" y="499"/>
                  <a:pt x="1185" y="489"/>
                </a:cubicBezTo>
                <a:cubicBezTo>
                  <a:pt x="1185" y="480"/>
                  <a:pt x="1177" y="473"/>
                  <a:pt x="1168" y="473"/>
                </a:cubicBezTo>
                <a:close/>
                <a:moveTo>
                  <a:pt x="1003" y="473"/>
                </a:moveTo>
                <a:lnTo>
                  <a:pt x="904" y="473"/>
                </a:lnTo>
                <a:cubicBezTo>
                  <a:pt x="895" y="473"/>
                  <a:pt x="887" y="480"/>
                  <a:pt x="887" y="489"/>
                </a:cubicBezTo>
                <a:cubicBezTo>
                  <a:pt x="887" y="499"/>
                  <a:pt x="895" y="506"/>
                  <a:pt x="904" y="506"/>
                </a:cubicBezTo>
                <a:lnTo>
                  <a:pt x="1003" y="506"/>
                </a:lnTo>
                <a:cubicBezTo>
                  <a:pt x="1012" y="506"/>
                  <a:pt x="1020" y="499"/>
                  <a:pt x="1020" y="489"/>
                </a:cubicBezTo>
                <a:cubicBezTo>
                  <a:pt x="1020" y="480"/>
                  <a:pt x="1012" y="473"/>
                  <a:pt x="1003" y="473"/>
                </a:cubicBezTo>
                <a:close/>
                <a:moveTo>
                  <a:pt x="838" y="473"/>
                </a:moveTo>
                <a:lnTo>
                  <a:pt x="739" y="473"/>
                </a:lnTo>
                <a:cubicBezTo>
                  <a:pt x="730" y="473"/>
                  <a:pt x="722" y="480"/>
                  <a:pt x="722" y="489"/>
                </a:cubicBezTo>
                <a:cubicBezTo>
                  <a:pt x="722" y="499"/>
                  <a:pt x="730" y="506"/>
                  <a:pt x="739" y="506"/>
                </a:cubicBezTo>
                <a:lnTo>
                  <a:pt x="838" y="506"/>
                </a:lnTo>
                <a:cubicBezTo>
                  <a:pt x="847" y="506"/>
                  <a:pt x="855" y="499"/>
                  <a:pt x="855" y="489"/>
                </a:cubicBezTo>
                <a:cubicBezTo>
                  <a:pt x="855" y="480"/>
                  <a:pt x="847" y="473"/>
                  <a:pt x="838" y="473"/>
                </a:cubicBezTo>
                <a:close/>
                <a:moveTo>
                  <a:pt x="673" y="473"/>
                </a:moveTo>
                <a:lnTo>
                  <a:pt x="574" y="473"/>
                </a:lnTo>
                <a:cubicBezTo>
                  <a:pt x="564" y="473"/>
                  <a:pt x="557" y="480"/>
                  <a:pt x="557" y="489"/>
                </a:cubicBezTo>
                <a:cubicBezTo>
                  <a:pt x="557" y="499"/>
                  <a:pt x="564" y="506"/>
                  <a:pt x="574" y="506"/>
                </a:cubicBezTo>
                <a:lnTo>
                  <a:pt x="673" y="506"/>
                </a:lnTo>
                <a:cubicBezTo>
                  <a:pt x="682" y="506"/>
                  <a:pt x="689" y="499"/>
                  <a:pt x="689" y="489"/>
                </a:cubicBezTo>
                <a:cubicBezTo>
                  <a:pt x="689" y="480"/>
                  <a:pt x="682" y="473"/>
                  <a:pt x="673" y="473"/>
                </a:cubicBezTo>
                <a:close/>
                <a:moveTo>
                  <a:pt x="508" y="473"/>
                </a:moveTo>
                <a:lnTo>
                  <a:pt x="409" y="473"/>
                </a:lnTo>
                <a:cubicBezTo>
                  <a:pt x="399" y="473"/>
                  <a:pt x="392" y="480"/>
                  <a:pt x="392" y="489"/>
                </a:cubicBezTo>
                <a:cubicBezTo>
                  <a:pt x="392" y="499"/>
                  <a:pt x="399" y="506"/>
                  <a:pt x="409" y="506"/>
                </a:cubicBezTo>
                <a:lnTo>
                  <a:pt x="508" y="506"/>
                </a:lnTo>
                <a:cubicBezTo>
                  <a:pt x="517" y="506"/>
                  <a:pt x="524" y="499"/>
                  <a:pt x="524" y="489"/>
                </a:cubicBezTo>
                <a:cubicBezTo>
                  <a:pt x="524" y="480"/>
                  <a:pt x="517" y="473"/>
                  <a:pt x="508" y="473"/>
                </a:cubicBezTo>
                <a:close/>
                <a:moveTo>
                  <a:pt x="342" y="473"/>
                </a:moveTo>
                <a:lnTo>
                  <a:pt x="243" y="473"/>
                </a:lnTo>
                <a:cubicBezTo>
                  <a:pt x="234" y="473"/>
                  <a:pt x="227" y="480"/>
                  <a:pt x="227" y="489"/>
                </a:cubicBezTo>
                <a:cubicBezTo>
                  <a:pt x="227" y="499"/>
                  <a:pt x="234" y="506"/>
                  <a:pt x="243" y="506"/>
                </a:cubicBezTo>
                <a:lnTo>
                  <a:pt x="342" y="506"/>
                </a:lnTo>
                <a:cubicBezTo>
                  <a:pt x="352" y="506"/>
                  <a:pt x="359" y="499"/>
                  <a:pt x="359" y="489"/>
                </a:cubicBezTo>
                <a:cubicBezTo>
                  <a:pt x="359" y="480"/>
                  <a:pt x="352" y="473"/>
                  <a:pt x="342" y="473"/>
                </a:cubicBezTo>
                <a:close/>
                <a:moveTo>
                  <a:pt x="181" y="469"/>
                </a:moveTo>
                <a:cubicBezTo>
                  <a:pt x="151" y="463"/>
                  <a:pt x="123" y="450"/>
                  <a:pt x="100" y="430"/>
                </a:cubicBezTo>
                <a:cubicBezTo>
                  <a:pt x="93" y="424"/>
                  <a:pt x="82" y="425"/>
                  <a:pt x="76" y="433"/>
                </a:cubicBezTo>
                <a:cubicBezTo>
                  <a:pt x="70" y="440"/>
                  <a:pt x="71" y="450"/>
                  <a:pt x="78" y="456"/>
                </a:cubicBezTo>
                <a:cubicBezTo>
                  <a:pt x="106" y="479"/>
                  <a:pt x="138" y="495"/>
                  <a:pt x="174" y="502"/>
                </a:cubicBezTo>
                <a:cubicBezTo>
                  <a:pt x="183" y="504"/>
                  <a:pt x="192" y="498"/>
                  <a:pt x="194" y="489"/>
                </a:cubicBezTo>
                <a:cubicBezTo>
                  <a:pt x="196" y="480"/>
                  <a:pt x="190" y="471"/>
                  <a:pt x="181" y="469"/>
                </a:cubicBezTo>
                <a:close/>
                <a:moveTo>
                  <a:pt x="60" y="385"/>
                </a:moveTo>
                <a:cubicBezTo>
                  <a:pt x="45" y="359"/>
                  <a:pt x="35" y="330"/>
                  <a:pt x="34" y="299"/>
                </a:cubicBezTo>
                <a:cubicBezTo>
                  <a:pt x="33" y="290"/>
                  <a:pt x="25" y="283"/>
                  <a:pt x="16" y="283"/>
                </a:cubicBezTo>
                <a:cubicBezTo>
                  <a:pt x="7" y="284"/>
                  <a:pt x="0" y="292"/>
                  <a:pt x="0" y="301"/>
                </a:cubicBezTo>
                <a:cubicBezTo>
                  <a:pt x="2" y="338"/>
                  <a:pt x="14" y="372"/>
                  <a:pt x="32" y="402"/>
                </a:cubicBezTo>
                <a:cubicBezTo>
                  <a:pt x="37" y="410"/>
                  <a:pt x="47" y="412"/>
                  <a:pt x="55" y="408"/>
                </a:cubicBezTo>
                <a:cubicBezTo>
                  <a:pt x="63" y="403"/>
                  <a:pt x="65" y="393"/>
                  <a:pt x="60" y="385"/>
                </a:cubicBezTo>
                <a:close/>
                <a:moveTo>
                  <a:pt x="33" y="234"/>
                </a:moveTo>
                <a:lnTo>
                  <a:pt x="33" y="217"/>
                </a:lnTo>
                <a:cubicBezTo>
                  <a:pt x="33" y="191"/>
                  <a:pt x="39" y="166"/>
                  <a:pt x="49" y="144"/>
                </a:cubicBezTo>
                <a:cubicBezTo>
                  <a:pt x="53" y="135"/>
                  <a:pt x="49" y="126"/>
                  <a:pt x="40" y="122"/>
                </a:cubicBezTo>
                <a:cubicBezTo>
                  <a:pt x="32" y="118"/>
                  <a:pt x="22" y="122"/>
                  <a:pt x="18" y="130"/>
                </a:cubicBezTo>
                <a:cubicBezTo>
                  <a:pt x="7" y="157"/>
                  <a:pt x="0" y="186"/>
                  <a:pt x="0" y="217"/>
                </a:cubicBezTo>
                <a:lnTo>
                  <a:pt x="0" y="234"/>
                </a:lnTo>
                <a:cubicBezTo>
                  <a:pt x="0" y="243"/>
                  <a:pt x="8" y="250"/>
                  <a:pt x="17" y="250"/>
                </a:cubicBezTo>
                <a:cubicBezTo>
                  <a:pt x="26" y="250"/>
                  <a:pt x="33" y="243"/>
                  <a:pt x="33" y="234"/>
                </a:cubicBezTo>
                <a:close/>
                <a:moveTo>
                  <a:pt x="82" y="93"/>
                </a:moveTo>
                <a:cubicBezTo>
                  <a:pt x="102" y="71"/>
                  <a:pt x="128" y="54"/>
                  <a:pt x="157" y="44"/>
                </a:cubicBezTo>
                <a:cubicBezTo>
                  <a:pt x="166" y="41"/>
                  <a:pt x="170" y="31"/>
                  <a:pt x="167" y="23"/>
                </a:cubicBezTo>
                <a:cubicBezTo>
                  <a:pt x="164" y="14"/>
                  <a:pt x="155" y="9"/>
                  <a:pt x="146" y="12"/>
                </a:cubicBezTo>
                <a:cubicBezTo>
                  <a:pt x="112" y="24"/>
                  <a:pt x="81" y="45"/>
                  <a:pt x="57" y="71"/>
                </a:cubicBezTo>
                <a:cubicBezTo>
                  <a:pt x="51" y="78"/>
                  <a:pt x="52" y="88"/>
                  <a:pt x="58" y="94"/>
                </a:cubicBezTo>
                <a:cubicBezTo>
                  <a:pt x="65" y="101"/>
                  <a:pt x="76" y="100"/>
                  <a:pt x="82" y="93"/>
                </a:cubicBezTo>
                <a:close/>
                <a:moveTo>
                  <a:pt x="216" y="34"/>
                </a:moveTo>
                <a:lnTo>
                  <a:pt x="315" y="34"/>
                </a:lnTo>
                <a:cubicBezTo>
                  <a:pt x="325" y="34"/>
                  <a:pt x="332" y="26"/>
                  <a:pt x="332" y="17"/>
                </a:cubicBezTo>
                <a:cubicBezTo>
                  <a:pt x="332" y="8"/>
                  <a:pt x="325" y="0"/>
                  <a:pt x="315" y="0"/>
                </a:cubicBezTo>
                <a:lnTo>
                  <a:pt x="217" y="0"/>
                </a:lnTo>
                <a:lnTo>
                  <a:pt x="216" y="0"/>
                </a:lnTo>
                <a:cubicBezTo>
                  <a:pt x="207" y="0"/>
                  <a:pt x="200" y="8"/>
                  <a:pt x="200" y="17"/>
                </a:cubicBezTo>
                <a:cubicBezTo>
                  <a:pt x="200" y="26"/>
                  <a:pt x="207" y="34"/>
                  <a:pt x="216" y="34"/>
                </a:cubicBezTo>
                <a:close/>
                <a:moveTo>
                  <a:pt x="381" y="34"/>
                </a:moveTo>
                <a:lnTo>
                  <a:pt x="481" y="34"/>
                </a:lnTo>
                <a:cubicBezTo>
                  <a:pt x="490" y="34"/>
                  <a:pt x="497" y="26"/>
                  <a:pt x="497" y="17"/>
                </a:cubicBezTo>
                <a:cubicBezTo>
                  <a:pt x="497" y="8"/>
                  <a:pt x="490" y="0"/>
                  <a:pt x="481" y="0"/>
                </a:cubicBezTo>
                <a:lnTo>
                  <a:pt x="381" y="0"/>
                </a:lnTo>
                <a:cubicBezTo>
                  <a:pt x="372" y="0"/>
                  <a:pt x="365" y="8"/>
                  <a:pt x="365" y="17"/>
                </a:cubicBezTo>
                <a:cubicBezTo>
                  <a:pt x="365" y="26"/>
                  <a:pt x="372" y="34"/>
                  <a:pt x="381" y="34"/>
                </a:cubicBezTo>
                <a:close/>
                <a:moveTo>
                  <a:pt x="547" y="34"/>
                </a:moveTo>
                <a:lnTo>
                  <a:pt x="646" y="34"/>
                </a:lnTo>
                <a:cubicBezTo>
                  <a:pt x="655" y="34"/>
                  <a:pt x="662" y="26"/>
                  <a:pt x="662" y="17"/>
                </a:cubicBezTo>
                <a:cubicBezTo>
                  <a:pt x="662" y="8"/>
                  <a:pt x="655" y="0"/>
                  <a:pt x="646" y="0"/>
                </a:cubicBezTo>
                <a:lnTo>
                  <a:pt x="547" y="0"/>
                </a:lnTo>
                <a:cubicBezTo>
                  <a:pt x="537" y="0"/>
                  <a:pt x="530" y="8"/>
                  <a:pt x="530" y="17"/>
                </a:cubicBezTo>
                <a:cubicBezTo>
                  <a:pt x="530" y="26"/>
                  <a:pt x="537" y="34"/>
                  <a:pt x="547" y="34"/>
                </a:cubicBezTo>
                <a:close/>
                <a:moveTo>
                  <a:pt x="712" y="34"/>
                </a:moveTo>
                <a:lnTo>
                  <a:pt x="811" y="34"/>
                </a:lnTo>
                <a:cubicBezTo>
                  <a:pt x="820" y="34"/>
                  <a:pt x="828" y="26"/>
                  <a:pt x="828" y="17"/>
                </a:cubicBezTo>
                <a:cubicBezTo>
                  <a:pt x="828" y="8"/>
                  <a:pt x="820" y="0"/>
                  <a:pt x="811" y="0"/>
                </a:cubicBezTo>
                <a:lnTo>
                  <a:pt x="712" y="0"/>
                </a:lnTo>
                <a:cubicBezTo>
                  <a:pt x="703" y="0"/>
                  <a:pt x="695" y="8"/>
                  <a:pt x="695" y="17"/>
                </a:cubicBezTo>
                <a:cubicBezTo>
                  <a:pt x="695" y="26"/>
                  <a:pt x="703" y="34"/>
                  <a:pt x="712" y="34"/>
                </a:cubicBezTo>
                <a:close/>
                <a:moveTo>
                  <a:pt x="877" y="34"/>
                </a:moveTo>
                <a:lnTo>
                  <a:pt x="976" y="34"/>
                </a:lnTo>
                <a:cubicBezTo>
                  <a:pt x="985" y="34"/>
                  <a:pt x="993" y="26"/>
                  <a:pt x="993" y="17"/>
                </a:cubicBezTo>
                <a:cubicBezTo>
                  <a:pt x="993" y="8"/>
                  <a:pt x="985" y="0"/>
                  <a:pt x="976" y="0"/>
                </a:cubicBezTo>
                <a:lnTo>
                  <a:pt x="877" y="0"/>
                </a:lnTo>
                <a:cubicBezTo>
                  <a:pt x="868" y="0"/>
                  <a:pt x="860" y="8"/>
                  <a:pt x="860" y="17"/>
                </a:cubicBezTo>
                <a:cubicBezTo>
                  <a:pt x="860" y="26"/>
                  <a:pt x="868" y="34"/>
                  <a:pt x="877" y="34"/>
                </a:cubicBezTo>
                <a:close/>
                <a:moveTo>
                  <a:pt x="1042" y="34"/>
                </a:moveTo>
                <a:lnTo>
                  <a:pt x="1141" y="34"/>
                </a:lnTo>
                <a:cubicBezTo>
                  <a:pt x="1150" y="34"/>
                  <a:pt x="1158" y="26"/>
                  <a:pt x="1158" y="17"/>
                </a:cubicBezTo>
                <a:cubicBezTo>
                  <a:pt x="1158" y="8"/>
                  <a:pt x="1150" y="0"/>
                  <a:pt x="1141" y="0"/>
                </a:cubicBezTo>
                <a:lnTo>
                  <a:pt x="1042" y="0"/>
                </a:lnTo>
                <a:cubicBezTo>
                  <a:pt x="1033" y="0"/>
                  <a:pt x="1025" y="8"/>
                  <a:pt x="1025" y="17"/>
                </a:cubicBezTo>
                <a:cubicBezTo>
                  <a:pt x="1025" y="26"/>
                  <a:pt x="1033" y="34"/>
                  <a:pt x="1042" y="34"/>
                </a:cubicBezTo>
                <a:close/>
                <a:moveTo>
                  <a:pt x="1207" y="34"/>
                </a:moveTo>
                <a:lnTo>
                  <a:pt x="1306" y="34"/>
                </a:lnTo>
                <a:cubicBezTo>
                  <a:pt x="1316" y="34"/>
                  <a:pt x="1323" y="26"/>
                  <a:pt x="1323" y="17"/>
                </a:cubicBezTo>
                <a:cubicBezTo>
                  <a:pt x="1323" y="8"/>
                  <a:pt x="1316" y="0"/>
                  <a:pt x="1306" y="0"/>
                </a:cubicBezTo>
                <a:lnTo>
                  <a:pt x="1207" y="0"/>
                </a:lnTo>
                <a:cubicBezTo>
                  <a:pt x="1198" y="0"/>
                  <a:pt x="1191" y="8"/>
                  <a:pt x="1191" y="17"/>
                </a:cubicBezTo>
                <a:cubicBezTo>
                  <a:pt x="1191" y="26"/>
                  <a:pt x="1198" y="34"/>
                  <a:pt x="1207" y="34"/>
                </a:cubicBezTo>
                <a:close/>
                <a:moveTo>
                  <a:pt x="1369" y="37"/>
                </a:moveTo>
                <a:cubicBezTo>
                  <a:pt x="1399" y="43"/>
                  <a:pt x="1427" y="57"/>
                  <a:pt x="1450" y="76"/>
                </a:cubicBezTo>
                <a:cubicBezTo>
                  <a:pt x="1457" y="82"/>
                  <a:pt x="1468" y="81"/>
                  <a:pt x="1474" y="74"/>
                </a:cubicBezTo>
                <a:cubicBezTo>
                  <a:pt x="1479" y="67"/>
                  <a:pt x="1478" y="56"/>
                  <a:pt x="1471" y="50"/>
                </a:cubicBezTo>
                <a:cubicBezTo>
                  <a:pt x="1444" y="28"/>
                  <a:pt x="1411" y="12"/>
                  <a:pt x="1375" y="5"/>
                </a:cubicBezTo>
                <a:cubicBezTo>
                  <a:pt x="1366" y="3"/>
                  <a:pt x="1358" y="9"/>
                  <a:pt x="1356" y="18"/>
                </a:cubicBezTo>
                <a:cubicBezTo>
                  <a:pt x="1354" y="27"/>
                  <a:pt x="1360" y="35"/>
                  <a:pt x="1369" y="37"/>
                </a:cubicBezTo>
                <a:close/>
                <a:moveTo>
                  <a:pt x="1490" y="122"/>
                </a:moveTo>
                <a:cubicBezTo>
                  <a:pt x="1505" y="147"/>
                  <a:pt x="1515" y="176"/>
                  <a:pt x="1516" y="207"/>
                </a:cubicBezTo>
                <a:cubicBezTo>
                  <a:pt x="1517" y="216"/>
                  <a:pt x="1525" y="223"/>
                  <a:pt x="1534" y="223"/>
                </a:cubicBezTo>
                <a:cubicBezTo>
                  <a:pt x="1543" y="222"/>
                  <a:pt x="1550" y="215"/>
                  <a:pt x="1550" y="205"/>
                </a:cubicBezTo>
                <a:cubicBezTo>
                  <a:pt x="1548" y="168"/>
                  <a:pt x="1536" y="134"/>
                  <a:pt x="1518" y="104"/>
                </a:cubicBezTo>
                <a:cubicBezTo>
                  <a:pt x="1513" y="96"/>
                  <a:pt x="1503" y="94"/>
                  <a:pt x="1495" y="99"/>
                </a:cubicBezTo>
                <a:cubicBezTo>
                  <a:pt x="1487" y="103"/>
                  <a:pt x="1485" y="114"/>
                  <a:pt x="1490" y="122"/>
                </a:cubicBezTo>
                <a:close/>
                <a:moveTo>
                  <a:pt x="1517" y="272"/>
                </a:moveTo>
                <a:lnTo>
                  <a:pt x="1517" y="289"/>
                </a:lnTo>
                <a:cubicBezTo>
                  <a:pt x="1517" y="315"/>
                  <a:pt x="1511" y="340"/>
                  <a:pt x="1501" y="362"/>
                </a:cubicBezTo>
                <a:cubicBezTo>
                  <a:pt x="1498" y="371"/>
                  <a:pt x="1502" y="381"/>
                  <a:pt x="1510" y="384"/>
                </a:cubicBezTo>
                <a:cubicBezTo>
                  <a:pt x="1518" y="388"/>
                  <a:pt x="1528" y="384"/>
                  <a:pt x="1532" y="376"/>
                </a:cubicBezTo>
                <a:cubicBezTo>
                  <a:pt x="1544" y="349"/>
                  <a:pt x="1550" y="320"/>
                  <a:pt x="1550" y="289"/>
                </a:cubicBezTo>
                <a:lnTo>
                  <a:pt x="1550" y="272"/>
                </a:lnTo>
                <a:cubicBezTo>
                  <a:pt x="1550" y="263"/>
                  <a:pt x="1543" y="256"/>
                  <a:pt x="1533" y="256"/>
                </a:cubicBezTo>
                <a:cubicBezTo>
                  <a:pt x="1524" y="256"/>
                  <a:pt x="1517" y="263"/>
                  <a:pt x="1517" y="272"/>
                </a:cubicBezTo>
                <a:close/>
                <a:moveTo>
                  <a:pt x="1469" y="413"/>
                </a:moveTo>
                <a:cubicBezTo>
                  <a:pt x="1448" y="435"/>
                  <a:pt x="1422" y="452"/>
                  <a:pt x="1393" y="463"/>
                </a:cubicBezTo>
                <a:cubicBezTo>
                  <a:pt x="1385" y="466"/>
                  <a:pt x="1380" y="475"/>
                  <a:pt x="1383" y="484"/>
                </a:cubicBezTo>
                <a:cubicBezTo>
                  <a:pt x="1386" y="493"/>
                  <a:pt x="1396" y="497"/>
                  <a:pt x="1405" y="494"/>
                </a:cubicBezTo>
                <a:cubicBezTo>
                  <a:pt x="1439" y="482"/>
                  <a:pt x="1469" y="462"/>
                  <a:pt x="1493" y="435"/>
                </a:cubicBezTo>
                <a:cubicBezTo>
                  <a:pt x="1499" y="429"/>
                  <a:pt x="1499" y="418"/>
                  <a:pt x="1492" y="412"/>
                </a:cubicBezTo>
                <a:cubicBezTo>
                  <a:pt x="1485" y="406"/>
                  <a:pt x="1475" y="406"/>
                  <a:pt x="1469" y="413"/>
                </a:cubicBezTo>
                <a:close/>
                <a:moveTo>
                  <a:pt x="1334" y="473"/>
                </a:moveTo>
                <a:lnTo>
                  <a:pt x="1234" y="473"/>
                </a:lnTo>
                <a:cubicBezTo>
                  <a:pt x="1225" y="473"/>
                  <a:pt x="1218" y="480"/>
                  <a:pt x="1218" y="489"/>
                </a:cubicBezTo>
                <a:cubicBezTo>
                  <a:pt x="1218" y="499"/>
                  <a:pt x="1225" y="506"/>
                  <a:pt x="1234" y="506"/>
                </a:cubicBezTo>
                <a:lnTo>
                  <a:pt x="1333" y="506"/>
                </a:lnTo>
                <a:lnTo>
                  <a:pt x="1334" y="506"/>
                </a:lnTo>
                <a:cubicBezTo>
                  <a:pt x="1343" y="506"/>
                  <a:pt x="1351" y="499"/>
                  <a:pt x="1351" y="489"/>
                </a:cubicBezTo>
                <a:cubicBezTo>
                  <a:pt x="1351" y="480"/>
                  <a:pt x="1343" y="473"/>
                  <a:pt x="1334" y="473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66008C-A6AD-4F47-A456-E44C1F728DBF}"/>
              </a:ext>
            </a:extLst>
          </p:cNvPr>
          <p:cNvSpPr txBox="1"/>
          <p:nvPr/>
        </p:nvSpPr>
        <p:spPr>
          <a:xfrm>
            <a:off x="986539" y="1319156"/>
            <a:ext cx="2393093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Objective: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38135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31DA38-1E73-4095-9507-073A87DFD772}"/>
              </a:ext>
            </a:extLst>
          </p:cNvPr>
          <p:cNvSpPr txBox="1"/>
          <p:nvPr/>
        </p:nvSpPr>
        <p:spPr>
          <a:xfrm>
            <a:off x="1158693" y="1659360"/>
            <a:ext cx="2220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total of 256 games were analyzed to uncover patterns between NFL team performance during varying weather changes.</a:t>
            </a:r>
          </a:p>
        </p:txBody>
      </p:sp>
      <p:sp>
        <p:nvSpPr>
          <p:cNvPr id="91" name="Text Placeholder 12">
            <a:extLst>
              <a:ext uri="{FF2B5EF4-FFF2-40B4-BE49-F238E27FC236}">
                <a16:creationId xmlns:a16="http://schemas.microsoft.com/office/drawing/2014/main" id="{0079EBE9-07E1-410E-BFCE-47F0B10DA883}"/>
              </a:ext>
            </a:extLst>
          </p:cNvPr>
          <p:cNvSpPr txBox="1">
            <a:spLocks/>
          </p:cNvSpPr>
          <p:nvPr/>
        </p:nvSpPr>
        <p:spPr>
          <a:xfrm>
            <a:off x="6987071" y="1825094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Would temperature affect scoring, run/pass ratio, fumbles, or dropped passes.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3" name="Text Placeholder 12">
            <a:extLst>
              <a:ext uri="{FF2B5EF4-FFF2-40B4-BE49-F238E27FC236}">
                <a16:creationId xmlns:a16="http://schemas.microsoft.com/office/drawing/2014/main" id="{E8598BFF-C932-47FA-8DE3-A650B4F47F8D}"/>
              </a:ext>
            </a:extLst>
          </p:cNvPr>
          <p:cNvSpPr txBox="1">
            <a:spLocks/>
          </p:cNvSpPr>
          <p:nvPr/>
        </p:nvSpPr>
        <p:spPr>
          <a:xfrm>
            <a:off x="6987071" y="2687321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Does wind speed affect kicking percentage, and run/pass ratio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5" name="Text Placeholder 12">
            <a:extLst>
              <a:ext uri="{FF2B5EF4-FFF2-40B4-BE49-F238E27FC236}">
                <a16:creationId xmlns:a16="http://schemas.microsoft.com/office/drawing/2014/main" id="{51C0AA3A-51D8-4839-BFB7-B8ADDE596F8E}"/>
              </a:ext>
            </a:extLst>
          </p:cNvPr>
          <p:cNvSpPr txBox="1">
            <a:spLocks/>
          </p:cNvSpPr>
          <p:nvPr/>
        </p:nvSpPr>
        <p:spPr>
          <a:xfrm>
            <a:off x="6987071" y="3517986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Would precipitation affect fumbles, dropped passes, and run/pass ratio.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7" name="Text Placeholder 12">
            <a:extLst>
              <a:ext uri="{FF2B5EF4-FFF2-40B4-BE49-F238E27FC236}">
                <a16:creationId xmlns:a16="http://schemas.microsoft.com/office/drawing/2014/main" id="{28726041-8064-4E87-B4B6-DE9E63615EF8}"/>
              </a:ext>
            </a:extLst>
          </p:cNvPr>
          <p:cNvSpPr txBox="1">
            <a:spLocks/>
          </p:cNvSpPr>
          <p:nvPr/>
        </p:nvSpPr>
        <p:spPr>
          <a:xfrm>
            <a:off x="6987071" y="4397137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Does sun/cloud intensity affect percentage of dropped passes.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6B93B6-D72E-4F1F-8E26-E9791005EB73}"/>
              </a:ext>
            </a:extLst>
          </p:cNvPr>
          <p:cNvSpPr txBox="1"/>
          <p:nvPr/>
        </p:nvSpPr>
        <p:spPr>
          <a:xfrm>
            <a:off x="986539" y="2879294"/>
            <a:ext cx="2393093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Goal: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38135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1026" name="Picture 2" descr="Image result for darksky api logo">
            <a:extLst>
              <a:ext uri="{FF2B5EF4-FFF2-40B4-BE49-F238E27FC236}">
                <a16:creationId xmlns:a16="http://schemas.microsoft.com/office/drawing/2014/main" id="{52F15D0B-3419-4CD4-9CAD-D8883A265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287" y="3441857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ysportsfeed api logo">
            <a:extLst>
              <a:ext uri="{FF2B5EF4-FFF2-40B4-BE49-F238E27FC236}">
                <a16:creationId xmlns:a16="http://schemas.microsoft.com/office/drawing/2014/main" id="{A11652D8-814D-4068-BCC4-71FF35C72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25" b="29902"/>
          <a:stretch/>
        </p:blipFill>
        <p:spPr bwMode="auto">
          <a:xfrm>
            <a:off x="3990810" y="4855182"/>
            <a:ext cx="1763283" cy="72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oogle api logo">
            <a:extLst>
              <a:ext uri="{FF2B5EF4-FFF2-40B4-BE49-F238E27FC236}">
                <a16:creationId xmlns:a16="http://schemas.microsoft.com/office/drawing/2014/main" id="{7F827F57-2F8E-4F1D-B880-E80F6D5F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651" y="2695460"/>
            <a:ext cx="2133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C234292-674A-4908-85AD-9DD9B8488F85}"/>
              </a:ext>
            </a:extLst>
          </p:cNvPr>
          <p:cNvSpPr txBox="1"/>
          <p:nvPr/>
        </p:nvSpPr>
        <p:spPr>
          <a:xfrm>
            <a:off x="1158692" y="3249944"/>
            <a:ext cx="2633234" cy="176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Our goal is to confirm or deny the old adage of weather affecting scoring performance.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This will involve using Google API, Dark Sky API, and MySportsFeeds API to coordinates, game results and weather outcomes for each game day.</a:t>
            </a:r>
          </a:p>
        </p:txBody>
      </p:sp>
      <p:sp>
        <p:nvSpPr>
          <p:cNvPr id="51" name="Oval 13">
            <a:extLst>
              <a:ext uri="{FF2B5EF4-FFF2-40B4-BE49-F238E27FC236}">
                <a16:creationId xmlns:a16="http://schemas.microsoft.com/office/drawing/2014/main" id="{126DD0A5-11F8-4F38-B98D-40F7D44BB83C}"/>
              </a:ext>
            </a:extLst>
          </p:cNvPr>
          <p:cNvSpPr/>
          <p:nvPr/>
        </p:nvSpPr>
        <p:spPr>
          <a:xfrm>
            <a:off x="6416992" y="3497107"/>
            <a:ext cx="566192" cy="5661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2" name="Oval 14">
            <a:extLst>
              <a:ext uri="{FF2B5EF4-FFF2-40B4-BE49-F238E27FC236}">
                <a16:creationId xmlns:a16="http://schemas.microsoft.com/office/drawing/2014/main" id="{332E620A-9E50-4432-9D7C-81006B5F90B3}"/>
              </a:ext>
            </a:extLst>
          </p:cNvPr>
          <p:cNvSpPr/>
          <p:nvPr/>
        </p:nvSpPr>
        <p:spPr>
          <a:xfrm>
            <a:off x="6416992" y="1882749"/>
            <a:ext cx="566192" cy="566192"/>
          </a:xfrm>
          <a:prstGeom prst="ellipse">
            <a:avLst/>
          </a:prstGeom>
          <a:solidFill>
            <a:srgbClr val="4C7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4" name="Oval 16">
            <a:extLst>
              <a:ext uri="{FF2B5EF4-FFF2-40B4-BE49-F238E27FC236}">
                <a16:creationId xmlns:a16="http://schemas.microsoft.com/office/drawing/2014/main" id="{EC082CF6-53CF-41FA-95B4-F1B158538DFC}"/>
              </a:ext>
            </a:extLst>
          </p:cNvPr>
          <p:cNvSpPr/>
          <p:nvPr/>
        </p:nvSpPr>
        <p:spPr>
          <a:xfrm>
            <a:off x="6416992" y="2689928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5" name="Oval 13">
            <a:extLst>
              <a:ext uri="{FF2B5EF4-FFF2-40B4-BE49-F238E27FC236}">
                <a16:creationId xmlns:a16="http://schemas.microsoft.com/office/drawing/2014/main" id="{445F380B-12C5-43A9-A270-CEAA67BD0233}"/>
              </a:ext>
            </a:extLst>
          </p:cNvPr>
          <p:cNvSpPr/>
          <p:nvPr/>
        </p:nvSpPr>
        <p:spPr>
          <a:xfrm>
            <a:off x="6416992" y="4304287"/>
            <a:ext cx="566192" cy="566192"/>
          </a:xfrm>
          <a:prstGeom prst="ellipse">
            <a:avLst/>
          </a:prstGeom>
          <a:solidFill>
            <a:srgbClr val="BED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6" name="Freeform 79">
            <a:extLst>
              <a:ext uri="{FF2B5EF4-FFF2-40B4-BE49-F238E27FC236}">
                <a16:creationId xmlns:a16="http://schemas.microsoft.com/office/drawing/2014/main" id="{59CCC870-2662-489B-A0AC-869CB243DA23}"/>
              </a:ext>
            </a:extLst>
          </p:cNvPr>
          <p:cNvSpPr>
            <a:spLocks/>
          </p:cNvSpPr>
          <p:nvPr/>
        </p:nvSpPr>
        <p:spPr bwMode="auto">
          <a:xfrm rot="16200000">
            <a:off x="8255113" y="2878842"/>
            <a:ext cx="4585976" cy="1091511"/>
          </a:xfrm>
          <a:custGeom>
            <a:avLst/>
            <a:gdLst>
              <a:gd name="connsiteX0" fmla="*/ 121852 w 893763"/>
              <a:gd name="connsiteY0" fmla="*/ 0 h 212725"/>
              <a:gd name="connsiteX1" fmla="*/ 163513 w 893763"/>
              <a:gd name="connsiteY1" fmla="*/ 40266 h 212725"/>
              <a:gd name="connsiteX2" fmla="*/ 163513 w 893763"/>
              <a:gd name="connsiteY2" fmla="*/ 65088 h 212725"/>
              <a:gd name="connsiteX3" fmla="*/ 242888 w 893763"/>
              <a:gd name="connsiteY3" fmla="*/ 65088 h 212725"/>
              <a:gd name="connsiteX4" fmla="*/ 242888 w 893763"/>
              <a:gd name="connsiteY4" fmla="*/ 40266 h 212725"/>
              <a:gd name="connsiteX5" fmla="*/ 284548 w 893763"/>
              <a:gd name="connsiteY5" fmla="*/ 0 h 212725"/>
              <a:gd name="connsiteX6" fmla="*/ 325438 w 893763"/>
              <a:gd name="connsiteY6" fmla="*/ 40266 h 212725"/>
              <a:gd name="connsiteX7" fmla="*/ 325438 w 893763"/>
              <a:gd name="connsiteY7" fmla="*/ 65088 h 212725"/>
              <a:gd name="connsiteX8" fmla="*/ 406400 w 893763"/>
              <a:gd name="connsiteY8" fmla="*/ 65088 h 212725"/>
              <a:gd name="connsiteX9" fmla="*/ 406400 w 893763"/>
              <a:gd name="connsiteY9" fmla="*/ 40266 h 212725"/>
              <a:gd name="connsiteX10" fmla="*/ 446503 w 893763"/>
              <a:gd name="connsiteY10" fmla="*/ 0 h 212725"/>
              <a:gd name="connsiteX11" fmla="*/ 487363 w 893763"/>
              <a:gd name="connsiteY11" fmla="*/ 40266 h 212725"/>
              <a:gd name="connsiteX12" fmla="*/ 487363 w 893763"/>
              <a:gd name="connsiteY12" fmla="*/ 65088 h 212725"/>
              <a:gd name="connsiteX13" fmla="*/ 568325 w 893763"/>
              <a:gd name="connsiteY13" fmla="*/ 65088 h 212725"/>
              <a:gd name="connsiteX14" fmla="*/ 568325 w 893763"/>
              <a:gd name="connsiteY14" fmla="*/ 40266 h 212725"/>
              <a:gd name="connsiteX15" fmla="*/ 609986 w 893763"/>
              <a:gd name="connsiteY15" fmla="*/ 0 h 212725"/>
              <a:gd name="connsiteX16" fmla="*/ 650875 w 893763"/>
              <a:gd name="connsiteY16" fmla="*/ 40266 h 212725"/>
              <a:gd name="connsiteX17" fmla="*/ 650875 w 893763"/>
              <a:gd name="connsiteY17" fmla="*/ 65088 h 212725"/>
              <a:gd name="connsiteX18" fmla="*/ 731838 w 893763"/>
              <a:gd name="connsiteY18" fmla="*/ 65088 h 212725"/>
              <a:gd name="connsiteX19" fmla="*/ 731838 w 893763"/>
              <a:gd name="connsiteY19" fmla="*/ 40266 h 212725"/>
              <a:gd name="connsiteX20" fmla="*/ 772320 w 893763"/>
              <a:gd name="connsiteY20" fmla="*/ 0 h 212725"/>
              <a:gd name="connsiteX21" fmla="*/ 812801 w 893763"/>
              <a:gd name="connsiteY21" fmla="*/ 40266 h 212725"/>
              <a:gd name="connsiteX22" fmla="*/ 812801 w 893763"/>
              <a:gd name="connsiteY22" fmla="*/ 65088 h 212725"/>
              <a:gd name="connsiteX23" fmla="*/ 853414 w 893763"/>
              <a:gd name="connsiteY23" fmla="*/ 65088 h 212725"/>
              <a:gd name="connsiteX24" fmla="*/ 893763 w 893763"/>
              <a:gd name="connsiteY24" fmla="*/ 105570 h 212725"/>
              <a:gd name="connsiteX25" fmla="*/ 853414 w 893763"/>
              <a:gd name="connsiteY25" fmla="*/ 146051 h 212725"/>
              <a:gd name="connsiteX26" fmla="*/ 812801 w 893763"/>
              <a:gd name="connsiteY26" fmla="*/ 146051 h 212725"/>
              <a:gd name="connsiteX27" fmla="*/ 812801 w 893763"/>
              <a:gd name="connsiteY27" fmla="*/ 172459 h 212725"/>
              <a:gd name="connsiteX28" fmla="*/ 772320 w 893763"/>
              <a:gd name="connsiteY28" fmla="*/ 212725 h 212725"/>
              <a:gd name="connsiteX29" fmla="*/ 731838 w 893763"/>
              <a:gd name="connsiteY29" fmla="*/ 172459 h 212725"/>
              <a:gd name="connsiteX30" fmla="*/ 731838 w 893763"/>
              <a:gd name="connsiteY30" fmla="*/ 146051 h 212725"/>
              <a:gd name="connsiteX31" fmla="*/ 650875 w 893763"/>
              <a:gd name="connsiteY31" fmla="*/ 146051 h 212725"/>
              <a:gd name="connsiteX32" fmla="*/ 650875 w 893763"/>
              <a:gd name="connsiteY32" fmla="*/ 172459 h 212725"/>
              <a:gd name="connsiteX33" fmla="*/ 609986 w 893763"/>
              <a:gd name="connsiteY33" fmla="*/ 212725 h 212725"/>
              <a:gd name="connsiteX34" fmla="*/ 568325 w 893763"/>
              <a:gd name="connsiteY34" fmla="*/ 172459 h 212725"/>
              <a:gd name="connsiteX35" fmla="*/ 568325 w 893763"/>
              <a:gd name="connsiteY35" fmla="*/ 146051 h 212725"/>
              <a:gd name="connsiteX36" fmla="*/ 487363 w 893763"/>
              <a:gd name="connsiteY36" fmla="*/ 146051 h 212725"/>
              <a:gd name="connsiteX37" fmla="*/ 487363 w 893763"/>
              <a:gd name="connsiteY37" fmla="*/ 172459 h 212725"/>
              <a:gd name="connsiteX38" fmla="*/ 446503 w 893763"/>
              <a:gd name="connsiteY38" fmla="*/ 212725 h 212725"/>
              <a:gd name="connsiteX39" fmla="*/ 406400 w 893763"/>
              <a:gd name="connsiteY39" fmla="*/ 172459 h 212725"/>
              <a:gd name="connsiteX40" fmla="*/ 406400 w 893763"/>
              <a:gd name="connsiteY40" fmla="*/ 146051 h 212725"/>
              <a:gd name="connsiteX41" fmla="*/ 325438 w 893763"/>
              <a:gd name="connsiteY41" fmla="*/ 146051 h 212725"/>
              <a:gd name="connsiteX42" fmla="*/ 325438 w 893763"/>
              <a:gd name="connsiteY42" fmla="*/ 172459 h 212725"/>
              <a:gd name="connsiteX43" fmla="*/ 284548 w 893763"/>
              <a:gd name="connsiteY43" fmla="*/ 212725 h 212725"/>
              <a:gd name="connsiteX44" fmla="*/ 242888 w 893763"/>
              <a:gd name="connsiteY44" fmla="*/ 172459 h 212725"/>
              <a:gd name="connsiteX45" fmla="*/ 242888 w 893763"/>
              <a:gd name="connsiteY45" fmla="*/ 146051 h 212725"/>
              <a:gd name="connsiteX46" fmla="*/ 163513 w 893763"/>
              <a:gd name="connsiteY46" fmla="*/ 146051 h 212725"/>
              <a:gd name="connsiteX47" fmla="*/ 163513 w 893763"/>
              <a:gd name="connsiteY47" fmla="*/ 172459 h 212725"/>
              <a:gd name="connsiteX48" fmla="*/ 121852 w 893763"/>
              <a:gd name="connsiteY48" fmla="*/ 212725 h 212725"/>
              <a:gd name="connsiteX49" fmla="*/ 80963 w 893763"/>
              <a:gd name="connsiteY49" fmla="*/ 172459 h 212725"/>
              <a:gd name="connsiteX50" fmla="*/ 80963 w 893763"/>
              <a:gd name="connsiteY50" fmla="*/ 146051 h 212725"/>
              <a:gd name="connsiteX51" fmla="*/ 41110 w 893763"/>
              <a:gd name="connsiteY51" fmla="*/ 146051 h 212725"/>
              <a:gd name="connsiteX52" fmla="*/ 0 w 893763"/>
              <a:gd name="connsiteY52" fmla="*/ 105570 h 212725"/>
              <a:gd name="connsiteX53" fmla="*/ 41110 w 893763"/>
              <a:gd name="connsiteY53" fmla="*/ 65088 h 212725"/>
              <a:gd name="connsiteX54" fmla="*/ 80963 w 893763"/>
              <a:gd name="connsiteY54" fmla="*/ 65088 h 212725"/>
              <a:gd name="connsiteX55" fmla="*/ 80963 w 893763"/>
              <a:gd name="connsiteY55" fmla="*/ 40266 h 212725"/>
              <a:gd name="connsiteX56" fmla="*/ 121852 w 893763"/>
              <a:gd name="connsiteY56" fmla="*/ 0 h 2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893763" h="212725">
                <a:moveTo>
                  <a:pt x="121852" y="0"/>
                </a:moveTo>
                <a:cubicBezTo>
                  <a:pt x="144997" y="0"/>
                  <a:pt x="163513" y="18234"/>
                  <a:pt x="163513" y="40266"/>
                </a:cubicBezTo>
                <a:lnTo>
                  <a:pt x="163513" y="65088"/>
                </a:lnTo>
                <a:lnTo>
                  <a:pt x="242888" y="65088"/>
                </a:lnTo>
                <a:lnTo>
                  <a:pt x="242888" y="40266"/>
                </a:lnTo>
                <a:cubicBezTo>
                  <a:pt x="242888" y="18234"/>
                  <a:pt x="261404" y="0"/>
                  <a:pt x="284548" y="0"/>
                </a:cubicBezTo>
                <a:cubicBezTo>
                  <a:pt x="306922" y="0"/>
                  <a:pt x="325438" y="18234"/>
                  <a:pt x="325438" y="40266"/>
                </a:cubicBezTo>
                <a:lnTo>
                  <a:pt x="325438" y="65088"/>
                </a:lnTo>
                <a:lnTo>
                  <a:pt x="406400" y="65088"/>
                </a:lnTo>
                <a:lnTo>
                  <a:pt x="406400" y="40266"/>
                </a:lnTo>
                <a:cubicBezTo>
                  <a:pt x="406400" y="18234"/>
                  <a:pt x="424560" y="0"/>
                  <a:pt x="446503" y="0"/>
                </a:cubicBezTo>
                <a:cubicBezTo>
                  <a:pt x="469203" y="0"/>
                  <a:pt x="487363" y="18234"/>
                  <a:pt x="487363" y="40266"/>
                </a:cubicBezTo>
                <a:lnTo>
                  <a:pt x="487363" y="65088"/>
                </a:lnTo>
                <a:lnTo>
                  <a:pt x="568325" y="65088"/>
                </a:lnTo>
                <a:lnTo>
                  <a:pt x="568325" y="40266"/>
                </a:lnTo>
                <a:cubicBezTo>
                  <a:pt x="568325" y="18234"/>
                  <a:pt x="586841" y="0"/>
                  <a:pt x="609986" y="0"/>
                </a:cubicBezTo>
                <a:cubicBezTo>
                  <a:pt x="632359" y="0"/>
                  <a:pt x="650875" y="18234"/>
                  <a:pt x="650875" y="40266"/>
                </a:cubicBezTo>
                <a:lnTo>
                  <a:pt x="650875" y="65088"/>
                </a:lnTo>
                <a:lnTo>
                  <a:pt x="731838" y="65088"/>
                </a:lnTo>
                <a:lnTo>
                  <a:pt x="731838" y="40266"/>
                </a:lnTo>
                <a:cubicBezTo>
                  <a:pt x="731838" y="18234"/>
                  <a:pt x="749406" y="0"/>
                  <a:pt x="772320" y="0"/>
                </a:cubicBezTo>
                <a:cubicBezTo>
                  <a:pt x="794470" y="0"/>
                  <a:pt x="812801" y="18234"/>
                  <a:pt x="812801" y="40266"/>
                </a:cubicBezTo>
                <a:lnTo>
                  <a:pt x="812801" y="65088"/>
                </a:lnTo>
                <a:lnTo>
                  <a:pt x="853414" y="65088"/>
                </a:lnTo>
                <a:cubicBezTo>
                  <a:pt x="875492" y="65088"/>
                  <a:pt x="893763" y="82656"/>
                  <a:pt x="893763" y="105570"/>
                </a:cubicBezTo>
                <a:cubicBezTo>
                  <a:pt x="893763" y="127720"/>
                  <a:pt x="875492" y="146051"/>
                  <a:pt x="853414" y="146051"/>
                </a:cubicBezTo>
                <a:lnTo>
                  <a:pt x="812801" y="146051"/>
                </a:lnTo>
                <a:lnTo>
                  <a:pt x="812801" y="172459"/>
                </a:lnTo>
                <a:cubicBezTo>
                  <a:pt x="812801" y="194492"/>
                  <a:pt x="794470" y="212725"/>
                  <a:pt x="772320" y="212725"/>
                </a:cubicBezTo>
                <a:cubicBezTo>
                  <a:pt x="749406" y="212725"/>
                  <a:pt x="731838" y="194492"/>
                  <a:pt x="731838" y="172459"/>
                </a:cubicBezTo>
                <a:lnTo>
                  <a:pt x="731838" y="146051"/>
                </a:lnTo>
                <a:lnTo>
                  <a:pt x="650875" y="146051"/>
                </a:lnTo>
                <a:lnTo>
                  <a:pt x="650875" y="172459"/>
                </a:lnTo>
                <a:cubicBezTo>
                  <a:pt x="650875" y="194492"/>
                  <a:pt x="632359" y="212725"/>
                  <a:pt x="609986" y="212725"/>
                </a:cubicBezTo>
                <a:cubicBezTo>
                  <a:pt x="586841" y="212725"/>
                  <a:pt x="568325" y="194492"/>
                  <a:pt x="568325" y="172459"/>
                </a:cubicBezTo>
                <a:lnTo>
                  <a:pt x="568325" y="146051"/>
                </a:lnTo>
                <a:lnTo>
                  <a:pt x="487363" y="146051"/>
                </a:lnTo>
                <a:lnTo>
                  <a:pt x="487363" y="172459"/>
                </a:lnTo>
                <a:cubicBezTo>
                  <a:pt x="487363" y="194492"/>
                  <a:pt x="469203" y="212725"/>
                  <a:pt x="446503" y="212725"/>
                </a:cubicBezTo>
                <a:cubicBezTo>
                  <a:pt x="424560" y="212725"/>
                  <a:pt x="406400" y="194492"/>
                  <a:pt x="406400" y="172459"/>
                </a:cubicBezTo>
                <a:lnTo>
                  <a:pt x="406400" y="146051"/>
                </a:lnTo>
                <a:lnTo>
                  <a:pt x="325438" y="146051"/>
                </a:lnTo>
                <a:lnTo>
                  <a:pt x="325438" y="172459"/>
                </a:lnTo>
                <a:cubicBezTo>
                  <a:pt x="325438" y="194492"/>
                  <a:pt x="306922" y="212725"/>
                  <a:pt x="284548" y="212725"/>
                </a:cubicBezTo>
                <a:cubicBezTo>
                  <a:pt x="261404" y="212725"/>
                  <a:pt x="242888" y="194492"/>
                  <a:pt x="242888" y="172459"/>
                </a:cubicBezTo>
                <a:lnTo>
                  <a:pt x="242888" y="146051"/>
                </a:lnTo>
                <a:lnTo>
                  <a:pt x="163513" y="146051"/>
                </a:lnTo>
                <a:lnTo>
                  <a:pt x="163513" y="172459"/>
                </a:lnTo>
                <a:cubicBezTo>
                  <a:pt x="163513" y="194492"/>
                  <a:pt x="144997" y="212725"/>
                  <a:pt x="121852" y="212725"/>
                </a:cubicBezTo>
                <a:cubicBezTo>
                  <a:pt x="99479" y="212725"/>
                  <a:pt x="80963" y="194492"/>
                  <a:pt x="80963" y="172459"/>
                </a:cubicBezTo>
                <a:lnTo>
                  <a:pt x="80963" y="146051"/>
                </a:lnTo>
                <a:lnTo>
                  <a:pt x="41110" y="146051"/>
                </a:lnTo>
                <a:cubicBezTo>
                  <a:pt x="18271" y="146051"/>
                  <a:pt x="0" y="127720"/>
                  <a:pt x="0" y="105570"/>
                </a:cubicBezTo>
                <a:cubicBezTo>
                  <a:pt x="0" y="82656"/>
                  <a:pt x="18271" y="65088"/>
                  <a:pt x="41110" y="65088"/>
                </a:cubicBezTo>
                <a:lnTo>
                  <a:pt x="80963" y="65088"/>
                </a:lnTo>
                <a:lnTo>
                  <a:pt x="80963" y="40266"/>
                </a:lnTo>
                <a:cubicBezTo>
                  <a:pt x="80963" y="18234"/>
                  <a:pt x="99479" y="0"/>
                  <a:pt x="121852" y="0"/>
                </a:cubicBezTo>
                <a:close/>
              </a:path>
            </a:pathLst>
          </a:custGeom>
          <a:solidFill>
            <a:srgbClr val="BEDDA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743CB80-0979-4341-B55A-F6CDBEF54178}"/>
              </a:ext>
            </a:extLst>
          </p:cNvPr>
          <p:cNvSpPr/>
          <p:nvPr/>
        </p:nvSpPr>
        <p:spPr>
          <a:xfrm>
            <a:off x="10004276" y="2225625"/>
            <a:ext cx="1091511" cy="3478803"/>
          </a:xfrm>
          <a:custGeom>
            <a:avLst/>
            <a:gdLst>
              <a:gd name="connsiteX0" fmla="*/ 333972 w 1091511"/>
              <a:gd name="connsiteY0" fmla="*/ 0 h 3478803"/>
              <a:gd name="connsiteX1" fmla="*/ 749400 w 1091511"/>
              <a:gd name="connsiteY1" fmla="*/ 0 h 3478803"/>
              <a:gd name="connsiteX2" fmla="*/ 749400 w 1091511"/>
              <a:gd name="connsiteY2" fmla="*/ 139106 h 3478803"/>
              <a:gd name="connsiteX3" fmla="*/ 884902 w 1091511"/>
              <a:gd name="connsiteY3" fmla="*/ 139106 h 3478803"/>
              <a:gd name="connsiteX4" fmla="*/ 1091511 w 1091511"/>
              <a:gd name="connsiteY4" fmla="*/ 348911 h 3478803"/>
              <a:gd name="connsiteX5" fmla="*/ 884902 w 1091511"/>
              <a:gd name="connsiteY5" fmla="*/ 562677 h 3478803"/>
              <a:gd name="connsiteX6" fmla="*/ 749400 w 1091511"/>
              <a:gd name="connsiteY6" fmla="*/ 562677 h 3478803"/>
              <a:gd name="connsiteX7" fmla="*/ 749400 w 1091511"/>
              <a:gd name="connsiteY7" fmla="*/ 978101 h 3478803"/>
              <a:gd name="connsiteX8" fmla="*/ 884902 w 1091511"/>
              <a:gd name="connsiteY8" fmla="*/ 978101 h 3478803"/>
              <a:gd name="connsiteX9" fmla="*/ 1091511 w 1091511"/>
              <a:gd name="connsiteY9" fmla="*/ 1187757 h 3478803"/>
              <a:gd name="connsiteX10" fmla="*/ 884902 w 1091511"/>
              <a:gd name="connsiteY10" fmla="*/ 1393529 h 3478803"/>
              <a:gd name="connsiteX11" fmla="*/ 749400 w 1091511"/>
              <a:gd name="connsiteY11" fmla="*/ 1393529 h 3478803"/>
              <a:gd name="connsiteX12" fmla="*/ 749400 w 1091511"/>
              <a:gd name="connsiteY12" fmla="*/ 1808952 h 3478803"/>
              <a:gd name="connsiteX13" fmla="*/ 884902 w 1091511"/>
              <a:gd name="connsiteY13" fmla="*/ 1808952 h 3478803"/>
              <a:gd name="connsiteX14" fmla="*/ 1091511 w 1091511"/>
              <a:gd name="connsiteY14" fmla="*/ 2018762 h 3478803"/>
              <a:gd name="connsiteX15" fmla="*/ 884902 w 1091511"/>
              <a:gd name="connsiteY15" fmla="*/ 2232523 h 3478803"/>
              <a:gd name="connsiteX16" fmla="*/ 749400 w 1091511"/>
              <a:gd name="connsiteY16" fmla="*/ 2232523 h 3478803"/>
              <a:gd name="connsiteX17" fmla="*/ 749400 w 1091511"/>
              <a:gd name="connsiteY17" fmla="*/ 2639803 h 3478803"/>
              <a:gd name="connsiteX18" fmla="*/ 884902 w 1091511"/>
              <a:gd name="connsiteY18" fmla="*/ 2639803 h 3478803"/>
              <a:gd name="connsiteX19" fmla="*/ 1091511 w 1091511"/>
              <a:gd name="connsiteY19" fmla="*/ 2853569 h 3478803"/>
              <a:gd name="connsiteX20" fmla="*/ 884902 w 1091511"/>
              <a:gd name="connsiteY20" fmla="*/ 3063375 h 3478803"/>
              <a:gd name="connsiteX21" fmla="*/ 749400 w 1091511"/>
              <a:gd name="connsiteY21" fmla="*/ 3063375 h 3478803"/>
              <a:gd name="connsiteX22" fmla="*/ 749400 w 1091511"/>
              <a:gd name="connsiteY22" fmla="*/ 3267864 h 3478803"/>
              <a:gd name="connsiteX23" fmla="*/ 541689 w 1091511"/>
              <a:gd name="connsiteY23" fmla="*/ 3478803 h 3478803"/>
              <a:gd name="connsiteX24" fmla="*/ 333972 w 1091511"/>
              <a:gd name="connsiteY24" fmla="*/ 3267864 h 3478803"/>
              <a:gd name="connsiteX25" fmla="*/ 333972 w 1091511"/>
              <a:gd name="connsiteY25" fmla="*/ 3063375 h 3478803"/>
              <a:gd name="connsiteX26" fmla="*/ 206608 w 1091511"/>
              <a:gd name="connsiteY26" fmla="*/ 3063375 h 3478803"/>
              <a:gd name="connsiteX27" fmla="*/ 0 w 1091511"/>
              <a:gd name="connsiteY27" fmla="*/ 2853569 h 3478803"/>
              <a:gd name="connsiteX28" fmla="*/ 206608 w 1091511"/>
              <a:gd name="connsiteY28" fmla="*/ 2639803 h 3478803"/>
              <a:gd name="connsiteX29" fmla="*/ 333972 w 1091511"/>
              <a:gd name="connsiteY29" fmla="*/ 2639803 h 3478803"/>
              <a:gd name="connsiteX30" fmla="*/ 333972 w 1091511"/>
              <a:gd name="connsiteY30" fmla="*/ 2232523 h 3478803"/>
              <a:gd name="connsiteX31" fmla="*/ 206608 w 1091511"/>
              <a:gd name="connsiteY31" fmla="*/ 2232523 h 3478803"/>
              <a:gd name="connsiteX32" fmla="*/ 0 w 1091511"/>
              <a:gd name="connsiteY32" fmla="*/ 2018762 h 3478803"/>
              <a:gd name="connsiteX33" fmla="*/ 206608 w 1091511"/>
              <a:gd name="connsiteY33" fmla="*/ 1808952 h 3478803"/>
              <a:gd name="connsiteX34" fmla="*/ 333972 w 1091511"/>
              <a:gd name="connsiteY34" fmla="*/ 1808952 h 3478803"/>
              <a:gd name="connsiteX35" fmla="*/ 333972 w 1091511"/>
              <a:gd name="connsiteY35" fmla="*/ 1393529 h 3478803"/>
              <a:gd name="connsiteX36" fmla="*/ 206608 w 1091511"/>
              <a:gd name="connsiteY36" fmla="*/ 1393529 h 3478803"/>
              <a:gd name="connsiteX37" fmla="*/ 0 w 1091511"/>
              <a:gd name="connsiteY37" fmla="*/ 1187757 h 3478803"/>
              <a:gd name="connsiteX38" fmla="*/ 206608 w 1091511"/>
              <a:gd name="connsiteY38" fmla="*/ 978101 h 3478803"/>
              <a:gd name="connsiteX39" fmla="*/ 333972 w 1091511"/>
              <a:gd name="connsiteY39" fmla="*/ 978101 h 3478803"/>
              <a:gd name="connsiteX40" fmla="*/ 333972 w 1091511"/>
              <a:gd name="connsiteY40" fmla="*/ 562677 h 3478803"/>
              <a:gd name="connsiteX41" fmla="*/ 206608 w 1091511"/>
              <a:gd name="connsiteY41" fmla="*/ 562677 h 3478803"/>
              <a:gd name="connsiteX42" fmla="*/ 0 w 1091511"/>
              <a:gd name="connsiteY42" fmla="*/ 348911 h 3478803"/>
              <a:gd name="connsiteX43" fmla="*/ 206608 w 1091511"/>
              <a:gd name="connsiteY43" fmla="*/ 139106 h 3478803"/>
              <a:gd name="connsiteX44" fmla="*/ 333972 w 1091511"/>
              <a:gd name="connsiteY44" fmla="*/ 139106 h 34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91511" h="3478803">
                <a:moveTo>
                  <a:pt x="333972" y="0"/>
                </a:moveTo>
                <a:lnTo>
                  <a:pt x="749400" y="0"/>
                </a:lnTo>
                <a:lnTo>
                  <a:pt x="749400" y="139106"/>
                </a:lnTo>
                <a:lnTo>
                  <a:pt x="884902" y="139106"/>
                </a:lnTo>
                <a:cubicBezTo>
                  <a:pt x="997955" y="139106"/>
                  <a:pt x="1091511" y="234113"/>
                  <a:pt x="1091511" y="348911"/>
                </a:cubicBezTo>
                <a:cubicBezTo>
                  <a:pt x="1091511" y="467670"/>
                  <a:pt x="997955" y="562677"/>
                  <a:pt x="884902" y="562677"/>
                </a:cubicBezTo>
                <a:lnTo>
                  <a:pt x="749400" y="562677"/>
                </a:lnTo>
                <a:lnTo>
                  <a:pt x="749400" y="978101"/>
                </a:lnTo>
                <a:lnTo>
                  <a:pt x="884902" y="978101"/>
                </a:lnTo>
                <a:cubicBezTo>
                  <a:pt x="997955" y="978101"/>
                  <a:pt x="1091511" y="1071281"/>
                  <a:pt x="1091511" y="1187757"/>
                </a:cubicBezTo>
                <a:cubicBezTo>
                  <a:pt x="1091511" y="1300348"/>
                  <a:pt x="997955" y="1393529"/>
                  <a:pt x="884902" y="1393529"/>
                </a:cubicBezTo>
                <a:lnTo>
                  <a:pt x="749400" y="1393529"/>
                </a:lnTo>
                <a:lnTo>
                  <a:pt x="749400" y="1808952"/>
                </a:lnTo>
                <a:lnTo>
                  <a:pt x="884902" y="1808952"/>
                </a:lnTo>
                <a:cubicBezTo>
                  <a:pt x="997955" y="1808952"/>
                  <a:pt x="1091511" y="1903959"/>
                  <a:pt x="1091511" y="2018762"/>
                </a:cubicBezTo>
                <a:cubicBezTo>
                  <a:pt x="1091511" y="2137516"/>
                  <a:pt x="997955" y="2232523"/>
                  <a:pt x="884902" y="2232523"/>
                </a:cubicBezTo>
                <a:lnTo>
                  <a:pt x="749400" y="2232523"/>
                </a:lnTo>
                <a:lnTo>
                  <a:pt x="749400" y="2639803"/>
                </a:lnTo>
                <a:lnTo>
                  <a:pt x="884902" y="2639803"/>
                </a:lnTo>
                <a:cubicBezTo>
                  <a:pt x="997955" y="2639803"/>
                  <a:pt x="1091511" y="2734810"/>
                  <a:pt x="1091511" y="2853569"/>
                </a:cubicBezTo>
                <a:cubicBezTo>
                  <a:pt x="1091511" y="2968367"/>
                  <a:pt x="997955" y="3063375"/>
                  <a:pt x="884902" y="3063375"/>
                </a:cubicBezTo>
                <a:lnTo>
                  <a:pt x="749400" y="3063375"/>
                </a:lnTo>
                <a:lnTo>
                  <a:pt x="749400" y="3267864"/>
                </a:lnTo>
                <a:cubicBezTo>
                  <a:pt x="749400" y="3385053"/>
                  <a:pt x="655342" y="3478803"/>
                  <a:pt x="541689" y="3478803"/>
                </a:cubicBezTo>
                <a:cubicBezTo>
                  <a:pt x="424115" y="3478803"/>
                  <a:pt x="333972" y="3385053"/>
                  <a:pt x="333972" y="3267864"/>
                </a:cubicBezTo>
                <a:lnTo>
                  <a:pt x="333972" y="3063375"/>
                </a:lnTo>
                <a:lnTo>
                  <a:pt x="206608" y="3063375"/>
                </a:lnTo>
                <a:cubicBezTo>
                  <a:pt x="93560" y="3063375"/>
                  <a:pt x="0" y="2968367"/>
                  <a:pt x="0" y="2853569"/>
                </a:cubicBezTo>
                <a:cubicBezTo>
                  <a:pt x="0" y="2734810"/>
                  <a:pt x="93560" y="2639803"/>
                  <a:pt x="206608" y="2639803"/>
                </a:cubicBezTo>
                <a:lnTo>
                  <a:pt x="333972" y="2639803"/>
                </a:lnTo>
                <a:lnTo>
                  <a:pt x="333972" y="2232523"/>
                </a:lnTo>
                <a:lnTo>
                  <a:pt x="206608" y="2232523"/>
                </a:lnTo>
                <a:cubicBezTo>
                  <a:pt x="93560" y="2232523"/>
                  <a:pt x="0" y="2137516"/>
                  <a:pt x="0" y="2018762"/>
                </a:cubicBezTo>
                <a:cubicBezTo>
                  <a:pt x="0" y="1903959"/>
                  <a:pt x="93560" y="1808952"/>
                  <a:pt x="206608" y="1808952"/>
                </a:cubicBezTo>
                <a:lnTo>
                  <a:pt x="333972" y="1808952"/>
                </a:lnTo>
                <a:lnTo>
                  <a:pt x="333972" y="1393529"/>
                </a:lnTo>
                <a:lnTo>
                  <a:pt x="206608" y="1393529"/>
                </a:lnTo>
                <a:cubicBezTo>
                  <a:pt x="93560" y="1393529"/>
                  <a:pt x="0" y="1300348"/>
                  <a:pt x="0" y="1187757"/>
                </a:cubicBezTo>
                <a:cubicBezTo>
                  <a:pt x="0" y="1071281"/>
                  <a:pt x="93560" y="978101"/>
                  <a:pt x="206608" y="978101"/>
                </a:cubicBezTo>
                <a:lnTo>
                  <a:pt x="333972" y="978101"/>
                </a:lnTo>
                <a:lnTo>
                  <a:pt x="333972" y="562677"/>
                </a:lnTo>
                <a:lnTo>
                  <a:pt x="206608" y="562677"/>
                </a:lnTo>
                <a:cubicBezTo>
                  <a:pt x="93560" y="562677"/>
                  <a:pt x="0" y="467670"/>
                  <a:pt x="0" y="348911"/>
                </a:cubicBezTo>
                <a:cubicBezTo>
                  <a:pt x="0" y="234113"/>
                  <a:pt x="93560" y="139106"/>
                  <a:pt x="206608" y="139106"/>
                </a:cubicBezTo>
                <a:lnTo>
                  <a:pt x="333972" y="139106"/>
                </a:lnTo>
                <a:close/>
              </a:path>
            </a:pathLst>
          </a:custGeom>
          <a:solidFill>
            <a:srgbClr val="BED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0304AB-3FC7-4C2A-B07D-258B8317F1C9}"/>
              </a:ext>
            </a:extLst>
          </p:cNvPr>
          <p:cNvSpPr txBox="1"/>
          <p:nvPr/>
        </p:nvSpPr>
        <p:spPr>
          <a:xfrm>
            <a:off x="637578" y="5341471"/>
            <a:ext cx="4162511" cy="64633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# of Stadiums: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32</a:t>
            </a:r>
            <a:endParaRPr kumimoji="0" lang="en-US" altLang="ko-KR" sz="1300" b="1" i="0" u="none" strike="noStrike" kern="1200" cap="none" spc="0" normalizeH="0" baseline="0" noProof="0" dirty="0">
              <a:ln>
                <a:noFill/>
              </a:ln>
              <a:solidFill>
                <a:srgbClr val="538135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dirty="0">
                <a:solidFill>
                  <a:srgbClr val="538135"/>
                </a:solidFill>
                <a:latin typeface="Arial"/>
                <a:cs typeface="Arial" pitchFamily="34" charset="0"/>
              </a:rPr>
              <a:t># of Stadiums with Open Roofs: </a:t>
            </a:r>
            <a:r>
              <a:rPr lang="en-US" altLang="ko-KR" sz="1400" b="1" dirty="0">
                <a:solidFill>
                  <a:srgbClr val="538135"/>
                </a:solidFill>
                <a:latin typeface="Arial"/>
                <a:cs typeface="Arial" pitchFamily="34" charset="0"/>
              </a:rPr>
              <a:t>24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# of Stadiums with Closed Roofs: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8</a:t>
            </a:r>
            <a:endParaRPr kumimoji="0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srgbClr val="538135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5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Map of Stadiums</a:t>
            </a:r>
          </a:p>
        </p:txBody>
      </p:sp>
      <p:grpSp>
        <p:nvGrpSpPr>
          <p:cNvPr id="55" name="Group 3">
            <a:extLst>
              <a:ext uri="{FF2B5EF4-FFF2-40B4-BE49-F238E27FC236}">
                <a16:creationId xmlns:a16="http://schemas.microsoft.com/office/drawing/2014/main" id="{2576494E-0917-470A-BD53-B6E940ACE0F8}"/>
              </a:ext>
            </a:extLst>
          </p:cNvPr>
          <p:cNvGrpSpPr/>
          <p:nvPr/>
        </p:nvGrpSpPr>
        <p:grpSpPr>
          <a:xfrm rot="10800000">
            <a:off x="7032102" y="1869791"/>
            <a:ext cx="5159897" cy="4447528"/>
            <a:chOff x="0" y="1992982"/>
            <a:chExt cx="2635403" cy="3380234"/>
          </a:xfrm>
        </p:grpSpPr>
        <p:sp>
          <p:nvSpPr>
            <p:cNvPr id="56" name="Rectangle 4">
              <a:extLst>
                <a:ext uri="{FF2B5EF4-FFF2-40B4-BE49-F238E27FC236}">
                  <a16:creationId xmlns:a16="http://schemas.microsoft.com/office/drawing/2014/main" id="{17189AD6-7FE4-4719-BE54-7F9223B14409}"/>
                </a:ext>
              </a:extLst>
            </p:cNvPr>
            <p:cNvSpPr/>
            <p:nvPr/>
          </p:nvSpPr>
          <p:spPr>
            <a:xfrm>
              <a:off x="0" y="1992982"/>
              <a:ext cx="2555776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33CCD083-A70D-4B33-BE99-A803E9361589}"/>
                </a:ext>
              </a:extLst>
            </p:cNvPr>
            <p:cNvSpPr/>
            <p:nvPr/>
          </p:nvSpPr>
          <p:spPr>
            <a:xfrm>
              <a:off x="2589684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AB0B153-132D-4FCD-9FB8-BD34923A37F3}"/>
              </a:ext>
            </a:extLst>
          </p:cNvPr>
          <p:cNvSpPr txBox="1"/>
          <p:nvPr/>
        </p:nvSpPr>
        <p:spPr>
          <a:xfrm>
            <a:off x="9062198" y="1464458"/>
            <a:ext cx="1255608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Stadiums</a:t>
            </a:r>
            <a:endParaRPr kumimoji="0" lang="ko-KR" altLang="en-US" sz="2000" b="1" i="0" strike="noStrike" kern="1200" cap="none" spc="0" normalizeH="0" baseline="0" noProof="0" dirty="0">
              <a:ln>
                <a:noFill/>
              </a:ln>
              <a:solidFill>
                <a:srgbClr val="538135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E3A5C6-87F3-4F11-940E-FE05D4153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39080"/>
              </p:ext>
            </p:extLst>
          </p:nvPr>
        </p:nvGraphicFramePr>
        <p:xfrm>
          <a:off x="7250546" y="2183683"/>
          <a:ext cx="4849718" cy="3734576"/>
        </p:xfrm>
        <a:graphic>
          <a:graphicData uri="http://schemas.openxmlformats.org/drawingml/2006/table">
            <a:tbl>
              <a:tblPr/>
              <a:tblGrid>
                <a:gridCol w="2424859">
                  <a:extLst>
                    <a:ext uri="{9D8B030D-6E8A-4147-A177-3AD203B41FA5}">
                      <a16:colId xmlns:a16="http://schemas.microsoft.com/office/drawing/2014/main" val="4137084936"/>
                    </a:ext>
                  </a:extLst>
                </a:gridCol>
                <a:gridCol w="2424859">
                  <a:extLst>
                    <a:ext uri="{9D8B030D-6E8A-4147-A177-3AD203B41FA5}">
                      <a16:colId xmlns:a16="http://schemas.microsoft.com/office/drawing/2014/main" val="361227823"/>
                    </a:ext>
                  </a:extLst>
                </a:gridCol>
              </a:tblGrid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Arrowhead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Lucas Oil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077651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AT&amp;T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M&amp;T Bank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797569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Bank of America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Mercedes-Benz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63858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Broncos Stadium at Mile High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Mercedes-Benz Superdome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29414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CenturyLink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MetLife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34629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Dignity Health Sports Park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New Era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506086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FedEx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Nissan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666623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FirstEnergy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NRG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740159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Ford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Oakland-Alameda County Coliseum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993132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Gillette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Paul Brown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462006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Hard Rock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Raymond James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622442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Heinz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Soldier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688586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Lambeau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State Farm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193645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Levi's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TIAA Bank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045603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Lincoln Financial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 Bank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87989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Los Angeles Memorial Coliseum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Wembley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2307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28E2C91-DE8D-4F0A-87DF-E6751C6C9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1" t="4692" r="11484"/>
          <a:stretch/>
        </p:blipFill>
        <p:spPr>
          <a:xfrm>
            <a:off x="467833" y="2183683"/>
            <a:ext cx="6356412" cy="34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0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397D25-4C61-4B84-AEC6-11C7C030D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clean up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76600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Xx</a:t>
            </a:r>
          </a:p>
        </p:txBody>
      </p:sp>
      <p:sp>
        <p:nvSpPr>
          <p:cNvPr id="31" name="Rounded Rectangle 14">
            <a:extLst>
              <a:ext uri="{FF2B5EF4-FFF2-40B4-BE49-F238E27FC236}">
                <a16:creationId xmlns:a16="http://schemas.microsoft.com/office/drawing/2014/main" id="{64F307ED-3B73-421E-AAA4-51F138484EAE}"/>
              </a:ext>
            </a:extLst>
          </p:cNvPr>
          <p:cNvSpPr/>
          <p:nvPr/>
        </p:nvSpPr>
        <p:spPr>
          <a:xfrm>
            <a:off x="6474309" y="2528241"/>
            <a:ext cx="5141817" cy="2651048"/>
          </a:xfrm>
          <a:prstGeom prst="roundRect">
            <a:avLst>
              <a:gd name="adj" fmla="val 888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C7FA39-809E-40D1-95CA-5F14D58E0BF8}"/>
              </a:ext>
            </a:extLst>
          </p:cNvPr>
          <p:cNvSpPr txBox="1"/>
          <p:nvPr/>
        </p:nvSpPr>
        <p:spPr>
          <a:xfrm>
            <a:off x="6605846" y="3527526"/>
            <a:ext cx="443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Xx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BB395A-6BB1-460D-B766-74DE505D2F53}"/>
              </a:ext>
            </a:extLst>
          </p:cNvPr>
          <p:cNvSpPr/>
          <p:nvPr/>
        </p:nvSpPr>
        <p:spPr>
          <a:xfrm>
            <a:off x="289379" y="1924560"/>
            <a:ext cx="5640710" cy="4070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502863-F325-403C-BFC8-C8A1411CB7A7}"/>
              </a:ext>
            </a:extLst>
          </p:cNvPr>
          <p:cNvSpPr txBox="1"/>
          <p:nvPr/>
        </p:nvSpPr>
        <p:spPr>
          <a:xfrm>
            <a:off x="6605846" y="4294015"/>
            <a:ext cx="443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Xx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B6C637-5C97-4B24-80C7-3B3CA7FB602E}"/>
              </a:ext>
            </a:extLst>
          </p:cNvPr>
          <p:cNvSpPr txBox="1"/>
          <p:nvPr/>
        </p:nvSpPr>
        <p:spPr>
          <a:xfrm>
            <a:off x="6605846" y="2761037"/>
            <a:ext cx="443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lang="en-US" altLang="ko-KR" sz="1200" b="1" dirty="0">
                <a:solidFill>
                  <a:prstClr val="white"/>
                </a:solidFill>
                <a:latin typeface="Arial"/>
              </a:rPr>
              <a:t>Xx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16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Xx</a:t>
            </a:r>
          </a:p>
        </p:txBody>
      </p:sp>
      <p:sp>
        <p:nvSpPr>
          <p:cNvPr id="31" name="Rounded Rectangle 14">
            <a:extLst>
              <a:ext uri="{FF2B5EF4-FFF2-40B4-BE49-F238E27FC236}">
                <a16:creationId xmlns:a16="http://schemas.microsoft.com/office/drawing/2014/main" id="{64F307ED-3B73-421E-AAA4-51F138484EAE}"/>
              </a:ext>
            </a:extLst>
          </p:cNvPr>
          <p:cNvSpPr/>
          <p:nvPr/>
        </p:nvSpPr>
        <p:spPr>
          <a:xfrm>
            <a:off x="6474309" y="2528241"/>
            <a:ext cx="5141817" cy="2651048"/>
          </a:xfrm>
          <a:prstGeom prst="roundRect">
            <a:avLst>
              <a:gd name="adj" fmla="val 888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C7FA39-809E-40D1-95CA-5F14D58E0BF8}"/>
              </a:ext>
            </a:extLst>
          </p:cNvPr>
          <p:cNvSpPr txBox="1"/>
          <p:nvPr/>
        </p:nvSpPr>
        <p:spPr>
          <a:xfrm>
            <a:off x="6605846" y="3527526"/>
            <a:ext cx="443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Xx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BB395A-6BB1-460D-B766-74DE505D2F53}"/>
              </a:ext>
            </a:extLst>
          </p:cNvPr>
          <p:cNvSpPr/>
          <p:nvPr/>
        </p:nvSpPr>
        <p:spPr>
          <a:xfrm>
            <a:off x="289379" y="1924560"/>
            <a:ext cx="5640710" cy="4070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502863-F325-403C-BFC8-C8A1411CB7A7}"/>
              </a:ext>
            </a:extLst>
          </p:cNvPr>
          <p:cNvSpPr txBox="1"/>
          <p:nvPr/>
        </p:nvSpPr>
        <p:spPr>
          <a:xfrm>
            <a:off x="6605846" y="4294015"/>
            <a:ext cx="443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Xx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B6C637-5C97-4B24-80C7-3B3CA7FB602E}"/>
              </a:ext>
            </a:extLst>
          </p:cNvPr>
          <p:cNvSpPr txBox="1"/>
          <p:nvPr/>
        </p:nvSpPr>
        <p:spPr>
          <a:xfrm>
            <a:off x="6605846" y="2761037"/>
            <a:ext cx="443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lang="en-US" altLang="ko-KR" sz="1200" b="1" dirty="0">
                <a:solidFill>
                  <a:prstClr val="white"/>
                </a:solidFill>
                <a:latin typeface="Arial"/>
              </a:rPr>
              <a:t>Xx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27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Average Points by Temperature</a:t>
            </a:r>
          </a:p>
        </p:txBody>
      </p:sp>
      <p:sp>
        <p:nvSpPr>
          <p:cNvPr id="31" name="Rounded Rectangle 14">
            <a:extLst>
              <a:ext uri="{FF2B5EF4-FFF2-40B4-BE49-F238E27FC236}">
                <a16:creationId xmlns:a16="http://schemas.microsoft.com/office/drawing/2014/main" id="{64F307ED-3B73-421E-AAA4-51F138484EAE}"/>
              </a:ext>
            </a:extLst>
          </p:cNvPr>
          <p:cNvSpPr/>
          <p:nvPr/>
        </p:nvSpPr>
        <p:spPr>
          <a:xfrm>
            <a:off x="6474309" y="2528241"/>
            <a:ext cx="5141817" cy="2651048"/>
          </a:xfrm>
          <a:prstGeom prst="roundRect">
            <a:avLst>
              <a:gd name="adj" fmla="val 888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C7FA39-809E-40D1-95CA-5F14D58E0BF8}"/>
              </a:ext>
            </a:extLst>
          </p:cNvPr>
          <p:cNvSpPr txBox="1"/>
          <p:nvPr/>
        </p:nvSpPr>
        <p:spPr>
          <a:xfrm>
            <a:off x="6605846" y="4093931"/>
            <a:ext cx="443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Open roof stadiums appear to perform </a:t>
            </a:r>
            <a:r>
              <a:rPr kumimoji="0" lang="en-US" altLang="ko-KR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slightly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better in extreme temperatures in comparison to closed dome stadiums.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BB395A-6BB1-460D-B766-74DE505D2F53}"/>
              </a:ext>
            </a:extLst>
          </p:cNvPr>
          <p:cNvSpPr/>
          <p:nvPr/>
        </p:nvSpPr>
        <p:spPr>
          <a:xfrm>
            <a:off x="289379" y="1924560"/>
            <a:ext cx="5640710" cy="4070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276351-D774-4B76-ADB3-58A374A1F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" y="2141609"/>
            <a:ext cx="5487650" cy="365843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FB6C637-5C97-4B24-80C7-3B3CA7FB602E}"/>
              </a:ext>
            </a:extLst>
          </p:cNvPr>
          <p:cNvSpPr txBox="1"/>
          <p:nvPr/>
        </p:nvSpPr>
        <p:spPr>
          <a:xfrm>
            <a:off x="6605846" y="2885328"/>
            <a:ext cx="4438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lang="en-US" altLang="ko-KR" sz="1200" b="1" dirty="0">
                <a:solidFill>
                  <a:prstClr val="white"/>
                </a:solidFill>
                <a:latin typeface="Arial"/>
              </a:rPr>
              <a:t>This data was gathered by appending temperature data gathered by </a:t>
            </a:r>
            <a:r>
              <a:rPr lang="en-US" altLang="ko-KR" sz="1200" b="1" dirty="0" err="1">
                <a:solidFill>
                  <a:prstClr val="white"/>
                </a:solidFill>
                <a:latin typeface="Arial"/>
              </a:rPr>
              <a:t>DarkSky</a:t>
            </a:r>
            <a:r>
              <a:rPr lang="en-US" altLang="ko-KR" sz="1200" b="1" dirty="0">
                <a:solidFill>
                  <a:prstClr val="white"/>
                </a:solidFill>
                <a:latin typeface="Arial"/>
              </a:rPr>
              <a:t> API with </a:t>
            </a:r>
            <a:r>
              <a:rPr lang="en-US" altLang="ko-KR" sz="1200" b="1" dirty="0" err="1">
                <a:solidFill>
                  <a:prstClr val="white"/>
                </a:solidFill>
                <a:latin typeface="Arial"/>
              </a:rPr>
              <a:t>MySportsFeed</a:t>
            </a:r>
            <a:r>
              <a:rPr lang="en-US" altLang="ko-KR" sz="1200" b="1" dirty="0">
                <a:solidFill>
                  <a:prstClr val="white"/>
                </a:solidFill>
                <a:latin typeface="Arial"/>
              </a:rPr>
              <a:t> API.  From there we filtered team scores by Open and Covered Stadiums and plotted the average scores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45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BE417-8E6A-4E43-8483-12361927A8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Overall Findings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AD7299-746F-4C71-9941-B74566FB569C}"/>
              </a:ext>
            </a:extLst>
          </p:cNvPr>
          <p:cNvGrpSpPr/>
          <p:nvPr/>
        </p:nvGrpSpPr>
        <p:grpSpPr>
          <a:xfrm rot="19006208">
            <a:off x="471768" y="1912870"/>
            <a:ext cx="427452" cy="226172"/>
            <a:chOff x="6022976" y="3811588"/>
            <a:chExt cx="2357438" cy="1365250"/>
          </a:xfrm>
        </p:grpSpPr>
        <p:sp>
          <p:nvSpPr>
            <p:cNvPr id="4" name="Freeform 294">
              <a:extLst>
                <a:ext uri="{FF2B5EF4-FFF2-40B4-BE49-F238E27FC236}">
                  <a16:creationId xmlns:a16="http://schemas.microsoft.com/office/drawing/2014/main" id="{BEAE40AA-049C-4BFF-9F33-A96D063F1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Freeform 79">
              <a:extLst>
                <a:ext uri="{FF2B5EF4-FFF2-40B4-BE49-F238E27FC236}">
                  <a16:creationId xmlns:a16="http://schemas.microsoft.com/office/drawing/2014/main" id="{9F016DE2-C1D3-40EE-A212-DFD9CD3DE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" name="Freeform 303">
              <a:extLst>
                <a:ext uri="{FF2B5EF4-FFF2-40B4-BE49-F238E27FC236}">
                  <a16:creationId xmlns:a16="http://schemas.microsoft.com/office/drawing/2014/main" id="{3289446B-CAB0-42CF-BE58-44A2F8FD2A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" name="Freeform 81">
              <a:extLst>
                <a:ext uri="{FF2B5EF4-FFF2-40B4-BE49-F238E27FC236}">
                  <a16:creationId xmlns:a16="http://schemas.microsoft.com/office/drawing/2014/main" id="{4E2A4CEC-B2B8-48C3-BDA6-D4CCBFD45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Freeform 82">
              <a:extLst>
                <a:ext uri="{FF2B5EF4-FFF2-40B4-BE49-F238E27FC236}">
                  <a16:creationId xmlns:a16="http://schemas.microsoft.com/office/drawing/2014/main" id="{0C27C7D5-BBF7-41EE-824D-7AC31FC0F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93A3FE-3D31-450A-B7D2-095A93325170}"/>
              </a:ext>
            </a:extLst>
          </p:cNvPr>
          <p:cNvGrpSpPr/>
          <p:nvPr/>
        </p:nvGrpSpPr>
        <p:grpSpPr>
          <a:xfrm rot="19006208">
            <a:off x="471768" y="2771972"/>
            <a:ext cx="427452" cy="226172"/>
            <a:chOff x="6022976" y="3811588"/>
            <a:chExt cx="2357438" cy="1365250"/>
          </a:xfrm>
        </p:grpSpPr>
        <p:sp>
          <p:nvSpPr>
            <p:cNvPr id="10" name="Freeform 294">
              <a:extLst>
                <a:ext uri="{FF2B5EF4-FFF2-40B4-BE49-F238E27FC236}">
                  <a16:creationId xmlns:a16="http://schemas.microsoft.com/office/drawing/2014/main" id="{C71121BA-6192-4BCA-BE2A-3C571A116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Freeform 79">
              <a:extLst>
                <a:ext uri="{FF2B5EF4-FFF2-40B4-BE49-F238E27FC236}">
                  <a16:creationId xmlns:a16="http://schemas.microsoft.com/office/drawing/2014/main" id="{EA03DD20-2CB9-425F-BEC1-E5ACF4166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Freeform 303">
              <a:extLst>
                <a:ext uri="{FF2B5EF4-FFF2-40B4-BE49-F238E27FC236}">
                  <a16:creationId xmlns:a16="http://schemas.microsoft.com/office/drawing/2014/main" id="{F273C8BA-5D24-4A73-9B7E-BED947223F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Freeform 81">
              <a:extLst>
                <a:ext uri="{FF2B5EF4-FFF2-40B4-BE49-F238E27FC236}">
                  <a16:creationId xmlns:a16="http://schemas.microsoft.com/office/drawing/2014/main" id="{588F9160-27D1-487B-93A4-59CBFBE41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Freeform 82">
              <a:extLst>
                <a:ext uri="{FF2B5EF4-FFF2-40B4-BE49-F238E27FC236}">
                  <a16:creationId xmlns:a16="http://schemas.microsoft.com/office/drawing/2014/main" id="{D563FE11-D891-4600-A9F5-CA19381CE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8B9A99-9C90-44B2-808A-62AC8762481B}"/>
              </a:ext>
            </a:extLst>
          </p:cNvPr>
          <p:cNvGrpSpPr/>
          <p:nvPr/>
        </p:nvGrpSpPr>
        <p:grpSpPr>
          <a:xfrm rot="19006208">
            <a:off x="471768" y="3631074"/>
            <a:ext cx="427452" cy="226172"/>
            <a:chOff x="6022976" y="3811588"/>
            <a:chExt cx="2357438" cy="1365250"/>
          </a:xfrm>
        </p:grpSpPr>
        <p:sp>
          <p:nvSpPr>
            <p:cNvPr id="16" name="Freeform 294">
              <a:extLst>
                <a:ext uri="{FF2B5EF4-FFF2-40B4-BE49-F238E27FC236}">
                  <a16:creationId xmlns:a16="http://schemas.microsoft.com/office/drawing/2014/main" id="{75659292-0178-4111-BC44-621CD1198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942C8B39-83E0-42E3-BD7E-38BC21416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Freeform 303">
              <a:extLst>
                <a:ext uri="{FF2B5EF4-FFF2-40B4-BE49-F238E27FC236}">
                  <a16:creationId xmlns:a16="http://schemas.microsoft.com/office/drawing/2014/main" id="{B07E8C57-4878-4EE7-9E6E-5D7003F12F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Freeform 81">
              <a:extLst>
                <a:ext uri="{FF2B5EF4-FFF2-40B4-BE49-F238E27FC236}">
                  <a16:creationId xmlns:a16="http://schemas.microsoft.com/office/drawing/2014/main" id="{418A897A-80AE-4794-BE5E-D731AA05A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3C2159B0-DECA-4C65-9634-D5AC84A8E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8D9892E-E1F7-4C5D-A4AE-7340B0736B92}"/>
              </a:ext>
            </a:extLst>
          </p:cNvPr>
          <p:cNvGrpSpPr/>
          <p:nvPr/>
        </p:nvGrpSpPr>
        <p:grpSpPr>
          <a:xfrm rot="19006208">
            <a:off x="471768" y="4490176"/>
            <a:ext cx="427452" cy="226172"/>
            <a:chOff x="6022976" y="3811588"/>
            <a:chExt cx="2357438" cy="1365250"/>
          </a:xfrm>
        </p:grpSpPr>
        <p:sp>
          <p:nvSpPr>
            <p:cNvPr id="22" name="Freeform 294">
              <a:extLst>
                <a:ext uri="{FF2B5EF4-FFF2-40B4-BE49-F238E27FC236}">
                  <a16:creationId xmlns:a16="http://schemas.microsoft.com/office/drawing/2014/main" id="{DAC9AB28-1723-4393-9866-DD94BA02E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Freeform 79">
              <a:extLst>
                <a:ext uri="{FF2B5EF4-FFF2-40B4-BE49-F238E27FC236}">
                  <a16:creationId xmlns:a16="http://schemas.microsoft.com/office/drawing/2014/main" id="{CB56BC17-8503-4ABC-BF8A-7FC0030ED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" name="Freeform 303">
              <a:extLst>
                <a:ext uri="{FF2B5EF4-FFF2-40B4-BE49-F238E27FC236}">
                  <a16:creationId xmlns:a16="http://schemas.microsoft.com/office/drawing/2014/main" id="{D4653E26-1271-4A5B-AB44-B70A57A206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Freeform 81">
              <a:extLst>
                <a:ext uri="{FF2B5EF4-FFF2-40B4-BE49-F238E27FC236}">
                  <a16:creationId xmlns:a16="http://schemas.microsoft.com/office/drawing/2014/main" id="{2F2E138B-C79F-4BBF-A9EC-377940345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" name="Freeform 82">
              <a:extLst>
                <a:ext uri="{FF2B5EF4-FFF2-40B4-BE49-F238E27FC236}">
                  <a16:creationId xmlns:a16="http://schemas.microsoft.com/office/drawing/2014/main" id="{38100310-DD70-466C-AB7F-38906254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F740594-7CC7-4D0F-9A67-2AE53E2B4C7E}"/>
              </a:ext>
            </a:extLst>
          </p:cNvPr>
          <p:cNvSpPr txBox="1"/>
          <p:nvPr/>
        </p:nvSpPr>
        <p:spPr>
          <a:xfrm>
            <a:off x="1183270" y="3420000"/>
            <a:ext cx="873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roof stadiums appear to score more points on average.  However more data would help solidify the validity of this assumption.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62F50D-C902-42A9-9090-DAA79882BE37}"/>
              </a:ext>
            </a:extLst>
          </p:cNvPr>
          <p:cNvSpPr txBox="1"/>
          <p:nvPr/>
        </p:nvSpPr>
        <p:spPr>
          <a:xfrm>
            <a:off x="1183270" y="4398561"/>
            <a:ext cx="1011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Patriots are winning the Super Bowl. The magnificence of Tom Brady is all the data you need.</a:t>
            </a:r>
          </a:p>
        </p:txBody>
      </p:sp>
    </p:spTree>
    <p:extLst>
      <p:ext uri="{BB962C8B-B14F-4D97-AF65-F5344CB8AC3E}">
        <p14:creationId xmlns:p14="http://schemas.microsoft.com/office/powerpoint/2010/main" val="327790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961B8B-8D18-4FC5-860F-9DD1CD6C1E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Difficulties, and additional questions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9F6E99-2F32-488C-B243-E2BF4D85688D}"/>
              </a:ext>
            </a:extLst>
          </p:cNvPr>
          <p:cNvGrpSpPr/>
          <p:nvPr/>
        </p:nvGrpSpPr>
        <p:grpSpPr>
          <a:xfrm rot="19006208">
            <a:off x="471768" y="1912870"/>
            <a:ext cx="427452" cy="226172"/>
            <a:chOff x="6022976" y="3811588"/>
            <a:chExt cx="2357438" cy="1365250"/>
          </a:xfrm>
        </p:grpSpPr>
        <p:sp>
          <p:nvSpPr>
            <p:cNvPr id="4" name="Freeform 294">
              <a:extLst>
                <a:ext uri="{FF2B5EF4-FFF2-40B4-BE49-F238E27FC236}">
                  <a16:creationId xmlns:a16="http://schemas.microsoft.com/office/drawing/2014/main" id="{AA8332B9-8089-4921-BA72-A0D8AA85D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Freeform 79">
              <a:extLst>
                <a:ext uri="{FF2B5EF4-FFF2-40B4-BE49-F238E27FC236}">
                  <a16:creationId xmlns:a16="http://schemas.microsoft.com/office/drawing/2014/main" id="{BE746296-D9AA-479B-85D0-06405CB19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" name="Freeform 303">
              <a:extLst>
                <a:ext uri="{FF2B5EF4-FFF2-40B4-BE49-F238E27FC236}">
                  <a16:creationId xmlns:a16="http://schemas.microsoft.com/office/drawing/2014/main" id="{5258D39D-5CF8-4A6B-8666-87D10D9B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" name="Freeform 81">
              <a:extLst>
                <a:ext uri="{FF2B5EF4-FFF2-40B4-BE49-F238E27FC236}">
                  <a16:creationId xmlns:a16="http://schemas.microsoft.com/office/drawing/2014/main" id="{A92F787E-196C-4C3B-A0A9-FBD18FA34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Freeform 82">
              <a:extLst>
                <a:ext uri="{FF2B5EF4-FFF2-40B4-BE49-F238E27FC236}">
                  <a16:creationId xmlns:a16="http://schemas.microsoft.com/office/drawing/2014/main" id="{3E97C8CD-C4D5-4834-9BDE-75355A256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01EB93-5967-4ADD-B2DE-0CA6C659D970}"/>
              </a:ext>
            </a:extLst>
          </p:cNvPr>
          <p:cNvGrpSpPr/>
          <p:nvPr/>
        </p:nvGrpSpPr>
        <p:grpSpPr>
          <a:xfrm rot="19006208">
            <a:off x="471768" y="2771972"/>
            <a:ext cx="427452" cy="226172"/>
            <a:chOff x="6022976" y="3811588"/>
            <a:chExt cx="2357438" cy="1365250"/>
          </a:xfrm>
        </p:grpSpPr>
        <p:sp>
          <p:nvSpPr>
            <p:cNvPr id="10" name="Freeform 294">
              <a:extLst>
                <a:ext uri="{FF2B5EF4-FFF2-40B4-BE49-F238E27FC236}">
                  <a16:creationId xmlns:a16="http://schemas.microsoft.com/office/drawing/2014/main" id="{16315A1E-6E7D-410E-95D3-0DD83A7CA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Freeform 79">
              <a:extLst>
                <a:ext uri="{FF2B5EF4-FFF2-40B4-BE49-F238E27FC236}">
                  <a16:creationId xmlns:a16="http://schemas.microsoft.com/office/drawing/2014/main" id="{F8B7F013-1692-4575-8995-8CA45CD4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Freeform 303">
              <a:extLst>
                <a:ext uri="{FF2B5EF4-FFF2-40B4-BE49-F238E27FC236}">
                  <a16:creationId xmlns:a16="http://schemas.microsoft.com/office/drawing/2014/main" id="{F92E5858-56D4-4169-B55F-236DBF2DD8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Freeform 81">
              <a:extLst>
                <a:ext uri="{FF2B5EF4-FFF2-40B4-BE49-F238E27FC236}">
                  <a16:creationId xmlns:a16="http://schemas.microsoft.com/office/drawing/2014/main" id="{04114CF0-BBD1-40E0-B297-55EBABCE7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Freeform 82">
              <a:extLst>
                <a:ext uri="{FF2B5EF4-FFF2-40B4-BE49-F238E27FC236}">
                  <a16:creationId xmlns:a16="http://schemas.microsoft.com/office/drawing/2014/main" id="{62FCF773-1476-46B1-BEBD-542073EF3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3D72ED-344B-4D4B-BF52-6CFA25EDAA39}"/>
              </a:ext>
            </a:extLst>
          </p:cNvPr>
          <p:cNvGrpSpPr/>
          <p:nvPr/>
        </p:nvGrpSpPr>
        <p:grpSpPr>
          <a:xfrm rot="19006208">
            <a:off x="471768" y="3631074"/>
            <a:ext cx="427452" cy="226172"/>
            <a:chOff x="6022976" y="3811588"/>
            <a:chExt cx="2357438" cy="1365250"/>
          </a:xfrm>
        </p:grpSpPr>
        <p:sp>
          <p:nvSpPr>
            <p:cNvPr id="16" name="Freeform 294">
              <a:extLst>
                <a:ext uri="{FF2B5EF4-FFF2-40B4-BE49-F238E27FC236}">
                  <a16:creationId xmlns:a16="http://schemas.microsoft.com/office/drawing/2014/main" id="{E39D852B-48BA-4A6A-BDB0-2611A41EB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64E359A4-260A-4BD9-8E83-0697662B4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Freeform 303">
              <a:extLst>
                <a:ext uri="{FF2B5EF4-FFF2-40B4-BE49-F238E27FC236}">
                  <a16:creationId xmlns:a16="http://schemas.microsoft.com/office/drawing/2014/main" id="{2703C936-AD32-4C3E-B23A-8AC6145C0F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Freeform 81">
              <a:extLst>
                <a:ext uri="{FF2B5EF4-FFF2-40B4-BE49-F238E27FC236}">
                  <a16:creationId xmlns:a16="http://schemas.microsoft.com/office/drawing/2014/main" id="{DDC042E4-30D5-4A2E-952F-8A3656300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27476247-8830-4D02-A111-BC5DB0F7A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4277FB-E062-4445-A42C-E620A5D58A94}"/>
              </a:ext>
            </a:extLst>
          </p:cNvPr>
          <p:cNvGrpSpPr/>
          <p:nvPr/>
        </p:nvGrpSpPr>
        <p:grpSpPr>
          <a:xfrm rot="19006208">
            <a:off x="471768" y="4490176"/>
            <a:ext cx="427452" cy="226172"/>
            <a:chOff x="6022976" y="3811588"/>
            <a:chExt cx="2357438" cy="1365250"/>
          </a:xfrm>
        </p:grpSpPr>
        <p:sp>
          <p:nvSpPr>
            <p:cNvPr id="22" name="Freeform 294">
              <a:extLst>
                <a:ext uri="{FF2B5EF4-FFF2-40B4-BE49-F238E27FC236}">
                  <a16:creationId xmlns:a16="http://schemas.microsoft.com/office/drawing/2014/main" id="{AF1A58DD-33E3-4CE2-94E3-A90C1AB1A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Freeform 79">
              <a:extLst>
                <a:ext uri="{FF2B5EF4-FFF2-40B4-BE49-F238E27FC236}">
                  <a16:creationId xmlns:a16="http://schemas.microsoft.com/office/drawing/2014/main" id="{04769F62-A400-427B-97D4-773DB9508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" name="Freeform 303">
              <a:extLst>
                <a:ext uri="{FF2B5EF4-FFF2-40B4-BE49-F238E27FC236}">
                  <a16:creationId xmlns:a16="http://schemas.microsoft.com/office/drawing/2014/main" id="{2B6848C0-343E-47CF-99F6-CFCB650CB2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Freeform 81">
              <a:extLst>
                <a:ext uri="{FF2B5EF4-FFF2-40B4-BE49-F238E27FC236}">
                  <a16:creationId xmlns:a16="http://schemas.microsoft.com/office/drawing/2014/main" id="{163CCE00-B6C8-4487-997B-92FEAAB6F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" name="Freeform 82">
              <a:extLst>
                <a:ext uri="{FF2B5EF4-FFF2-40B4-BE49-F238E27FC236}">
                  <a16:creationId xmlns:a16="http://schemas.microsoft.com/office/drawing/2014/main" id="{40AF0B70-4A60-4948-98B7-033238210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689B146-A8B1-40F3-A99B-E60E8B7EF4C4}"/>
              </a:ext>
            </a:extLst>
          </p:cNvPr>
          <p:cNvSpPr txBox="1"/>
          <p:nvPr/>
        </p:nvSpPr>
        <p:spPr>
          <a:xfrm>
            <a:off x="1118586" y="1821255"/>
            <a:ext cx="873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Converting time formats pulled from one data to another.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90AC76-B691-459E-A9B3-99F3803CC734}"/>
              </a:ext>
            </a:extLst>
          </p:cNvPr>
          <p:cNvSpPr txBox="1"/>
          <p:nvPr/>
        </p:nvSpPr>
        <p:spPr>
          <a:xfrm>
            <a:off x="1118586" y="3558500"/>
            <a:ext cx="925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lack of year over year data has limited us in making additional findings of significance.</a:t>
            </a:r>
          </a:p>
        </p:txBody>
      </p:sp>
    </p:spTree>
    <p:extLst>
      <p:ext uri="{BB962C8B-B14F-4D97-AF65-F5344CB8AC3E}">
        <p14:creationId xmlns:p14="http://schemas.microsoft.com/office/powerpoint/2010/main" val="49002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ntents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ver and End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413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2_Contents Slide Master</vt:lpstr>
      <vt:lpstr>Contents Slide Master</vt:lpstr>
      <vt:lpstr>Cover and End Slide Master</vt:lpstr>
      <vt:lpstr>Analysis on weather obstruction hampering scoring performance during the 2018 NFL season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Edward</dc:creator>
  <cp:lastModifiedBy>Dave Edward</cp:lastModifiedBy>
  <cp:revision>38</cp:revision>
  <dcterms:created xsi:type="dcterms:W3CDTF">2019-01-19T11:37:25Z</dcterms:created>
  <dcterms:modified xsi:type="dcterms:W3CDTF">2019-01-22T18:47:16Z</dcterms:modified>
</cp:coreProperties>
</file>