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Outline: Ranking the Presidents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Shown immediately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Exit</a:t>
            </a:r>
          </a:p>
          <a:p>
            <a:r>
              <a:rPr lang="en-US" dirty="0" smtClean="0"/>
              <a:t>Input: changes which option is selected</a:t>
            </a:r>
          </a:p>
        </p:txBody>
      </p:sp>
    </p:spTree>
    <p:extLst>
      <p:ext uri="{BB962C8B-B14F-4D97-AF65-F5344CB8AC3E}">
        <p14:creationId xmlns:p14="http://schemas.microsoft.com/office/powerpoint/2010/main" val="431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 </a:t>
            </a:r>
            <a:r>
              <a:rPr lang="en-US" dirty="0" smtClean="0">
                <a:sym typeface="Wingdings" panose="05000000000000000000" pitchFamily="2" charset="2"/>
              </a:rPr>
              <a:t>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View Presidential Descriptions</a:t>
            </a:r>
          </a:p>
          <a:p>
            <a:pPr lvl="1"/>
            <a:r>
              <a:rPr lang="en-US" dirty="0" smtClean="0"/>
              <a:t>View Rankings</a:t>
            </a:r>
          </a:p>
          <a:p>
            <a:pPr lvl="1"/>
            <a:r>
              <a:rPr lang="en-US" dirty="0" smtClean="0"/>
              <a:t>Back</a:t>
            </a:r>
          </a:p>
          <a:p>
            <a:r>
              <a:rPr lang="en-US" dirty="0"/>
              <a:t>Input: changes which option is </a:t>
            </a:r>
            <a:r>
              <a:rPr lang="en-US" dirty="0" smtClean="0"/>
              <a:t>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Menu </a:t>
            </a:r>
            <a:r>
              <a:rPr lang="en-US" dirty="0" smtClean="0">
                <a:sym typeface="Wingdings" panose="05000000000000000000" pitchFamily="2" charset="2"/>
              </a:rPr>
              <a:t> Profiles  View Presidential Descriptions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first, show the first president who appears according to the view option</a:t>
            </a:r>
          </a:p>
          <a:p>
            <a:r>
              <a:rPr lang="en-US" dirty="0" smtClean="0"/>
              <a:t>View option is editable on the page</a:t>
            </a:r>
          </a:p>
          <a:p>
            <a:r>
              <a:rPr lang="en-US" dirty="0" smtClean="0"/>
              <a:t>View options:</a:t>
            </a:r>
          </a:p>
          <a:p>
            <a:pPr lvl="1"/>
            <a:r>
              <a:rPr lang="en-US" dirty="0" smtClean="0"/>
              <a:t>Chronological order</a:t>
            </a:r>
          </a:p>
          <a:p>
            <a:pPr lvl="1"/>
            <a:r>
              <a:rPr lang="en-US" dirty="0" smtClean="0"/>
              <a:t>By ascending rank</a:t>
            </a:r>
          </a:p>
          <a:p>
            <a:pPr lvl="1"/>
            <a:r>
              <a:rPr lang="en-US" dirty="0" smtClean="0"/>
              <a:t>By descending rank</a:t>
            </a:r>
          </a:p>
          <a:p>
            <a:r>
              <a:rPr lang="en-US" dirty="0" smtClean="0"/>
              <a:t>Profile data is read from a text file (when?)</a:t>
            </a:r>
          </a:p>
        </p:txBody>
      </p:sp>
    </p:spTree>
    <p:extLst>
      <p:ext uri="{BB962C8B-B14F-4D97-AF65-F5344CB8AC3E}">
        <p14:creationId xmlns:p14="http://schemas.microsoft.com/office/powerpoint/2010/main" val="10907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Menu </a:t>
            </a:r>
            <a:r>
              <a:rPr lang="en-US" dirty="0">
                <a:sym typeface="Wingdings" panose="05000000000000000000" pitchFamily="2" charset="2"/>
              </a:rPr>
              <a:t> Profiles  View Presidential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Descriptions </a:t>
            </a:r>
            <a:r>
              <a:rPr lang="en-US" dirty="0" smtClean="0">
                <a:sym typeface="Wingdings" panose="05000000000000000000" pitchFamily="2" charset="2"/>
              </a:rPr>
              <a:t>(2 </a:t>
            </a:r>
            <a:r>
              <a:rPr lang="en-US" dirty="0">
                <a:sym typeface="Wingdings" panose="05000000000000000000" pitchFamily="2" charset="2"/>
              </a:rPr>
              <a:t>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to display: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Category (Excellent, Good, etc.)</a:t>
            </a:r>
          </a:p>
          <a:p>
            <a:pPr lvl="1"/>
            <a:r>
              <a:rPr lang="en-US" dirty="0" smtClean="0"/>
              <a:t>Party</a:t>
            </a:r>
          </a:p>
          <a:p>
            <a:pPr lvl="1"/>
            <a:r>
              <a:rPr lang="en-US" dirty="0" smtClean="0"/>
              <a:t>Years in </a:t>
            </a:r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Small </a:t>
            </a:r>
            <a:r>
              <a:rPr lang="en-US" dirty="0" smtClean="0"/>
              <a:t>Explanation of Ranking</a:t>
            </a:r>
          </a:p>
          <a:p>
            <a:pPr lvl="1"/>
            <a:r>
              <a:rPr lang="en-US" dirty="0" smtClean="0"/>
              <a:t>Image</a:t>
            </a:r>
          </a:p>
          <a:p>
            <a:r>
              <a:rPr lang="en-US" dirty="0" smtClean="0"/>
              <a:t>Options to go left and right, with the arrows dulling out if not selectable</a:t>
            </a:r>
          </a:p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left and right keys changed profile</a:t>
            </a:r>
          </a:p>
          <a:p>
            <a:pPr lvl="1"/>
            <a:r>
              <a:rPr lang="en-US" dirty="0" smtClean="0"/>
              <a:t>Hit Enter to change the order of the profiles</a:t>
            </a:r>
          </a:p>
          <a:p>
            <a:pPr lvl="1"/>
            <a:r>
              <a:rPr lang="en-US" dirty="0" smtClean="0"/>
              <a:t>Backspace goes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Menu </a:t>
            </a:r>
            <a:r>
              <a:rPr lang="en-US" dirty="0">
                <a:sym typeface="Wingdings" panose="05000000000000000000" pitchFamily="2" charset="2"/>
              </a:rPr>
              <a:t> Profiles  View </a:t>
            </a:r>
            <a:r>
              <a:rPr lang="en-US" dirty="0" smtClean="0">
                <a:sym typeface="Wingdings" panose="05000000000000000000" pitchFamily="2" charset="2"/>
              </a:rPr>
              <a:t>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Display: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Final rank for each president</a:t>
            </a:r>
          </a:p>
          <a:p>
            <a:pPr lvl="1"/>
            <a:r>
              <a:rPr lang="en-US" dirty="0" smtClean="0"/>
              <a:t>Display current data order; Allow options to change the order of the data; options:</a:t>
            </a:r>
          </a:p>
          <a:p>
            <a:pPr lvl="2"/>
            <a:r>
              <a:rPr lang="en-US" dirty="0" smtClean="0"/>
              <a:t>Chronological order</a:t>
            </a:r>
          </a:p>
          <a:p>
            <a:pPr lvl="2"/>
            <a:r>
              <a:rPr lang="en-US" dirty="0" smtClean="0"/>
              <a:t>Ascending rank (default)</a:t>
            </a:r>
          </a:p>
          <a:p>
            <a:pPr lvl="2"/>
            <a:r>
              <a:rPr lang="en-US" dirty="0" smtClean="0"/>
              <a:t>Descending rank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Up and down keys scroll up/down the list</a:t>
            </a:r>
          </a:p>
          <a:p>
            <a:pPr lvl="1"/>
            <a:r>
              <a:rPr lang="en-US" dirty="0" smtClean="0"/>
              <a:t>Hit Enter to change the order of the data (rotate to next order)</a:t>
            </a:r>
          </a:p>
          <a:p>
            <a:pPr lvl="1"/>
            <a:r>
              <a:rPr lang="en-US" dirty="0" smtClean="0"/>
              <a:t>Backspace goes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 </a:t>
            </a:r>
            <a:r>
              <a:rPr lang="en-US" dirty="0" smtClean="0">
                <a:sym typeface="Wingdings" panose="05000000000000000000" pitchFamily="2" charset="2"/>
              </a:rPr>
              <a:t>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Cite Recarving Rushmore book and the Independent Institute</a:t>
            </a:r>
          </a:p>
          <a:p>
            <a:r>
              <a:rPr lang="en-US" dirty="0" smtClean="0"/>
              <a:t>Disclaimer (if necessary)</a:t>
            </a:r>
          </a:p>
          <a:p>
            <a:r>
              <a:rPr lang="en-US" dirty="0" smtClean="0"/>
              <a:t>Not-for-profit application</a:t>
            </a:r>
          </a:p>
          <a:p>
            <a:r>
              <a:rPr lang="en-US" dirty="0" smtClean="0"/>
              <a:t>Note that William Henry Harrison and James Garfield are not ranked</a:t>
            </a:r>
          </a:p>
          <a:p>
            <a:r>
              <a:rPr lang="en-US" dirty="0" smtClean="0"/>
              <a:t>Note that Grover Cleveland had </a:t>
            </a:r>
            <a:r>
              <a:rPr lang="en-US" smtClean="0"/>
              <a:t>non-consecutive terms</a:t>
            </a:r>
            <a:endParaRPr lang="en-US" dirty="0" smtClean="0"/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any menu/state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F1 for help</a:t>
            </a:r>
          </a:p>
          <a:p>
            <a:r>
              <a:rPr lang="en-US" dirty="0" smtClean="0"/>
              <a:t>Key combination to exit immediately?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290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Outline: Ranking the Presidents Application</vt:lpstr>
      <vt:lpstr>Main Menu</vt:lpstr>
      <vt:lpstr>Main Menu  Profiles</vt:lpstr>
      <vt:lpstr>Main Menu  Profiles  View Presidential Descriptions (1 of 2)</vt:lpstr>
      <vt:lpstr>Main Menu  Profiles  View Presidential Descriptions (2 of 2)</vt:lpstr>
      <vt:lpstr>Main Menu  Profiles  View Rankings</vt:lpstr>
      <vt:lpstr>Main Menu  About</vt:lpstr>
      <vt:lpstr>For any menu/state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Outline: Ranking the Presidents Application</dc:title>
  <dc:creator>Aaron Singh</dc:creator>
  <cp:lastModifiedBy>Aaron Singh</cp:lastModifiedBy>
  <cp:revision>41</cp:revision>
  <dcterms:created xsi:type="dcterms:W3CDTF">2006-08-16T00:00:00Z</dcterms:created>
  <dcterms:modified xsi:type="dcterms:W3CDTF">2014-12-25T19:03:30Z</dcterms:modified>
</cp:coreProperties>
</file>