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4FB6-48FD-435F-92A4-5867B15D1E32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6CB3-E81D-4992-B653-782D2F7919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24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4FB6-48FD-435F-92A4-5867B15D1E32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6CB3-E81D-4992-B653-782D2F7919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49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4FB6-48FD-435F-92A4-5867B15D1E32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6CB3-E81D-4992-B653-782D2F7919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96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4FB6-48FD-435F-92A4-5867B15D1E32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6CB3-E81D-4992-B653-782D2F7919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533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4FB6-48FD-435F-92A4-5867B15D1E32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6CB3-E81D-4992-B653-782D2F7919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88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4FB6-48FD-435F-92A4-5867B15D1E32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6CB3-E81D-4992-B653-782D2F7919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5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4FB6-48FD-435F-92A4-5867B15D1E32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6CB3-E81D-4992-B653-782D2F7919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31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4FB6-48FD-435F-92A4-5867B15D1E32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6CB3-E81D-4992-B653-782D2F7919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37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4FB6-48FD-435F-92A4-5867B15D1E32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6CB3-E81D-4992-B653-782D2F7919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93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4FB6-48FD-435F-92A4-5867B15D1E32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6CB3-E81D-4992-B653-782D2F7919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14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4FB6-48FD-435F-92A4-5867B15D1E32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6CB3-E81D-4992-B653-782D2F7919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779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14FB6-48FD-435F-92A4-5867B15D1E32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F6CB3-E81D-4992-B653-782D2F7919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71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22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5" y="-590550"/>
            <a:ext cx="3524250" cy="803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7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5" y="-742950"/>
            <a:ext cx="4095750" cy="83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8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0" y="-638175"/>
            <a:ext cx="4038600" cy="81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2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887" y="-738188"/>
            <a:ext cx="4086225" cy="833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3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Everything in software architecture is a trade-off</a:t>
            </a:r>
          </a:p>
          <a:p>
            <a:pPr lvl="1"/>
            <a:r>
              <a:rPr lang="en-US" altLang="zh-TW" dirty="0" smtClean="0"/>
              <a:t>First Law of Software Architecture</a:t>
            </a:r>
          </a:p>
          <a:p>
            <a:r>
              <a:rPr lang="en-US" altLang="zh-TW" dirty="0" smtClean="0"/>
              <a:t>If an architect thinks they have discovered something that </a:t>
            </a:r>
            <a:r>
              <a:rPr lang="en-US" altLang="zh-TW" i="1" dirty="0" smtClean="0"/>
              <a:t>isn’t</a:t>
            </a:r>
            <a:r>
              <a:rPr lang="en-US" altLang="zh-TW" dirty="0" smtClean="0"/>
              <a:t> a trade-off, more likely they just haven’t </a:t>
            </a:r>
            <a:r>
              <a:rPr lang="en-US" altLang="zh-TW" i="1" dirty="0" smtClean="0"/>
              <a:t>identified</a:t>
            </a:r>
            <a:r>
              <a:rPr lang="en-US" altLang="zh-TW" dirty="0" smtClean="0"/>
              <a:t> the trade-off yet.</a:t>
            </a:r>
          </a:p>
          <a:p>
            <a:pPr lvl="1"/>
            <a:r>
              <a:rPr lang="en-US" altLang="zh-TW" dirty="0" smtClean="0"/>
              <a:t>Corollary 1</a:t>
            </a:r>
          </a:p>
          <a:p>
            <a:r>
              <a:rPr lang="en-US" altLang="zh-TW" i="1" dirty="0" smtClean="0"/>
              <a:t>Why</a:t>
            </a:r>
            <a:r>
              <a:rPr lang="en-US" altLang="zh-TW" dirty="0" smtClean="0"/>
              <a:t> is more important than </a:t>
            </a:r>
            <a:r>
              <a:rPr lang="en-US" altLang="zh-TW" i="1" dirty="0" smtClean="0"/>
              <a:t>how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Second Law of Software Architecture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9068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41" y="-332163"/>
            <a:ext cx="4705350" cy="75057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185" y="-708401"/>
            <a:ext cx="5400675" cy="825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5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寬螢幕</PresentationFormat>
  <Paragraphs>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</cp:revision>
  <dcterms:created xsi:type="dcterms:W3CDTF">2022-11-14T13:20:27Z</dcterms:created>
  <dcterms:modified xsi:type="dcterms:W3CDTF">2022-11-14T13:21:01Z</dcterms:modified>
</cp:coreProperties>
</file>