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3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8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67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3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8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2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59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3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0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78E8-F653-40B8-AAB5-C07483E6770C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6047-72E3-4565-9D46-E7E77976C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4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33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 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Inversion of control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706815" cy="177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22761"/>
            <a:ext cx="5109617" cy="218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2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 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Inversion of control</a:t>
            </a:r>
          </a:p>
          <a:p>
            <a:r>
              <a:rPr lang="en-US" altLang="zh-TW" dirty="0" smtClean="0"/>
              <a:t>Dependency injection (Dependency Inversion Principle, DIP (SOLI</a:t>
            </a:r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645024"/>
            <a:ext cx="42005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645024"/>
            <a:ext cx="44577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42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</Words>
  <Application>Microsoft Office PowerPoint</Application>
  <PresentationFormat>如螢幕大小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Dependency injection</vt:lpstr>
      <vt:lpstr>Dependency injection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Aaron</dc:creator>
  <cp:lastModifiedBy>Aaron</cp:lastModifiedBy>
  <cp:revision>5</cp:revision>
  <dcterms:created xsi:type="dcterms:W3CDTF">2022-04-03T00:12:29Z</dcterms:created>
  <dcterms:modified xsi:type="dcterms:W3CDTF">2022-04-03T02:27:31Z</dcterms:modified>
</cp:coreProperties>
</file>