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8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6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0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3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9A0C-90BC-4F8F-B54E-D6AB7615A68C}" type="datetimeFigureOut">
              <a:rPr lang="en-IN" smtClean="0"/>
              <a:pPr/>
              <a:t>31-01-2018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4742-A508-4557-ABE2-50933CA54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MCB-Assignment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NCBI to know more about a gene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9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Tutorial: D1-T5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04389"/>
              </p:ext>
            </p:extLst>
          </p:nvPr>
        </p:nvGraphicFramePr>
        <p:xfrm>
          <a:off x="3405188" y="2057400"/>
          <a:ext cx="5532437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3" imgW="4130111" imgH="2827059" progId="Excel.Sheet.12">
                  <p:embed/>
                </p:oleObj>
              </mc:Choice>
              <mc:Fallback>
                <p:oleObj name="Worksheet" r:id="rId3" imgW="4130111" imgH="2827059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057400"/>
                        <a:ext cx="5532437" cy="3840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5964" y="1377809"/>
            <a:ext cx="1090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Kindly complete the following table using NCBI. Search using the gene Id provided to get the remaining details. Locus tag may not be available in all cases</a:t>
            </a:r>
          </a:p>
        </p:txBody>
      </p:sp>
    </p:spTree>
    <p:extLst>
      <p:ext uri="{BB962C8B-B14F-4D97-AF65-F5344CB8AC3E}">
        <p14:creationId xmlns:p14="http://schemas.microsoft.com/office/powerpoint/2010/main" val="115118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Microsoft Excel Worksheet</vt:lpstr>
      <vt:lpstr>MCB-Assignment 1</vt:lpstr>
      <vt:lpstr>Tutorial: D1-T5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BB101 Assignment 1</dc:title>
  <dc:subject/>
  <dc:creator>SS</dc:creator>
  <cp:keywords/>
  <dc:description/>
  <cp:lastModifiedBy>Sabu John</cp:lastModifiedBy>
  <cp:revision>10</cp:revision>
  <dcterms:created xsi:type="dcterms:W3CDTF">2017-01-05T12:55:29Z</dcterms:created>
  <dcterms:modified xsi:type="dcterms:W3CDTF">2018-01-30T19:05:38Z</dcterms:modified>
  <cp:category/>
</cp:coreProperties>
</file>