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78" r:id="rId4"/>
    <p:sldId id="270" r:id="rId5"/>
    <p:sldId id="271" r:id="rId6"/>
    <p:sldId id="272" r:id="rId7"/>
    <p:sldId id="273" r:id="rId8"/>
    <p:sldId id="276" r:id="rId9"/>
    <p:sldId id="274" r:id="rId10"/>
    <p:sldId id="275" r:id="rId11"/>
    <p:sldId id="27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1" autoAdjust="0"/>
    <p:restoredTop sz="94648"/>
  </p:normalViewPr>
  <p:slideViewPr>
    <p:cSldViewPr>
      <p:cViewPr varScale="1">
        <p:scale>
          <a:sx n="102" d="100"/>
          <a:sy n="102" d="100"/>
        </p:scale>
        <p:origin x="18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F1843-27A1-4513-9BB2-4C5DF93FB28E}" type="datetimeFigureOut">
              <a:rPr lang="en-US" smtClean="0"/>
              <a:pPr/>
              <a:t>8/2/18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BC29AF-BA46-4E66-89DF-76973705D1A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45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C29AF-BA46-4E66-89DF-76973705D1A6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433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02/08/18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Lodha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02/08/18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Lodha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02/08/18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Lodha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02/08/18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Lodha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02/08/18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Lodha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02/08/18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Lodha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02/08/18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Lodha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02/08/18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Lodha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02/08/18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Lodha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02/08/18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Lodha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02/08/18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Lodha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02/08/18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S. Lodha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0825"/>
            <a:ext cx="7772400" cy="1470025"/>
          </a:xfrm>
        </p:spPr>
        <p:txBody>
          <a:bodyPr/>
          <a:lstStyle/>
          <a:p>
            <a:r>
              <a:rPr lang="en-US" dirty="0" smtClean="0"/>
              <a:t>EE207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Solid State Devices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6600"/>
            <a:ext cx="6400800" cy="1752600"/>
          </a:xfrm>
        </p:spPr>
        <p:txBody>
          <a:bodyPr/>
          <a:lstStyle/>
          <a:p>
            <a:r>
              <a:rPr lang="en-US" dirty="0" smtClean="0"/>
              <a:t>S. </a:t>
            </a:r>
            <a:r>
              <a:rPr lang="en-US" dirty="0" err="1" smtClean="0"/>
              <a:t>Lodha</a:t>
            </a:r>
            <a:endParaRPr lang="en-US" dirty="0" smtClean="0"/>
          </a:p>
          <a:p>
            <a:r>
              <a:rPr lang="en-US" dirty="0" smtClean="0"/>
              <a:t>Carrier Statistics</a:t>
            </a:r>
          </a:p>
          <a:p>
            <a:r>
              <a:rPr lang="en-US" dirty="0" smtClean="0"/>
              <a:t>Supplementary Slides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5638800"/>
            <a:ext cx="76962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Acknowledgements: </a:t>
            </a:r>
          </a:p>
          <a:p>
            <a:r>
              <a:rPr lang="en-US" sz="1600" i="1" dirty="0" smtClean="0"/>
              <a:t>Advanced Semiconductor Fundamentals, R. </a:t>
            </a:r>
            <a:r>
              <a:rPr lang="en-US" sz="1600" i="1" dirty="0" err="1" smtClean="0"/>
              <a:t>Pierret</a:t>
            </a:r>
            <a:r>
              <a:rPr lang="en-US" sz="1600" i="1" dirty="0" smtClean="0"/>
              <a:t>, Purdue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02/08/18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Lodha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1066800"/>
            <a:ext cx="3629025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3962400"/>
            <a:ext cx="72866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4495800"/>
            <a:ext cx="816292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71800" y="304800"/>
            <a:ext cx="30289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At T=300 K, a p-type semiconductor (N</a:t>
            </a:r>
            <a:r>
              <a:rPr lang="en-US" sz="2400" baseline="-25000" dirty="0" smtClean="0"/>
              <a:t>A</a:t>
            </a:r>
            <a:r>
              <a:rPr lang="en-US" sz="2400" dirty="0" smtClean="0"/>
              <a:t>≠0, N</a:t>
            </a:r>
            <a:r>
              <a:rPr lang="en-US" sz="2400" baseline="-25000" dirty="0" smtClean="0"/>
              <a:t>D</a:t>
            </a:r>
            <a:r>
              <a:rPr lang="en-US" sz="2400" dirty="0" smtClean="0"/>
              <a:t>=0) is doped in such a way that it is at the threshold of becoming degenerate. Find out the position of the Fermi level of this semiconductor at T=450 C. Assume at T=300 K, </a:t>
            </a:r>
            <a:r>
              <a:rPr lang="en-US" sz="2400" dirty="0" err="1" smtClean="0"/>
              <a:t>n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= 10</a:t>
            </a:r>
            <a:r>
              <a:rPr lang="en-US" sz="2400" baseline="30000" dirty="0" smtClean="0"/>
              <a:t>8</a:t>
            </a:r>
            <a:r>
              <a:rPr lang="en-US" sz="2400" dirty="0" smtClean="0"/>
              <a:t> cm</a:t>
            </a:r>
            <a:r>
              <a:rPr lang="en-US" sz="2400" baseline="30000" dirty="0" smtClean="0"/>
              <a:t>-3</a:t>
            </a:r>
            <a:r>
              <a:rPr lang="en-US" sz="2400" dirty="0" smtClean="0"/>
              <a:t>, E</a:t>
            </a:r>
            <a:r>
              <a:rPr lang="en-US" sz="2400" baseline="-25000" dirty="0" smtClean="0"/>
              <a:t>G</a:t>
            </a:r>
            <a:r>
              <a:rPr lang="en-US" sz="2400" dirty="0" smtClean="0"/>
              <a:t>=1.25 </a:t>
            </a:r>
            <a:r>
              <a:rPr lang="en-US" sz="2400" dirty="0" err="1" smtClean="0"/>
              <a:t>eV</a:t>
            </a:r>
            <a:r>
              <a:rPr lang="en-US" sz="2400" dirty="0" smtClean="0"/>
              <a:t>, </a:t>
            </a:r>
            <a:r>
              <a:rPr lang="en-US" sz="2400" dirty="0" err="1" smtClean="0"/>
              <a:t>kT</a:t>
            </a:r>
            <a:r>
              <a:rPr lang="en-US" sz="2400" dirty="0" smtClean="0"/>
              <a:t> =25 </a:t>
            </a:r>
            <a:r>
              <a:rPr lang="en-US" sz="2400" dirty="0" err="1" smtClean="0"/>
              <a:t>meV</a:t>
            </a:r>
            <a:r>
              <a:rPr lang="en-US" sz="2400" dirty="0" smtClean="0"/>
              <a:t> and equal effective masses for electrons and holes. Also assume that the band gap is independent </a:t>
            </a:r>
            <a:r>
              <a:rPr lang="en-US" sz="2400" smtClean="0"/>
              <a:t>of temperature</a:t>
            </a:r>
            <a:endParaRPr lang="en-IN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02/08/18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Lodha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2600" y="152400"/>
            <a:ext cx="3429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Carrier Distributions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02/08/18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Lodha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"/>
            <a:ext cx="571029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 Band Diagrams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249363"/>
          </a:xfrm>
        </p:spPr>
        <p:txBody>
          <a:bodyPr/>
          <a:lstStyle/>
          <a:p>
            <a:r>
              <a:rPr lang="en-US" dirty="0" smtClean="0"/>
              <a:t>Quote from Herbert </a:t>
            </a:r>
            <a:r>
              <a:rPr lang="en-US" dirty="0" err="1" smtClean="0"/>
              <a:t>Kroemer</a:t>
            </a:r>
            <a:r>
              <a:rPr lang="en-US" dirty="0" smtClean="0"/>
              <a:t> (Nobel Prize in Physics, 2000)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02/08/18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Lodha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828800"/>
            <a:ext cx="7607667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762000"/>
          </a:xfrm>
        </p:spPr>
        <p:txBody>
          <a:bodyPr/>
          <a:lstStyle/>
          <a:p>
            <a:r>
              <a:rPr lang="en-US" dirty="0" smtClean="0"/>
              <a:t>Impurities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867400"/>
            <a:ext cx="8229600" cy="4111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Energy levels for various impurities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02/08/18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Lodha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1981200" y="-609600"/>
            <a:ext cx="5324475" cy="776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/>
              <a:t>Fermi Dirac Integral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02/08/18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Lodha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000125"/>
            <a:ext cx="4838700" cy="585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0" y="274638"/>
            <a:ext cx="396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Intrinsic Carrier </a:t>
            </a:r>
            <a:r>
              <a:rPr lang="en-US" dirty="0" err="1" smtClean="0"/>
              <a:t>Conc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02/08/18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Lodha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953000" cy="6697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Concentration </a:t>
            </a:r>
            <a:r>
              <a:rPr lang="en-US" dirty="0" err="1" smtClean="0"/>
              <a:t>vs</a:t>
            </a:r>
            <a:r>
              <a:rPr lang="en-US" dirty="0" smtClean="0"/>
              <a:t> T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02/08/18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Lodha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143000"/>
            <a:ext cx="6048375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Fermi level position </a:t>
            </a:r>
            <a:r>
              <a:rPr lang="en-US" dirty="0" err="1" smtClean="0"/>
              <a:t>vs</a:t>
            </a:r>
            <a:r>
              <a:rPr lang="en-US" dirty="0" smtClean="0"/>
              <a:t> doping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02/08/18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Lodha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990600"/>
            <a:ext cx="5272088" cy="4697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02/08/18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Lodha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752600"/>
            <a:ext cx="8127993" cy="106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195</Words>
  <Application>Microsoft Macintosh PowerPoint</Application>
  <PresentationFormat>On-screen Show (4:3)</PresentationFormat>
  <Paragraphs>50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EE207 Solid State Devices </vt:lpstr>
      <vt:lpstr>Carrier Distributions</vt:lpstr>
      <vt:lpstr>Energy Band Diagrams</vt:lpstr>
      <vt:lpstr>Impurities</vt:lpstr>
      <vt:lpstr>Fermi Dirac Integral </vt:lpstr>
      <vt:lpstr>Intrinsic Carrier Conc</vt:lpstr>
      <vt:lpstr>Concentration vs T</vt:lpstr>
      <vt:lpstr>Fermi level position vs doping</vt:lpstr>
      <vt:lpstr>Problem 1</vt:lpstr>
      <vt:lpstr>Problem 2</vt:lpstr>
      <vt:lpstr>Problem 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EE733 Solid State Devices</dc:title>
  <dc:creator>Saurabh Lodha</dc:creator>
  <cp:lastModifiedBy>Saurabh Lodha</cp:lastModifiedBy>
  <cp:revision>65</cp:revision>
  <dcterms:created xsi:type="dcterms:W3CDTF">2006-08-16T00:00:00Z</dcterms:created>
  <dcterms:modified xsi:type="dcterms:W3CDTF">2018-08-02T02:55:42Z</dcterms:modified>
</cp:coreProperties>
</file>