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08C-E22C-4F3D-BF4A-2A0774375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604FB-8A09-4733-8470-C47EE3F55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D078-36A2-4187-9209-8525A48F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320AE-9E9A-49A2-A009-2DFEB9D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FD37-DF66-4CB0-9EE8-7B272D83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7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B414-5C9D-44AD-8E35-6F858BD3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806F6-C492-4E1E-BD04-C9DB1F9D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AC8A-4224-46E4-A7F9-06128207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7FFA-B0D7-43FB-BAFA-58FA45D9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08DF-DD5F-4AF4-801A-111CD51E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62556-21DA-48DC-A142-618A68E8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B2E3-3838-425F-9A2B-607B89F2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24FA-DA2A-415E-9F53-B371028E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C404-5228-45BF-BF94-7E7F4912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2B6B-2B9D-47EB-A5C6-A12BCF3A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8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25EB-E078-4898-BF90-F7B16A36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20A0-856C-4730-B7BF-D2575D01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C6B7-0BEE-4FEA-927B-E3536AD4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C957-16AA-43BA-8198-0130AF6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F5F3-9962-4D92-B1AE-9DE86FF7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A9F0-89A4-466D-AD09-5C27807A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E5FC-9942-4E42-AC91-8712A7C5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E2D4-3EC8-4107-BF93-02837A8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FFEF-C330-4818-8E3B-C7BBA250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012B-5AFA-4446-AF00-C7265812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01F8-DF73-4559-B6C2-02B3204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C6CF-04D9-4FD4-8E8F-C8845CE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8974-7E7F-452B-860D-9AD2F548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5947-CA5D-454E-AD00-4DB51CDC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BE09D-C0FC-42B0-9FEC-4E0DBFD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6BEA-3AB6-4C32-B661-843E9BC0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A3CF-47ED-4E22-9A3A-C8CA11B8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C2C3C-AEA7-4577-AEF7-6D3CC8DA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95DFA-3B76-4E72-AE91-9EBCA0A7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76A34-3945-4351-8742-B4045AB88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6CB3A-56E3-46C8-9D02-90B77CF3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E25AE-D182-485B-8048-8E4CAAB3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9234D-9257-43E7-BB71-3F993BD5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8095C-1F3F-4DA2-A109-CF56034D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9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FD0E-3A6F-4B3E-AE65-221F1054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68A4A-3364-4B50-A52D-9FE3A2B1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CDE0C-D315-446F-8C48-F0DE7DF9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9102-C22E-4947-9DBE-4B41F290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2D74F-2E85-4A9A-A0CE-66AF0AD1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CE7B6-4CA0-4E1D-92DF-66F79B39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53579-565B-4EAA-A632-FBAF596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6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9695-F6D7-4CA8-8B95-9C89AB39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2F5D-2DC2-4EFE-B971-5588A62C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C75D-2735-4A9A-96EB-7719908B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E37B-68E7-46F6-AD65-922E6F09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916F0-715B-405C-962C-6B0AFDDB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2D0D-2E43-4378-A22E-F8602DB4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C7E-06B7-463B-A459-B7BFDE8E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C20B-589E-4463-B911-EA80C216B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6F46-ED09-49B3-9E92-1EC0FBC8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2BD40-5EBE-4329-88E7-DACEAC80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CC26-7EC7-4851-8CFF-2BCEAFA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B537-19C3-4A7F-A198-73577CD5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7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672D6-F776-4E55-8918-67824BA8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4FE6-AE3E-4D2D-A430-71A3C3A9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A62C-41EC-41A6-9CE0-4BE4DD569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24EE-5863-496A-9B68-B90AD0C36DB3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04B9-5820-41B0-A8A7-BF5A6909C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154F-A289-48D0-B0DD-2EB052FE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B4D2-4744-45EA-9C77-0A3B55ABF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D467-FFA8-4B49-94CD-E99B55EEB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Tutorial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94EBE-7EEC-4D53-862C-94EFB2CD7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MOSCAP </a:t>
            </a:r>
          </a:p>
        </p:txBody>
      </p:sp>
    </p:spTree>
    <p:extLst>
      <p:ext uri="{BB962C8B-B14F-4D97-AF65-F5344CB8AC3E}">
        <p14:creationId xmlns:p14="http://schemas.microsoft.com/office/powerpoint/2010/main" val="17411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2925EB6-CFC3-4819-A25A-3121947E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384"/>
            <a:ext cx="1187726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1)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two ‘ideal’ </a:t>
            </a:r>
            <a:r>
              <a:rPr lang="en-IN" alt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/oxide/p-Si capacitors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4.3eV, </a:t>
            </a:r>
            <a:r>
              <a:rPr lang="en-IN" alt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altLang="en-US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1.1eV,  </a:t>
            </a:r>
            <a:r>
              <a:rPr lang="en-IN" alt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en-IN" altLang="en-US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4.05eV,  </a:t>
            </a:r>
            <a:r>
              <a:rPr lang="en-IN" alt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4.8eV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uses a low-k (SiO</a:t>
            </a:r>
            <a:r>
              <a:rPr lang="en-IN" altLang="en-US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the other uses a high-k (HfO</a:t>
            </a:r>
            <a:r>
              <a:rPr lang="en-IN" altLang="en-US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dielectric, but are otherwise identical. What will be the relation between the threshold voltages using SiO</a:t>
            </a:r>
            <a:r>
              <a:rPr lang="en-IN" altLang="en-US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HfO</a:t>
            </a:r>
            <a:r>
              <a:rPr lang="en-IN" altLang="en-US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4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D0210-A1D3-4185-B352-D1F4E8123CF2}"/>
              </a:ext>
            </a:extLst>
          </p:cNvPr>
          <p:cNvSpPr/>
          <p:nvPr/>
        </p:nvSpPr>
        <p:spPr>
          <a:xfrm>
            <a:off x="296517" y="238992"/>
            <a:ext cx="11598966" cy="638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2)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Consider two ideal MIS capacitors A and B. They differ in only one respect, viz. the semiconductor material in the two cases is different – but only in the relative permittivity (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IN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IN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In the depletion regime, for the same applied gate voltage, determine the relation between the surface potentials in the two cases.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C2F9F2-0402-4F2A-9019-BE244C00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17" y="151179"/>
            <a:ext cx="11750565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3)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ideal MOSCAP has V</a:t>
            </a:r>
            <a:r>
              <a:rPr lang="en-IN" altLang="en-US" sz="6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FB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 Now, a sheet of positive charge density </a:t>
            </a:r>
            <a:r>
              <a:rPr lang="en-IN" alt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altLang="en-US" sz="6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introduced within the oxide at a distance </a:t>
            </a:r>
            <a:r>
              <a:rPr lang="en-IN" alt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altLang="en-US" sz="6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Si/SiO</a:t>
            </a:r>
            <a:r>
              <a:rPr lang="en-IN" altLang="en-US" sz="6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interface. Assume the total oxide thickness is t</a:t>
            </a:r>
            <a:r>
              <a:rPr lang="en-IN" altLang="en-US" sz="6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what is V</a:t>
            </a:r>
            <a:r>
              <a:rPr lang="en-IN" altLang="en-US" sz="6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FB</a:t>
            </a:r>
            <a:r>
              <a:rPr lang="en-IN" alt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now?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30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89695F-9C28-416B-9CDE-FCC5A29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3" y="400059"/>
            <a:ext cx="77359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4)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C-V characteristic exhibited by a MOS-C (assumed to be ideal) is displayed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534517-0A6B-42C2-B921-21B5AF737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80" y="3605946"/>
            <a:ext cx="2529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9018E-4BA4-42E8-8726-C700395D0B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13" y="-164720"/>
            <a:ext cx="4661449" cy="27787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E74D9F9-7C5B-47CA-85BC-94F28CF4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1970"/>
            <a:ext cx="11963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semiconductor component of the MOS-C doped n-type or p-type? Indicate how you arrived at the result.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the MOS-C energy band diagram corresponding to point (2) on the C-V characteristic. (Be sure to include the diagrams for all three components of the MOS-C, show the proper band bending in both the oxide and semiconductor, and properly position the Fermi level in the metal and semiconductor.)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area of the MOS-C is 3 x 10</a:t>
            </a:r>
            <a:r>
              <a:rPr lang="en-IN" altLang="en-US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IN" altLang="en-US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what is the oxide thickness (x</a:t>
            </a:r>
            <a:r>
              <a:rPr lang="en-IN" altLang="en-US" sz="3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Invoking the delta-depletion approximation, determine W</a:t>
            </a:r>
            <a:r>
              <a:rPr lang="en-IN" altLang="en-US" sz="3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alt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21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07FD76-47C1-4485-B8B4-6D423AFE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" y="360574"/>
            <a:ext cx="1181362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5)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MOS-C is maintained at T = 300 K, x</a:t>
            </a:r>
            <a:r>
              <a:rPr lang="en-IN" altLang="en-US" sz="5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0.1 µm, and the silicon doping 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altLang="en-US" sz="5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</a:t>
            </a:r>
            <a:r>
              <a:rPr lang="en-IN" altLang="en-US" sz="5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/cm</a:t>
            </a:r>
            <a:r>
              <a:rPr lang="en-IN" altLang="en-US" sz="5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Compute: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	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/q units and in volts.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	W when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	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ξ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	V</a:t>
            </a:r>
            <a:r>
              <a:rPr lang="en-IN" altLang="en-US" sz="5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alt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altLang="en-US" sz="5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alt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A5CF9E-0E1C-4AAB-8B50-B5F5683B7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astha tyagi</dc:creator>
  <cp:lastModifiedBy>Sabu John</cp:lastModifiedBy>
  <cp:revision>11</cp:revision>
  <dcterms:created xsi:type="dcterms:W3CDTF">2018-10-14T06:59:47Z</dcterms:created>
  <dcterms:modified xsi:type="dcterms:W3CDTF">2018-11-02T15:46:20Z</dcterms:modified>
</cp:coreProperties>
</file>