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361-835D-4127-A373-3423C91B3961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1D05-C6CA-4680-994E-B133AAAD1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361-835D-4127-A373-3423C91B3961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1D05-C6CA-4680-994E-B133AAAD1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361-835D-4127-A373-3423C91B3961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1D05-C6CA-4680-994E-B133AAAD1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361-835D-4127-A373-3423C91B3961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1D05-C6CA-4680-994E-B133AAAD1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361-835D-4127-A373-3423C91B3961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1D05-C6CA-4680-994E-B133AAAD1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361-835D-4127-A373-3423C91B3961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1D05-C6CA-4680-994E-B133AAAD1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361-835D-4127-A373-3423C91B3961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1D05-C6CA-4680-994E-B133AAAD1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361-835D-4127-A373-3423C91B3961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1D05-C6CA-4680-994E-B133AAAD1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361-835D-4127-A373-3423C91B3961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1D05-C6CA-4680-994E-B133AAAD1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361-835D-4127-A373-3423C91B3961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1D05-C6CA-4680-994E-B133AAAD1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361-835D-4127-A373-3423C91B3961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1D05-C6CA-4680-994E-B133AAAD1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4361-835D-4127-A373-3423C91B3961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1D05-C6CA-4680-994E-B133AAAD1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of function generator and oscilloscope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Arbitary</a:t>
            </a:r>
            <a:r>
              <a:rPr lang="en-US" dirty="0" smtClean="0"/>
              <a:t> Function generator </a:t>
            </a:r>
            <a:r>
              <a:rPr lang="en-US" smtClean="0"/>
              <a:t>(</a:t>
            </a:r>
            <a:r>
              <a:rPr lang="en-US" smtClean="0"/>
              <a:t>AFG)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981200"/>
            <a:ext cx="86560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Advantages of </a:t>
            </a:r>
            <a:r>
              <a:rPr lang="en-US" sz="3200" dirty="0" err="1" smtClean="0"/>
              <a:t>synthesised</a:t>
            </a:r>
            <a:r>
              <a:rPr lang="en-US" sz="3200" dirty="0" smtClean="0"/>
              <a:t> waveforms </a:t>
            </a:r>
          </a:p>
          <a:p>
            <a:r>
              <a:rPr lang="en-US" sz="3200" dirty="0" smtClean="0"/>
              <a:t>Almost the only way to have very low harmonic </a:t>
            </a:r>
          </a:p>
          <a:p>
            <a:r>
              <a:rPr lang="en-US" sz="3200" dirty="0" smtClean="0"/>
              <a:t>content in a sine way.</a:t>
            </a:r>
          </a:p>
          <a:p>
            <a:r>
              <a:rPr lang="en-US" sz="3200" dirty="0" smtClean="0"/>
              <a:t>Generate any waveform in software- difficult or </a:t>
            </a:r>
          </a:p>
          <a:p>
            <a:r>
              <a:rPr lang="en-US" sz="3200" dirty="0" smtClean="0"/>
              <a:t>impossible in hardware.</a:t>
            </a:r>
          </a:p>
          <a:p>
            <a:r>
              <a:rPr lang="en-US" sz="3200" dirty="0" smtClean="0"/>
              <a:t>How does the choice of impedance value influence</a:t>
            </a:r>
          </a:p>
          <a:p>
            <a:r>
              <a:rPr lang="en-US" sz="3200" dirty="0" smtClean="0"/>
              <a:t> the waveform?</a:t>
            </a:r>
          </a:p>
          <a:p>
            <a:r>
              <a:rPr lang="en-US" sz="3200" dirty="0" smtClean="0"/>
              <a:t>Set limits on amplitude </a:t>
            </a:r>
            <a:r>
              <a:rPr lang="en-US" sz="3200" smtClean="0"/>
              <a:t>to protect DUT</a:t>
            </a: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oscilloscope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Components of a DSO</a:t>
            </a:r>
          </a:p>
          <a:p>
            <a:pPr>
              <a:buNone/>
            </a:pPr>
            <a:r>
              <a:rPr lang="en-US" dirty="0" smtClean="0"/>
              <a:t>1) analog </a:t>
            </a:r>
            <a:r>
              <a:rPr lang="en-US" dirty="0"/>
              <a:t>vertical input </a:t>
            </a:r>
            <a:r>
              <a:rPr lang="en-US" dirty="0" smtClean="0"/>
              <a:t>amplifiers </a:t>
            </a:r>
          </a:p>
          <a:p>
            <a:pPr>
              <a:buNone/>
            </a:pPr>
            <a:r>
              <a:rPr lang="en-US" dirty="0" smtClean="0"/>
              <a:t>2) ADC</a:t>
            </a:r>
          </a:p>
          <a:p>
            <a:pPr>
              <a:buNone/>
            </a:pPr>
            <a:r>
              <a:rPr lang="en-US" dirty="0" smtClean="0"/>
              <a:t>3) Writes to memory,</a:t>
            </a:r>
          </a:p>
          <a:p>
            <a:pPr>
              <a:buNone/>
            </a:pPr>
            <a:r>
              <a:rPr lang="en-US" dirty="0" smtClean="0"/>
              <a:t> 4) a </a:t>
            </a:r>
            <a:r>
              <a:rPr lang="en-US" dirty="0"/>
              <a:t>time base which features a triggering and clock </a:t>
            </a:r>
            <a:r>
              <a:rPr lang="en-US" dirty="0" smtClean="0"/>
              <a:t>drive</a:t>
            </a:r>
          </a:p>
          <a:p>
            <a:pPr marL="514350" indent="-514350">
              <a:buAutoNum type="arabicParenR" startAt="5"/>
            </a:pPr>
            <a:r>
              <a:rPr lang="en-US" dirty="0" smtClean="0"/>
              <a:t>circuits </a:t>
            </a:r>
            <a:r>
              <a:rPr lang="en-US" dirty="0"/>
              <a:t>for waveform display and reconstruction, the LED or LCD display, and </a:t>
            </a:r>
          </a:p>
          <a:p>
            <a:pPr marL="514350" indent="-514350">
              <a:buAutoNum type="arabicParenR" startAt="5"/>
            </a:pPr>
            <a:r>
              <a:rPr lang="en-US" dirty="0" smtClean="0"/>
              <a:t> </a:t>
            </a:r>
            <a:r>
              <a:rPr lang="en-US" dirty="0"/>
              <a:t>power supply.</a:t>
            </a:r>
          </a:p>
          <a:p>
            <a:r>
              <a:rPr lang="en-US" dirty="0"/>
              <a:t>Digital oscilloscopes periodically samples a time varying analog signal </a:t>
            </a:r>
            <a:r>
              <a:rPr lang="en-US" dirty="0" smtClean="0"/>
              <a:t>( satisfies </a:t>
            </a:r>
            <a:r>
              <a:rPr lang="en-US" dirty="0" err="1" smtClean="0"/>
              <a:t>Nyquist</a:t>
            </a:r>
            <a:r>
              <a:rPr lang="en-US" dirty="0" smtClean="0"/>
              <a:t> criterion)</a:t>
            </a:r>
          </a:p>
          <a:p>
            <a:r>
              <a:rPr lang="en-US" dirty="0" smtClean="0"/>
              <a:t> and </a:t>
            </a:r>
            <a:r>
              <a:rPr lang="en-US" dirty="0"/>
              <a:t>stores in the waveform memory the signal’s values in correlation with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Advantages of a DSO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Since the data is stored, it can be retrieved for viewing  and analysis later</a:t>
            </a:r>
          </a:p>
          <a:p>
            <a:r>
              <a:rPr lang="en-US" dirty="0" smtClean="0"/>
              <a:t>Easily do signal averaging to reduce noise</a:t>
            </a:r>
          </a:p>
          <a:p>
            <a:r>
              <a:rPr lang="en-US" dirty="0" smtClean="0"/>
              <a:t>Can get a single shot event ( good for non-repetitive events).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the oscilloscope know when to start</a:t>
            </a:r>
          </a:p>
          <a:p>
            <a:pPr>
              <a:buNone/>
            </a:pPr>
            <a:r>
              <a:rPr lang="en-US" dirty="0"/>
              <a:t>t</a:t>
            </a:r>
            <a:r>
              <a:rPr lang="en-US" dirty="0" smtClean="0"/>
              <a:t>aking data ?</a:t>
            </a:r>
          </a:p>
          <a:p>
            <a:pPr>
              <a:buNone/>
            </a:pPr>
            <a:r>
              <a:rPr lang="en-US" dirty="0" smtClean="0"/>
              <a:t>This is done by setting a trigger. This is usually a voltage level.</a:t>
            </a:r>
            <a:endParaRPr lang="en-US" dirty="0"/>
          </a:p>
          <a:p>
            <a:r>
              <a:rPr lang="en-US" dirty="0" smtClean="0"/>
              <a:t>Triggering modes AUTO and NORMAL. However, NORMAL is not the normally used mode of triggering. </a:t>
            </a:r>
          </a:p>
          <a:p>
            <a:r>
              <a:rPr lang="en-US" dirty="0" smtClean="0"/>
              <a:t>The normally used  mode of triggering is AUTO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In auto mode, the scope will trigger whenever a trigger level is met. The trigger can just be a voltage level or a rising or falling edge of a signal or trigger from </a:t>
            </a:r>
            <a:r>
              <a:rPr lang="en-US" dirty="0" err="1" smtClean="0"/>
              <a:t>ch</a:t>
            </a:r>
            <a:r>
              <a:rPr lang="en-US" dirty="0" smtClean="0"/>
              <a:t> 1 when u r on ch2.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sitive and Negative Slope Triggering Diagram - Oscilloscop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33400"/>
            <a:ext cx="6934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32485" y="4648200"/>
            <a:ext cx="8811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Examples of Positive </a:t>
            </a:r>
            <a:r>
              <a:rPr lang="en-US" sz="3200" b="1" dirty="0"/>
              <a:t>and Negative Slope </a:t>
            </a:r>
            <a:r>
              <a:rPr lang="en-US" sz="3200" b="1" dirty="0" smtClean="0"/>
              <a:t>Triggering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If the trigger condition is not met the oscilloscope will generate its own triggers which is not synchronous with the signal under test.</a:t>
            </a:r>
            <a:endParaRPr lang="en-US" sz="3200" dirty="0"/>
          </a:p>
        </p:txBody>
      </p:sp>
      <p:pic>
        <p:nvPicPr>
          <p:cNvPr id="3" name="Picture 2" descr="Untriggered Display Diagram - Oscilloscop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86000"/>
            <a:ext cx="3717290" cy="263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flipH="1">
            <a:off x="-1" y="5334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simple sine wave can look like this if not triggered properly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0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Auto mode is also useful to see if there is a  dc level  offset of the signal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0527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Auto mode is useful to see what trigger level to</a:t>
            </a:r>
          </a:p>
          <a:p>
            <a:r>
              <a:rPr lang="en-US" sz="3200" dirty="0" smtClean="0"/>
              <a:t>set when the signal is noisy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(External trigger ) Normal mode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1600"/>
            <a:ext cx="502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267200"/>
            <a:ext cx="86653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You can decide which part of the waveform u</a:t>
            </a:r>
          </a:p>
          <a:p>
            <a:r>
              <a:rPr lang="en-US" sz="3200" dirty="0" smtClean="0"/>
              <a:t>can trigger. The trigger can be synchronous with</a:t>
            </a:r>
          </a:p>
          <a:p>
            <a:r>
              <a:rPr lang="en-US" sz="3200" dirty="0" smtClean="0"/>
              <a:t>the signal. It is very useful for single shot operation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388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Use of function generator and oscilloscope</vt:lpstr>
      <vt:lpstr>Digital oscilloscope</vt:lpstr>
      <vt:lpstr>Advantages of a DSO</vt:lpstr>
      <vt:lpstr>Triggering</vt:lpstr>
      <vt:lpstr>Triggering</vt:lpstr>
      <vt:lpstr>Slide 6</vt:lpstr>
      <vt:lpstr>Slide 7</vt:lpstr>
      <vt:lpstr>Slide 8</vt:lpstr>
      <vt:lpstr>(External trigger ) Normal mode </vt:lpstr>
      <vt:lpstr>Arbitary Function generator (AFG)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function generator and oscilloscope</dc:title>
  <dc:creator>User</dc:creator>
  <cp:lastModifiedBy>Wel Lab</cp:lastModifiedBy>
  <cp:revision>3</cp:revision>
  <dcterms:created xsi:type="dcterms:W3CDTF">2017-01-01T11:05:55Z</dcterms:created>
  <dcterms:modified xsi:type="dcterms:W3CDTF">2017-08-04T07:46:05Z</dcterms:modified>
</cp:coreProperties>
</file>