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43BE6-87CF-44DE-959E-64B972C62048}" v="15" dt="2024-04-02T14:41:32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Jones" userId="aff3b69148bf1ecf" providerId="LiveId" clId="{F9243BE6-87CF-44DE-959E-64B972C62048}"/>
    <pc:docChg chg="undo custSel addSld delSld modSld">
      <pc:chgData name="Aaron Jones" userId="aff3b69148bf1ecf" providerId="LiveId" clId="{F9243BE6-87CF-44DE-959E-64B972C62048}" dt="2024-04-03T15:10:15.991" v="1023" actId="20577"/>
      <pc:docMkLst>
        <pc:docMk/>
      </pc:docMkLst>
      <pc:sldChg chg="modSp">
        <pc:chgData name="Aaron Jones" userId="aff3b69148bf1ecf" providerId="LiveId" clId="{F9243BE6-87CF-44DE-959E-64B972C62048}" dt="2024-04-02T14:36:30.490" v="520"/>
        <pc:sldMkLst>
          <pc:docMk/>
          <pc:sldMk cId="801420795" sldId="256"/>
        </pc:sldMkLst>
        <pc:spChg chg="mod">
          <ac:chgData name="Aaron Jones" userId="aff3b69148bf1ecf" providerId="LiveId" clId="{F9243BE6-87CF-44DE-959E-64B972C62048}" dt="2024-04-02T14:36:30.490" v="520"/>
          <ac:spMkLst>
            <pc:docMk/>
            <pc:sldMk cId="801420795" sldId="256"/>
            <ac:spMk id="2" creationId="{1548EF6B-975C-26B3-27A7-2F8A6933148B}"/>
          </ac:spMkLst>
        </pc:spChg>
        <pc:spChg chg="mod">
          <ac:chgData name="Aaron Jones" userId="aff3b69148bf1ecf" providerId="LiveId" clId="{F9243BE6-87CF-44DE-959E-64B972C62048}" dt="2024-04-02T14:36:30.490" v="520"/>
          <ac:spMkLst>
            <pc:docMk/>
            <pc:sldMk cId="801420795" sldId="256"/>
            <ac:spMk id="3" creationId="{5CBD3254-FAE0-E975-F7A4-1AEBF6B07700}"/>
          </ac:spMkLst>
        </pc:spChg>
      </pc:sldChg>
      <pc:sldChg chg="modSp mod">
        <pc:chgData name="Aaron Jones" userId="aff3b69148bf1ecf" providerId="LiveId" clId="{F9243BE6-87CF-44DE-959E-64B972C62048}" dt="2024-04-02T14:49:20.986" v="1012" actId="20577"/>
        <pc:sldMkLst>
          <pc:docMk/>
          <pc:sldMk cId="2796749570" sldId="257"/>
        </pc:sldMkLst>
        <pc:spChg chg="mod">
          <ac:chgData name="Aaron Jones" userId="aff3b69148bf1ecf" providerId="LiveId" clId="{F9243BE6-87CF-44DE-959E-64B972C62048}" dt="2024-04-02T14:36:30.490" v="520"/>
          <ac:spMkLst>
            <pc:docMk/>
            <pc:sldMk cId="2796749570" sldId="257"/>
            <ac:spMk id="2" creationId="{C5A1B42F-44BC-CE46-3312-F8619F674677}"/>
          </ac:spMkLst>
        </pc:spChg>
        <pc:spChg chg="mod">
          <ac:chgData name="Aaron Jones" userId="aff3b69148bf1ecf" providerId="LiveId" clId="{F9243BE6-87CF-44DE-959E-64B972C62048}" dt="2024-04-02T14:49:20.986" v="1012" actId="20577"/>
          <ac:spMkLst>
            <pc:docMk/>
            <pc:sldMk cId="2796749570" sldId="257"/>
            <ac:spMk id="3" creationId="{E1AC3B6A-389E-1F02-3F8D-8BC37E7746A7}"/>
          </ac:spMkLst>
        </pc:spChg>
      </pc:sldChg>
      <pc:sldChg chg="modSp mod">
        <pc:chgData name="Aaron Jones" userId="aff3b69148bf1ecf" providerId="LiveId" clId="{F9243BE6-87CF-44DE-959E-64B972C62048}" dt="2024-04-03T15:10:15.991" v="1023" actId="20577"/>
        <pc:sldMkLst>
          <pc:docMk/>
          <pc:sldMk cId="1880872682" sldId="258"/>
        </pc:sldMkLst>
        <pc:spChg chg="mod">
          <ac:chgData name="Aaron Jones" userId="aff3b69148bf1ecf" providerId="LiveId" clId="{F9243BE6-87CF-44DE-959E-64B972C62048}" dt="2024-04-02T14:36:30.490" v="520"/>
          <ac:spMkLst>
            <pc:docMk/>
            <pc:sldMk cId="1880872682" sldId="258"/>
            <ac:spMk id="2" creationId="{FDE17423-94A7-5B3E-2968-435443BC2582}"/>
          </ac:spMkLst>
        </pc:spChg>
        <pc:spChg chg="mod">
          <ac:chgData name="Aaron Jones" userId="aff3b69148bf1ecf" providerId="LiveId" clId="{F9243BE6-87CF-44DE-959E-64B972C62048}" dt="2024-04-03T15:10:15.991" v="1023" actId="20577"/>
          <ac:spMkLst>
            <pc:docMk/>
            <pc:sldMk cId="1880872682" sldId="258"/>
            <ac:spMk id="3" creationId="{33FFBC20-073B-4348-81F4-3622D986E2DA}"/>
          </ac:spMkLst>
        </pc:spChg>
      </pc:sldChg>
      <pc:sldChg chg="modSp mod">
        <pc:chgData name="Aaron Jones" userId="aff3b69148bf1ecf" providerId="LiveId" clId="{F9243BE6-87CF-44DE-959E-64B972C62048}" dt="2024-04-02T14:36:30.490" v="520"/>
        <pc:sldMkLst>
          <pc:docMk/>
          <pc:sldMk cId="2412920853" sldId="259"/>
        </pc:sldMkLst>
        <pc:spChg chg="mod">
          <ac:chgData name="Aaron Jones" userId="aff3b69148bf1ecf" providerId="LiveId" clId="{F9243BE6-87CF-44DE-959E-64B972C62048}" dt="2024-04-02T14:36:30.490" v="520"/>
          <ac:spMkLst>
            <pc:docMk/>
            <pc:sldMk cId="2412920853" sldId="259"/>
            <ac:spMk id="2" creationId="{A39F9357-4239-890B-A253-F9C3C100C1D4}"/>
          </ac:spMkLst>
        </pc:spChg>
        <pc:picChg chg="mod">
          <ac:chgData name="Aaron Jones" userId="aff3b69148bf1ecf" providerId="LiveId" clId="{F9243BE6-87CF-44DE-959E-64B972C62048}" dt="2024-04-02T14:36:30.490" v="520"/>
          <ac:picMkLst>
            <pc:docMk/>
            <pc:sldMk cId="2412920853" sldId="259"/>
            <ac:picMk id="4" creationId="{CD21A9D2-E766-4C68-9296-46C0D841410A}"/>
          </ac:picMkLst>
        </pc:picChg>
      </pc:sldChg>
      <pc:sldChg chg="modSp mod">
        <pc:chgData name="Aaron Jones" userId="aff3b69148bf1ecf" providerId="LiveId" clId="{F9243BE6-87CF-44DE-959E-64B972C62048}" dt="2024-04-03T15:10:07.521" v="1013" actId="207"/>
        <pc:sldMkLst>
          <pc:docMk/>
          <pc:sldMk cId="1799328851" sldId="260"/>
        </pc:sldMkLst>
        <pc:spChg chg="mod">
          <ac:chgData name="Aaron Jones" userId="aff3b69148bf1ecf" providerId="LiveId" clId="{F9243BE6-87CF-44DE-959E-64B972C62048}" dt="2024-04-02T14:36:30.490" v="520"/>
          <ac:spMkLst>
            <pc:docMk/>
            <pc:sldMk cId="1799328851" sldId="260"/>
            <ac:spMk id="2" creationId="{E2A0593C-0CD5-416A-8444-C82C50BD90CF}"/>
          </ac:spMkLst>
        </pc:spChg>
        <pc:spChg chg="mod">
          <ac:chgData name="Aaron Jones" userId="aff3b69148bf1ecf" providerId="LiveId" clId="{F9243BE6-87CF-44DE-959E-64B972C62048}" dt="2024-04-02T14:36:30.683" v="522" actId="27636"/>
          <ac:spMkLst>
            <pc:docMk/>
            <pc:sldMk cId="1799328851" sldId="260"/>
            <ac:spMk id="3" creationId="{346F4C20-979B-B8CE-E40D-6A2E475905CD}"/>
          </ac:spMkLst>
        </pc:spChg>
        <pc:spChg chg="mod">
          <ac:chgData name="Aaron Jones" userId="aff3b69148bf1ecf" providerId="LiveId" clId="{F9243BE6-87CF-44DE-959E-64B972C62048}" dt="2024-04-03T15:10:07.521" v="1013" actId="207"/>
          <ac:spMkLst>
            <pc:docMk/>
            <pc:sldMk cId="1799328851" sldId="260"/>
            <ac:spMk id="4" creationId="{95F77ABC-D759-0C8F-37D3-2C447D58A0CF}"/>
          </ac:spMkLst>
        </pc:spChg>
        <pc:spChg chg="mod">
          <ac:chgData name="Aaron Jones" userId="aff3b69148bf1ecf" providerId="LiveId" clId="{F9243BE6-87CF-44DE-959E-64B972C62048}" dt="2024-04-02T14:36:30.683" v="523" actId="27636"/>
          <ac:spMkLst>
            <pc:docMk/>
            <pc:sldMk cId="1799328851" sldId="260"/>
            <ac:spMk id="5" creationId="{9A5B748B-C081-D154-6E87-A1BD252C6A1C}"/>
          </ac:spMkLst>
        </pc:spChg>
        <pc:spChg chg="mod">
          <ac:chgData name="Aaron Jones" userId="aff3b69148bf1ecf" providerId="LiveId" clId="{F9243BE6-87CF-44DE-959E-64B972C62048}" dt="2024-04-02T14:36:52.094" v="530" actId="207"/>
          <ac:spMkLst>
            <pc:docMk/>
            <pc:sldMk cId="1799328851" sldId="260"/>
            <ac:spMk id="6" creationId="{8FF05CF8-10DE-D124-AB2D-4ABA9E27FEC7}"/>
          </ac:spMkLst>
        </pc:spChg>
      </pc:sldChg>
      <pc:sldChg chg="modSp new mod">
        <pc:chgData name="Aaron Jones" userId="aff3b69148bf1ecf" providerId="LiveId" clId="{F9243BE6-87CF-44DE-959E-64B972C62048}" dt="2024-04-02T14:36:40.897" v="529" actId="404"/>
        <pc:sldMkLst>
          <pc:docMk/>
          <pc:sldMk cId="1678562705" sldId="261"/>
        </pc:sldMkLst>
        <pc:spChg chg="mod">
          <ac:chgData name="Aaron Jones" userId="aff3b69148bf1ecf" providerId="LiveId" clId="{F9243BE6-87CF-44DE-959E-64B972C62048}" dt="2024-04-02T14:36:30.490" v="520"/>
          <ac:spMkLst>
            <pc:docMk/>
            <pc:sldMk cId="1678562705" sldId="261"/>
            <ac:spMk id="2" creationId="{B9E2E416-05A6-EC70-DE72-A577F63C0BDE}"/>
          </ac:spMkLst>
        </pc:spChg>
        <pc:spChg chg="mod">
          <ac:chgData name="Aaron Jones" userId="aff3b69148bf1ecf" providerId="LiveId" clId="{F9243BE6-87CF-44DE-959E-64B972C62048}" dt="2024-04-02T14:36:40.897" v="529" actId="404"/>
          <ac:spMkLst>
            <pc:docMk/>
            <pc:sldMk cId="1678562705" sldId="261"/>
            <ac:spMk id="3" creationId="{14F5AC2B-95E0-63A1-048B-A2EA94E29272}"/>
          </ac:spMkLst>
        </pc:spChg>
      </pc:sldChg>
      <pc:sldChg chg="modSp new mod">
        <pc:chgData name="Aaron Jones" userId="aff3b69148bf1ecf" providerId="LiveId" clId="{F9243BE6-87CF-44DE-959E-64B972C62048}" dt="2024-04-02T14:36:30.707" v="528" actId="27636"/>
        <pc:sldMkLst>
          <pc:docMk/>
          <pc:sldMk cId="2462021510" sldId="262"/>
        </pc:sldMkLst>
        <pc:spChg chg="mod">
          <ac:chgData name="Aaron Jones" userId="aff3b69148bf1ecf" providerId="LiveId" clId="{F9243BE6-87CF-44DE-959E-64B972C62048}" dt="2024-04-02T14:36:30.490" v="520"/>
          <ac:spMkLst>
            <pc:docMk/>
            <pc:sldMk cId="2462021510" sldId="262"/>
            <ac:spMk id="2" creationId="{3C05C9A2-097F-41DE-2052-600200ECF569}"/>
          </ac:spMkLst>
        </pc:spChg>
        <pc:spChg chg="mod">
          <ac:chgData name="Aaron Jones" userId="aff3b69148bf1ecf" providerId="LiveId" clId="{F9243BE6-87CF-44DE-959E-64B972C62048}" dt="2024-04-02T14:36:30.707" v="527" actId="27636"/>
          <ac:spMkLst>
            <pc:docMk/>
            <pc:sldMk cId="2462021510" sldId="262"/>
            <ac:spMk id="3" creationId="{41846562-156A-B0D0-A0E5-F20FFC68D11C}"/>
          </ac:spMkLst>
        </pc:spChg>
        <pc:spChg chg="mod">
          <ac:chgData name="Aaron Jones" userId="aff3b69148bf1ecf" providerId="LiveId" clId="{F9243BE6-87CF-44DE-959E-64B972C62048}" dt="2024-04-02T14:36:30.490" v="520"/>
          <ac:spMkLst>
            <pc:docMk/>
            <pc:sldMk cId="2462021510" sldId="262"/>
            <ac:spMk id="4" creationId="{CFA72B15-E7DB-9491-D5C6-5244EDF5EE73}"/>
          </ac:spMkLst>
        </pc:spChg>
        <pc:spChg chg="mod">
          <ac:chgData name="Aaron Jones" userId="aff3b69148bf1ecf" providerId="LiveId" clId="{F9243BE6-87CF-44DE-959E-64B972C62048}" dt="2024-04-02T14:36:30.707" v="528" actId="27636"/>
          <ac:spMkLst>
            <pc:docMk/>
            <pc:sldMk cId="2462021510" sldId="262"/>
            <ac:spMk id="5" creationId="{11463490-6E48-2C4A-97B6-472EF0CF68B8}"/>
          </ac:spMkLst>
        </pc:spChg>
        <pc:spChg chg="mod">
          <ac:chgData name="Aaron Jones" userId="aff3b69148bf1ecf" providerId="LiveId" clId="{F9243BE6-87CF-44DE-959E-64B972C62048}" dt="2024-04-02T14:36:30.490" v="520"/>
          <ac:spMkLst>
            <pc:docMk/>
            <pc:sldMk cId="2462021510" sldId="262"/>
            <ac:spMk id="6" creationId="{444E979A-27DA-4DC1-4C50-56F735B01564}"/>
          </ac:spMkLst>
        </pc:spChg>
      </pc:sldChg>
      <pc:sldChg chg="addSp delSp modSp new del mod">
        <pc:chgData name="Aaron Jones" userId="aff3b69148bf1ecf" providerId="LiveId" clId="{F9243BE6-87CF-44DE-959E-64B972C62048}" dt="2024-04-02T14:34:21.463" v="480" actId="2696"/>
        <pc:sldMkLst>
          <pc:docMk/>
          <pc:sldMk cId="2674169713" sldId="263"/>
        </pc:sldMkLst>
        <pc:spChg chg="mod">
          <ac:chgData name="Aaron Jones" userId="aff3b69148bf1ecf" providerId="LiveId" clId="{F9243BE6-87CF-44DE-959E-64B972C62048}" dt="2024-04-02T14:33:22.960" v="459" actId="20577"/>
          <ac:spMkLst>
            <pc:docMk/>
            <pc:sldMk cId="2674169713" sldId="263"/>
            <ac:spMk id="2" creationId="{51BF7C66-1983-4633-3CDB-FA03CFF7BEA1}"/>
          </ac:spMkLst>
        </pc:spChg>
        <pc:spChg chg="del mod">
          <ac:chgData name="Aaron Jones" userId="aff3b69148bf1ecf" providerId="LiveId" clId="{F9243BE6-87CF-44DE-959E-64B972C62048}" dt="2024-04-02T14:34:14.172" v="476" actId="478"/>
          <ac:spMkLst>
            <pc:docMk/>
            <pc:sldMk cId="2674169713" sldId="263"/>
            <ac:spMk id="3" creationId="{40D86C3E-3D29-A082-94A9-61E310758875}"/>
          </ac:spMkLst>
        </pc:spChg>
        <pc:spChg chg="del">
          <ac:chgData name="Aaron Jones" userId="aff3b69148bf1ecf" providerId="LiveId" clId="{F9243BE6-87CF-44DE-959E-64B972C62048}" dt="2024-04-02T14:34:16.261" v="478" actId="478"/>
          <ac:spMkLst>
            <pc:docMk/>
            <pc:sldMk cId="2674169713" sldId="263"/>
            <ac:spMk id="4" creationId="{A568D916-2096-E70E-BECB-D4087E29CCDD}"/>
          </ac:spMkLst>
        </pc:spChg>
        <pc:spChg chg="del mod">
          <ac:chgData name="Aaron Jones" userId="aff3b69148bf1ecf" providerId="LiveId" clId="{F9243BE6-87CF-44DE-959E-64B972C62048}" dt="2024-04-02T14:34:08.560" v="473" actId="478"/>
          <ac:spMkLst>
            <pc:docMk/>
            <pc:sldMk cId="2674169713" sldId="263"/>
            <ac:spMk id="5" creationId="{53456D04-34F0-C0A9-261E-04267DA10ABD}"/>
          </ac:spMkLst>
        </pc:spChg>
        <pc:spChg chg="del">
          <ac:chgData name="Aaron Jones" userId="aff3b69148bf1ecf" providerId="LiveId" clId="{F9243BE6-87CF-44DE-959E-64B972C62048}" dt="2024-04-02T14:34:11.840" v="475" actId="478"/>
          <ac:spMkLst>
            <pc:docMk/>
            <pc:sldMk cId="2674169713" sldId="263"/>
            <ac:spMk id="6" creationId="{79C58C40-189F-B8E6-61D3-E9B4D27441AE}"/>
          </ac:spMkLst>
        </pc:spChg>
        <pc:spChg chg="add del mod">
          <ac:chgData name="Aaron Jones" userId="aff3b69148bf1ecf" providerId="LiveId" clId="{F9243BE6-87CF-44DE-959E-64B972C62048}" dt="2024-04-02T14:34:10.349" v="474" actId="478"/>
          <ac:spMkLst>
            <pc:docMk/>
            <pc:sldMk cId="2674169713" sldId="263"/>
            <ac:spMk id="8" creationId="{226F2B3F-EBCF-0B04-F04E-E302DB78E568}"/>
          </ac:spMkLst>
        </pc:spChg>
        <pc:spChg chg="add del mod">
          <ac:chgData name="Aaron Jones" userId="aff3b69148bf1ecf" providerId="LiveId" clId="{F9243BE6-87CF-44DE-959E-64B972C62048}" dt="2024-04-02T14:34:15.415" v="477" actId="478"/>
          <ac:spMkLst>
            <pc:docMk/>
            <pc:sldMk cId="2674169713" sldId="263"/>
            <ac:spMk id="10" creationId="{FBB25694-BFA7-7437-FB1D-B68509E08A5C}"/>
          </ac:spMkLst>
        </pc:spChg>
      </pc:sldChg>
      <pc:sldChg chg="addSp delSp modSp new mod setBg modClrScheme chgLayout">
        <pc:chgData name="Aaron Jones" userId="aff3b69148bf1ecf" providerId="LiveId" clId="{F9243BE6-87CF-44DE-959E-64B972C62048}" dt="2024-04-02T14:36:30.490" v="520"/>
        <pc:sldMkLst>
          <pc:docMk/>
          <pc:sldMk cId="114919671" sldId="264"/>
        </pc:sldMkLst>
        <pc:spChg chg="del mod ord">
          <ac:chgData name="Aaron Jones" userId="aff3b69148bf1ecf" providerId="LiveId" clId="{F9243BE6-87CF-44DE-959E-64B972C62048}" dt="2024-04-02T14:34:26.286" v="481" actId="700"/>
          <ac:spMkLst>
            <pc:docMk/>
            <pc:sldMk cId="114919671" sldId="264"/>
            <ac:spMk id="2" creationId="{E9F15B7F-E4C3-B8BA-78EB-08CDD862F307}"/>
          </ac:spMkLst>
        </pc:spChg>
        <pc:spChg chg="del">
          <ac:chgData name="Aaron Jones" userId="aff3b69148bf1ecf" providerId="LiveId" clId="{F9243BE6-87CF-44DE-959E-64B972C62048}" dt="2024-04-02T14:34:26.286" v="481" actId="700"/>
          <ac:spMkLst>
            <pc:docMk/>
            <pc:sldMk cId="114919671" sldId="264"/>
            <ac:spMk id="3" creationId="{CA66C70D-B16B-2C5B-F1E6-6DD4F03C2FB5}"/>
          </ac:spMkLst>
        </pc:spChg>
        <pc:spChg chg="del mod ord">
          <ac:chgData name="Aaron Jones" userId="aff3b69148bf1ecf" providerId="LiveId" clId="{F9243BE6-87CF-44DE-959E-64B972C62048}" dt="2024-04-02T14:34:26.286" v="481" actId="700"/>
          <ac:spMkLst>
            <pc:docMk/>
            <pc:sldMk cId="114919671" sldId="264"/>
            <ac:spMk id="4" creationId="{0EC2F54F-81C5-FBAB-A41C-F502C2232A2A}"/>
          </ac:spMkLst>
        </pc:spChg>
        <pc:spChg chg="del">
          <ac:chgData name="Aaron Jones" userId="aff3b69148bf1ecf" providerId="LiveId" clId="{F9243BE6-87CF-44DE-959E-64B972C62048}" dt="2024-04-02T14:34:26.286" v="481" actId="700"/>
          <ac:spMkLst>
            <pc:docMk/>
            <pc:sldMk cId="114919671" sldId="264"/>
            <ac:spMk id="5" creationId="{72A3115B-9DF2-0147-9FB3-F79C9D1AA871}"/>
          </ac:spMkLst>
        </pc:spChg>
        <pc:spChg chg="del">
          <ac:chgData name="Aaron Jones" userId="aff3b69148bf1ecf" providerId="LiveId" clId="{F9243BE6-87CF-44DE-959E-64B972C62048}" dt="2024-04-02T14:34:26.286" v="481" actId="700"/>
          <ac:spMkLst>
            <pc:docMk/>
            <pc:sldMk cId="114919671" sldId="264"/>
            <ac:spMk id="6" creationId="{D82F48E1-CEB7-0FA9-87ED-7FF3F9562C0B}"/>
          </ac:spMkLst>
        </pc:spChg>
        <pc:spChg chg="add mod ord">
          <ac:chgData name="Aaron Jones" userId="aff3b69148bf1ecf" providerId="LiveId" clId="{F9243BE6-87CF-44DE-959E-64B972C62048}" dt="2024-04-02T14:36:30.490" v="520"/>
          <ac:spMkLst>
            <pc:docMk/>
            <pc:sldMk cId="114919671" sldId="264"/>
            <ac:spMk id="7" creationId="{C57566D7-D5D9-819A-38EA-A3FA248CEC26}"/>
          </ac:spMkLst>
        </pc:spChg>
        <pc:spChg chg="add del mod ord">
          <ac:chgData name="Aaron Jones" userId="aff3b69148bf1ecf" providerId="LiveId" clId="{F9243BE6-87CF-44DE-959E-64B972C62048}" dt="2024-04-02T14:34:54.210" v="505"/>
          <ac:spMkLst>
            <pc:docMk/>
            <pc:sldMk cId="114919671" sldId="264"/>
            <ac:spMk id="8" creationId="{6C8A8F7C-3EDD-C9D7-ED88-1D13495F6403}"/>
          </ac:spMkLst>
        </pc:spChg>
        <pc:spChg chg="add del mod">
          <ac:chgData name="Aaron Jones" userId="aff3b69148bf1ecf" providerId="LiveId" clId="{F9243BE6-87CF-44DE-959E-64B972C62048}" dt="2024-04-02T14:35:23.468" v="508"/>
          <ac:spMkLst>
            <pc:docMk/>
            <pc:sldMk cId="114919671" sldId="264"/>
            <ac:spMk id="12" creationId="{57F23790-9898-9202-438B-668BB55E61CF}"/>
          </ac:spMkLst>
        </pc:spChg>
        <pc:graphicFrameChg chg="add mod">
          <ac:chgData name="Aaron Jones" userId="aff3b69148bf1ecf" providerId="LiveId" clId="{F9243BE6-87CF-44DE-959E-64B972C62048}" dt="2024-04-02T14:34:52.619" v="504"/>
          <ac:graphicFrameMkLst>
            <pc:docMk/>
            <pc:sldMk cId="114919671" sldId="264"/>
            <ac:graphicFrameMk id="9" creationId="{BE68C3F8-F2A4-0A18-2FC5-2FC025FBD98C}"/>
          </ac:graphicFrameMkLst>
        </pc:graphicFrameChg>
        <pc:graphicFrameChg chg="add del mod">
          <ac:chgData name="Aaron Jones" userId="aff3b69148bf1ecf" providerId="LiveId" clId="{F9243BE6-87CF-44DE-959E-64B972C62048}" dt="2024-04-02T14:35:21.647" v="507" actId="478"/>
          <ac:graphicFrameMkLst>
            <pc:docMk/>
            <pc:sldMk cId="114919671" sldId="264"/>
            <ac:graphicFrameMk id="10" creationId="{EABCEA62-1492-8FCC-857B-B98E7151F0A8}"/>
          </ac:graphicFrameMkLst>
        </pc:graphicFrameChg>
        <pc:graphicFrameChg chg="add mod">
          <ac:chgData name="Aaron Jones" userId="aff3b69148bf1ecf" providerId="LiveId" clId="{F9243BE6-87CF-44DE-959E-64B972C62048}" dt="2024-04-02T14:35:27.606" v="509" actId="26606"/>
          <ac:graphicFrameMkLst>
            <pc:docMk/>
            <pc:sldMk cId="114919671" sldId="264"/>
            <ac:graphicFrameMk id="13" creationId="{4820FD11-6516-23DC-652A-44D7FB98CE13}"/>
          </ac:graphicFrameMkLst>
        </pc:graphicFrameChg>
      </pc:sldChg>
      <pc:sldChg chg="new del">
        <pc:chgData name="Aaron Jones" userId="aff3b69148bf1ecf" providerId="LiveId" clId="{F9243BE6-87CF-44DE-959E-64B972C62048}" dt="2024-04-02T14:33:18.814" v="449" actId="2696"/>
        <pc:sldMkLst>
          <pc:docMk/>
          <pc:sldMk cId="277132024" sldId="264"/>
        </pc:sldMkLst>
      </pc:sldChg>
      <pc:sldChg chg="addSp delSp modSp new mod">
        <pc:chgData name="Aaron Jones" userId="aff3b69148bf1ecf" providerId="LiveId" clId="{F9243BE6-87CF-44DE-959E-64B972C62048}" dt="2024-04-02T14:37:15.985" v="552" actId="20577"/>
        <pc:sldMkLst>
          <pc:docMk/>
          <pc:sldMk cId="3740991213" sldId="265"/>
        </pc:sldMkLst>
        <pc:spChg chg="mod">
          <ac:chgData name="Aaron Jones" userId="aff3b69148bf1ecf" providerId="LiveId" clId="{F9243BE6-87CF-44DE-959E-64B972C62048}" dt="2024-04-02T14:37:15.985" v="552" actId="20577"/>
          <ac:spMkLst>
            <pc:docMk/>
            <pc:sldMk cId="3740991213" sldId="265"/>
            <ac:spMk id="2" creationId="{72945D61-60C7-985E-BF79-FA08CB039496}"/>
          </ac:spMkLst>
        </pc:spChg>
        <pc:spChg chg="del">
          <ac:chgData name="Aaron Jones" userId="aff3b69148bf1ecf" providerId="LiveId" clId="{F9243BE6-87CF-44DE-959E-64B972C62048}" dt="2024-04-02T14:35:48.776" v="512"/>
          <ac:spMkLst>
            <pc:docMk/>
            <pc:sldMk cId="3740991213" sldId="265"/>
            <ac:spMk id="3" creationId="{097F1D33-8702-E089-777F-B24DD5688CDD}"/>
          </ac:spMkLst>
        </pc:spChg>
        <pc:graphicFrameChg chg="add mod">
          <ac:chgData name="Aaron Jones" userId="aff3b69148bf1ecf" providerId="LiveId" clId="{F9243BE6-87CF-44DE-959E-64B972C62048}" dt="2024-04-02T14:36:30.490" v="520"/>
          <ac:graphicFrameMkLst>
            <pc:docMk/>
            <pc:sldMk cId="3740991213" sldId="265"/>
            <ac:graphicFrameMk id="4" creationId="{A779046F-711C-4211-850E-6FF4841EBD94}"/>
          </ac:graphicFrameMkLst>
        </pc:graphicFrameChg>
      </pc:sldChg>
      <pc:sldChg chg="addSp delSp modSp new mod setBg">
        <pc:chgData name="Aaron Jones" userId="aff3b69148bf1ecf" providerId="LiveId" clId="{F9243BE6-87CF-44DE-959E-64B972C62048}" dt="2024-04-02T14:39:26.834" v="582" actId="14734"/>
        <pc:sldMkLst>
          <pc:docMk/>
          <pc:sldMk cId="2419301535" sldId="266"/>
        </pc:sldMkLst>
        <pc:spChg chg="mod">
          <ac:chgData name="Aaron Jones" userId="aff3b69148bf1ecf" providerId="LiveId" clId="{F9243BE6-87CF-44DE-959E-64B972C62048}" dt="2024-04-02T14:38:47.087" v="573" actId="26606"/>
          <ac:spMkLst>
            <pc:docMk/>
            <pc:sldMk cId="2419301535" sldId="266"/>
            <ac:spMk id="2" creationId="{704AD261-47A5-4D19-58A1-D8B7AD75BA97}"/>
          </ac:spMkLst>
        </pc:spChg>
        <pc:spChg chg="del">
          <ac:chgData name="Aaron Jones" userId="aff3b69148bf1ecf" providerId="LiveId" clId="{F9243BE6-87CF-44DE-959E-64B972C62048}" dt="2024-04-02T14:38:44.903" v="572"/>
          <ac:spMkLst>
            <pc:docMk/>
            <pc:sldMk cId="2419301535" sldId="266"/>
            <ac:spMk id="3" creationId="{220C66B5-8D78-8427-AC43-930E999155CC}"/>
          </ac:spMkLst>
        </pc:spChg>
        <pc:spChg chg="add">
          <ac:chgData name="Aaron Jones" userId="aff3b69148bf1ecf" providerId="LiveId" clId="{F9243BE6-87CF-44DE-959E-64B972C62048}" dt="2024-04-02T14:38:47.087" v="573" actId="26606"/>
          <ac:spMkLst>
            <pc:docMk/>
            <pc:sldMk cId="2419301535" sldId="266"/>
            <ac:spMk id="9" creationId="{9F4444CE-BC8D-4D61-B303-4C05614E62AB}"/>
          </ac:spMkLst>
        </pc:spChg>
        <pc:spChg chg="add">
          <ac:chgData name="Aaron Jones" userId="aff3b69148bf1ecf" providerId="LiveId" clId="{F9243BE6-87CF-44DE-959E-64B972C62048}" dt="2024-04-02T14:38:47.087" v="573" actId="26606"/>
          <ac:spMkLst>
            <pc:docMk/>
            <pc:sldMk cId="2419301535" sldId="266"/>
            <ac:spMk id="11" creationId="{73772B81-181F-48B7-8826-4D9686D15DF5}"/>
          </ac:spMkLst>
        </pc:spChg>
        <pc:spChg chg="add">
          <ac:chgData name="Aaron Jones" userId="aff3b69148bf1ecf" providerId="LiveId" clId="{F9243BE6-87CF-44DE-959E-64B972C62048}" dt="2024-04-02T14:38:47.087" v="573" actId="26606"/>
          <ac:spMkLst>
            <pc:docMk/>
            <pc:sldMk cId="2419301535" sldId="266"/>
            <ac:spMk id="13" creationId="{B2205F6E-03C6-4E92-877C-E2482F6599AA}"/>
          </ac:spMkLst>
        </pc:spChg>
        <pc:graphicFrameChg chg="add mod modGraphic">
          <ac:chgData name="Aaron Jones" userId="aff3b69148bf1ecf" providerId="LiveId" clId="{F9243BE6-87CF-44DE-959E-64B972C62048}" dt="2024-04-02T14:39:26.834" v="582" actId="14734"/>
          <ac:graphicFrameMkLst>
            <pc:docMk/>
            <pc:sldMk cId="2419301535" sldId="266"/>
            <ac:graphicFrameMk id="4" creationId="{4F2B914A-4BFD-A29A-E1F8-E5A8E92DBD65}"/>
          </ac:graphicFrameMkLst>
        </pc:graphicFrameChg>
      </pc:sldChg>
      <pc:sldChg chg="addSp delSp modSp new mod setBg">
        <pc:chgData name="Aaron Jones" userId="aff3b69148bf1ecf" providerId="LiveId" clId="{F9243BE6-87CF-44DE-959E-64B972C62048}" dt="2024-04-02T14:39:48.447" v="605" actId="27918"/>
        <pc:sldMkLst>
          <pc:docMk/>
          <pc:sldMk cId="1599925043" sldId="267"/>
        </pc:sldMkLst>
        <pc:spChg chg="mod">
          <ac:chgData name="Aaron Jones" userId="aff3b69148bf1ecf" providerId="LiveId" clId="{F9243BE6-87CF-44DE-959E-64B972C62048}" dt="2024-04-02T14:39:48.398" v="604" actId="26606"/>
          <ac:spMkLst>
            <pc:docMk/>
            <pc:sldMk cId="1599925043" sldId="267"/>
            <ac:spMk id="2" creationId="{F90F1F94-CA3D-3175-AC63-409B401D46BB}"/>
          </ac:spMkLst>
        </pc:spChg>
        <pc:spChg chg="del">
          <ac:chgData name="Aaron Jones" userId="aff3b69148bf1ecf" providerId="LiveId" clId="{F9243BE6-87CF-44DE-959E-64B972C62048}" dt="2024-04-02T14:39:44.352" v="603"/>
          <ac:spMkLst>
            <pc:docMk/>
            <pc:sldMk cId="1599925043" sldId="267"/>
            <ac:spMk id="3" creationId="{908C6B1B-01E1-0F16-4EB3-0C59C8C77EE6}"/>
          </ac:spMkLst>
        </pc:spChg>
        <pc:spChg chg="add">
          <ac:chgData name="Aaron Jones" userId="aff3b69148bf1ecf" providerId="LiveId" clId="{F9243BE6-87CF-44DE-959E-64B972C62048}" dt="2024-04-02T14:39:48.398" v="604" actId="26606"/>
          <ac:spMkLst>
            <pc:docMk/>
            <pc:sldMk cId="1599925043" sldId="267"/>
            <ac:spMk id="9" creationId="{9F4444CE-BC8D-4D61-B303-4C05614E62AB}"/>
          </ac:spMkLst>
        </pc:spChg>
        <pc:spChg chg="add">
          <ac:chgData name="Aaron Jones" userId="aff3b69148bf1ecf" providerId="LiveId" clId="{F9243BE6-87CF-44DE-959E-64B972C62048}" dt="2024-04-02T14:39:48.398" v="604" actId="26606"/>
          <ac:spMkLst>
            <pc:docMk/>
            <pc:sldMk cId="1599925043" sldId="267"/>
            <ac:spMk id="11" creationId="{73772B81-181F-48B7-8826-4D9686D15DF5}"/>
          </ac:spMkLst>
        </pc:spChg>
        <pc:spChg chg="add">
          <ac:chgData name="Aaron Jones" userId="aff3b69148bf1ecf" providerId="LiveId" clId="{F9243BE6-87CF-44DE-959E-64B972C62048}" dt="2024-04-02T14:39:48.398" v="604" actId="26606"/>
          <ac:spMkLst>
            <pc:docMk/>
            <pc:sldMk cId="1599925043" sldId="267"/>
            <ac:spMk id="13" creationId="{B2205F6E-03C6-4E92-877C-E2482F6599AA}"/>
          </ac:spMkLst>
        </pc:spChg>
        <pc:graphicFrameChg chg="add mod">
          <ac:chgData name="Aaron Jones" userId="aff3b69148bf1ecf" providerId="LiveId" clId="{F9243BE6-87CF-44DE-959E-64B972C62048}" dt="2024-04-02T14:39:48.398" v="604" actId="26606"/>
          <ac:graphicFrameMkLst>
            <pc:docMk/>
            <pc:sldMk cId="1599925043" sldId="267"/>
            <ac:graphicFrameMk id="4" creationId="{D1D775EE-B4A6-4696-B7F0-2E4AA1454CC2}"/>
          </ac:graphicFrameMkLst>
        </pc:graphicFrameChg>
      </pc:sldChg>
      <pc:sldChg chg="addSp delSp modSp new mod setBg">
        <pc:chgData name="Aaron Jones" userId="aff3b69148bf1ecf" providerId="LiveId" clId="{F9243BE6-87CF-44DE-959E-64B972C62048}" dt="2024-04-02T14:40:41.716" v="617" actId="26606"/>
        <pc:sldMkLst>
          <pc:docMk/>
          <pc:sldMk cId="4173534928" sldId="268"/>
        </pc:sldMkLst>
        <pc:spChg chg="mod">
          <ac:chgData name="Aaron Jones" userId="aff3b69148bf1ecf" providerId="LiveId" clId="{F9243BE6-87CF-44DE-959E-64B972C62048}" dt="2024-04-02T14:40:41.716" v="617" actId="26606"/>
          <ac:spMkLst>
            <pc:docMk/>
            <pc:sldMk cId="4173534928" sldId="268"/>
            <ac:spMk id="2" creationId="{F69BA4EE-B6FC-B111-65A9-D18D3BEEC6EA}"/>
          </ac:spMkLst>
        </pc:spChg>
        <pc:spChg chg="del">
          <ac:chgData name="Aaron Jones" userId="aff3b69148bf1ecf" providerId="LiveId" clId="{F9243BE6-87CF-44DE-959E-64B972C62048}" dt="2024-04-02T14:40:38.177" v="616"/>
          <ac:spMkLst>
            <pc:docMk/>
            <pc:sldMk cId="4173534928" sldId="268"/>
            <ac:spMk id="3" creationId="{F68B0F19-B1DA-FFBD-3135-1955ABCEB338}"/>
          </ac:spMkLst>
        </pc:spChg>
        <pc:spChg chg="add">
          <ac:chgData name="Aaron Jones" userId="aff3b69148bf1ecf" providerId="LiveId" clId="{F9243BE6-87CF-44DE-959E-64B972C62048}" dt="2024-04-02T14:40:41.716" v="617" actId="26606"/>
          <ac:spMkLst>
            <pc:docMk/>
            <pc:sldMk cId="4173534928" sldId="268"/>
            <ac:spMk id="9" creationId="{9F4444CE-BC8D-4D61-B303-4C05614E62AB}"/>
          </ac:spMkLst>
        </pc:spChg>
        <pc:spChg chg="add">
          <ac:chgData name="Aaron Jones" userId="aff3b69148bf1ecf" providerId="LiveId" clId="{F9243BE6-87CF-44DE-959E-64B972C62048}" dt="2024-04-02T14:40:41.716" v="617" actId="26606"/>
          <ac:spMkLst>
            <pc:docMk/>
            <pc:sldMk cId="4173534928" sldId="268"/>
            <ac:spMk id="11" creationId="{73772B81-181F-48B7-8826-4D9686D15DF5}"/>
          </ac:spMkLst>
        </pc:spChg>
        <pc:spChg chg="add">
          <ac:chgData name="Aaron Jones" userId="aff3b69148bf1ecf" providerId="LiveId" clId="{F9243BE6-87CF-44DE-959E-64B972C62048}" dt="2024-04-02T14:40:41.716" v="617" actId="26606"/>
          <ac:spMkLst>
            <pc:docMk/>
            <pc:sldMk cId="4173534928" sldId="268"/>
            <ac:spMk id="13" creationId="{B2205F6E-03C6-4E92-877C-E2482F6599AA}"/>
          </ac:spMkLst>
        </pc:spChg>
        <pc:graphicFrameChg chg="add mod">
          <ac:chgData name="Aaron Jones" userId="aff3b69148bf1ecf" providerId="LiveId" clId="{F9243BE6-87CF-44DE-959E-64B972C62048}" dt="2024-04-02T14:40:41.716" v="617" actId="26606"/>
          <ac:graphicFrameMkLst>
            <pc:docMk/>
            <pc:sldMk cId="4173534928" sldId="268"/>
            <ac:graphicFrameMk id="4" creationId="{CDE9286F-FF20-84F0-C2A3-34142E850D03}"/>
          </ac:graphicFrameMkLst>
        </pc:graphicFrameChg>
      </pc:sldChg>
      <pc:sldChg chg="addSp delSp modSp new mod modClrScheme chgLayout">
        <pc:chgData name="Aaron Jones" userId="aff3b69148bf1ecf" providerId="LiveId" clId="{F9243BE6-87CF-44DE-959E-64B972C62048}" dt="2024-04-02T14:41:41.810" v="666" actId="14100"/>
        <pc:sldMkLst>
          <pc:docMk/>
          <pc:sldMk cId="4198170524" sldId="269"/>
        </pc:sldMkLst>
        <pc:spChg chg="mod ord">
          <ac:chgData name="Aaron Jones" userId="aff3b69148bf1ecf" providerId="LiveId" clId="{F9243BE6-87CF-44DE-959E-64B972C62048}" dt="2024-04-02T14:41:14.317" v="658" actId="700"/>
          <ac:spMkLst>
            <pc:docMk/>
            <pc:sldMk cId="4198170524" sldId="269"/>
            <ac:spMk id="2" creationId="{798EDC31-562C-7677-7C6E-CF6C22D1C229}"/>
          </ac:spMkLst>
        </pc:spChg>
        <pc:spChg chg="del mod ord">
          <ac:chgData name="Aaron Jones" userId="aff3b69148bf1ecf" providerId="LiveId" clId="{F9243BE6-87CF-44DE-959E-64B972C62048}" dt="2024-04-02T14:41:14.317" v="658" actId="700"/>
          <ac:spMkLst>
            <pc:docMk/>
            <pc:sldMk cId="4198170524" sldId="269"/>
            <ac:spMk id="3" creationId="{9A114117-B2D3-BE99-D34F-BAC5126D73C1}"/>
          </ac:spMkLst>
        </pc:spChg>
        <pc:spChg chg="add del mod ord">
          <ac:chgData name="Aaron Jones" userId="aff3b69148bf1ecf" providerId="LiveId" clId="{F9243BE6-87CF-44DE-959E-64B972C62048}" dt="2024-04-02T14:41:19.082" v="660"/>
          <ac:spMkLst>
            <pc:docMk/>
            <pc:sldMk cId="4198170524" sldId="269"/>
            <ac:spMk id="4" creationId="{9BDBD502-C0F6-88C6-EC1C-66E079591239}"/>
          </ac:spMkLst>
        </pc:spChg>
        <pc:spChg chg="add del mod ord">
          <ac:chgData name="Aaron Jones" userId="aff3b69148bf1ecf" providerId="LiveId" clId="{F9243BE6-87CF-44DE-959E-64B972C62048}" dt="2024-04-02T14:41:32.180" v="662"/>
          <ac:spMkLst>
            <pc:docMk/>
            <pc:sldMk cId="4198170524" sldId="269"/>
            <ac:spMk id="5" creationId="{7A4A2FC5-B0E4-1FEA-7835-47BB061D26E8}"/>
          </ac:spMkLst>
        </pc:spChg>
        <pc:graphicFrameChg chg="add mod">
          <ac:chgData name="Aaron Jones" userId="aff3b69148bf1ecf" providerId="LiveId" clId="{F9243BE6-87CF-44DE-959E-64B972C62048}" dt="2024-04-02T14:41:19.082" v="660"/>
          <ac:graphicFrameMkLst>
            <pc:docMk/>
            <pc:sldMk cId="4198170524" sldId="269"/>
            <ac:graphicFrameMk id="6" creationId="{78AE6A60-DDC7-7F08-66F4-2BE46FB5EEF2}"/>
          </ac:graphicFrameMkLst>
        </pc:graphicFrameChg>
        <pc:graphicFrameChg chg="add mod">
          <ac:chgData name="Aaron Jones" userId="aff3b69148bf1ecf" providerId="LiveId" clId="{F9243BE6-87CF-44DE-959E-64B972C62048}" dt="2024-04-02T14:41:41.810" v="666" actId="14100"/>
          <ac:graphicFrameMkLst>
            <pc:docMk/>
            <pc:sldMk cId="4198170524" sldId="269"/>
            <ac:graphicFrameMk id="7" creationId="{8F2DF9CE-5437-AEF1-B7C8-9E1D0F0328A6}"/>
          </ac:graphicFrameMkLst>
        </pc:graphicFrameChg>
      </pc:sldChg>
      <pc:sldChg chg="addSp delSp modSp new mod modClrScheme chgLayout">
        <pc:chgData name="Aaron Jones" userId="aff3b69148bf1ecf" providerId="LiveId" clId="{F9243BE6-87CF-44DE-959E-64B972C62048}" dt="2024-04-02T14:45:23.358" v="925" actId="20577"/>
        <pc:sldMkLst>
          <pc:docMk/>
          <pc:sldMk cId="101220229" sldId="270"/>
        </pc:sldMkLst>
        <pc:spChg chg="del mod ord">
          <ac:chgData name="Aaron Jones" userId="aff3b69148bf1ecf" providerId="LiveId" clId="{F9243BE6-87CF-44DE-959E-64B972C62048}" dt="2024-04-02T14:42:09.280" v="668" actId="700"/>
          <ac:spMkLst>
            <pc:docMk/>
            <pc:sldMk cId="101220229" sldId="270"/>
            <ac:spMk id="2" creationId="{4E7312C9-9497-F2C6-6F03-6B1C9B6C53FD}"/>
          </ac:spMkLst>
        </pc:spChg>
        <pc:spChg chg="del mod ord">
          <ac:chgData name="Aaron Jones" userId="aff3b69148bf1ecf" providerId="LiveId" clId="{F9243BE6-87CF-44DE-959E-64B972C62048}" dt="2024-04-02T14:42:09.280" v="668" actId="700"/>
          <ac:spMkLst>
            <pc:docMk/>
            <pc:sldMk cId="101220229" sldId="270"/>
            <ac:spMk id="3" creationId="{957CD27E-3290-85FB-FE8F-1BC7036A7DED}"/>
          </ac:spMkLst>
        </pc:spChg>
        <pc:spChg chg="del">
          <ac:chgData name="Aaron Jones" userId="aff3b69148bf1ecf" providerId="LiveId" clId="{F9243BE6-87CF-44DE-959E-64B972C62048}" dt="2024-04-02T14:42:09.280" v="668" actId="700"/>
          <ac:spMkLst>
            <pc:docMk/>
            <pc:sldMk cId="101220229" sldId="270"/>
            <ac:spMk id="4" creationId="{0A1178B9-F5A1-24C1-63CC-1278E977CC9F}"/>
          </ac:spMkLst>
        </pc:spChg>
        <pc:spChg chg="add mod ord">
          <ac:chgData name="Aaron Jones" userId="aff3b69148bf1ecf" providerId="LiveId" clId="{F9243BE6-87CF-44DE-959E-64B972C62048}" dt="2024-04-02T14:42:13.943" v="683" actId="20577"/>
          <ac:spMkLst>
            <pc:docMk/>
            <pc:sldMk cId="101220229" sldId="270"/>
            <ac:spMk id="5" creationId="{DF229906-827B-A89C-C3C9-C291566F2E71}"/>
          </ac:spMkLst>
        </pc:spChg>
        <pc:spChg chg="add mod ord">
          <ac:chgData name="Aaron Jones" userId="aff3b69148bf1ecf" providerId="LiveId" clId="{F9243BE6-87CF-44DE-959E-64B972C62048}" dt="2024-04-02T14:45:23.358" v="925" actId="20577"/>
          <ac:spMkLst>
            <pc:docMk/>
            <pc:sldMk cId="101220229" sldId="270"/>
            <ac:spMk id="6" creationId="{66B5E49F-CF7B-851C-FC43-25D0B173FC0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wnloads\Grocery%20Retail%20Jon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wnloads\Grocery%20Retail%20Jon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wnloads\Grocery%20Retail%20Jon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wnloads\Grocery%20Retail%20Jon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Products Quantity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'Quantity Line'!$A$2</c:f>
              <c:strCache>
                <c:ptCount val="1"/>
                <c:pt idx="0">
                  <c:v>PAPER CRAFT , LITTLE BIRDIE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'Quantity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'Quantity Line'!$B$2:$E$2</c:f>
              <c:numCache>
                <c:formatCode>_(* #,##0_);_(* \(#,##0\);_(* "-"??_);_(@_)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General">
                  <c:v>80995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C2-4DB1-B4D3-601E4D6CD83E}"/>
            </c:ext>
          </c:extLst>
        </c:ser>
        <c:ser>
          <c:idx val="1"/>
          <c:order val="1"/>
          <c:tx>
            <c:strRef>
              <c:f>'Quantity Line'!$A$3</c:f>
              <c:strCache>
                <c:ptCount val="1"/>
                <c:pt idx="0">
                  <c:v>MEDIUM CERAMIC TOP STORAGE JAR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'Quantity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'Quantity Line'!$B$3:$E$3</c:f>
              <c:numCache>
                <c:formatCode>General</c:formatCode>
                <c:ptCount val="4"/>
                <c:pt idx="0">
                  <c:v>74215</c:v>
                </c:pt>
                <c:pt idx="1">
                  <c:v>895</c:v>
                </c:pt>
                <c:pt idx="2">
                  <c:v>888</c:v>
                </c:pt>
                <c:pt idx="3">
                  <c:v>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2-4DB1-B4D3-601E4D6CD83E}"/>
            </c:ext>
          </c:extLst>
        </c:ser>
        <c:ser>
          <c:idx val="2"/>
          <c:order val="2"/>
          <c:tx>
            <c:strRef>
              <c:f>'Quantity Line'!$A$4</c:f>
              <c:strCache>
                <c:ptCount val="1"/>
                <c:pt idx="0">
                  <c:v>WORLD WAR 2 GLIDERS ASSTD DESIGNS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'Quantity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'Quantity Line'!$B$4:$E$4</c:f>
              <c:numCache>
                <c:formatCode>General</c:formatCode>
                <c:ptCount val="4"/>
                <c:pt idx="0">
                  <c:v>8544</c:v>
                </c:pt>
                <c:pt idx="1">
                  <c:v>15024</c:v>
                </c:pt>
                <c:pt idx="2">
                  <c:v>7638</c:v>
                </c:pt>
                <c:pt idx="3">
                  <c:v>17976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C2-4DB1-B4D3-601E4D6CD83E}"/>
            </c:ext>
          </c:extLst>
        </c:ser>
        <c:ser>
          <c:idx val="3"/>
          <c:order val="3"/>
          <c:tx>
            <c:strRef>
              <c:f>'Quantity Line'!$A$5</c:f>
              <c:strCache>
                <c:ptCount val="1"/>
                <c:pt idx="0">
                  <c:v>JUMBO BAG RED RETROSPOT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'Quantity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'Quantity Line'!$B$5:$E$5</c:f>
              <c:numCache>
                <c:formatCode>General</c:formatCode>
                <c:ptCount val="4"/>
                <c:pt idx="0">
                  <c:v>9647</c:v>
                </c:pt>
                <c:pt idx="1">
                  <c:v>8078</c:v>
                </c:pt>
                <c:pt idx="2">
                  <c:v>11250</c:v>
                </c:pt>
                <c:pt idx="3">
                  <c:v>13006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C2-4DB1-B4D3-601E4D6CD83E}"/>
            </c:ext>
          </c:extLst>
        </c:ser>
        <c:ser>
          <c:idx val="4"/>
          <c:order val="4"/>
          <c:tx>
            <c:strRef>
              <c:f>'Quantity Line'!$A$6</c:f>
              <c:strCache>
                <c:ptCount val="1"/>
                <c:pt idx="0">
                  <c:v>WHITE HANGING HEART T-LIGHT HOLDER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'Quantity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'Quantity Line'!$B$6:$E$6</c:f>
              <c:numCache>
                <c:formatCode>General</c:formatCode>
                <c:ptCount val="4"/>
                <c:pt idx="0">
                  <c:v>8680</c:v>
                </c:pt>
                <c:pt idx="1">
                  <c:v>9088</c:v>
                </c:pt>
                <c:pt idx="2">
                  <c:v>7147</c:v>
                </c:pt>
                <c:pt idx="3">
                  <c:v>9733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C2-4DB1-B4D3-601E4D6CD83E}"/>
            </c:ext>
          </c:extLst>
        </c:ser>
        <c:ser>
          <c:idx val="5"/>
          <c:order val="5"/>
          <c:tx>
            <c:strRef>
              <c:f>'Quantity Line'!$A$7</c:f>
              <c:strCache>
                <c:ptCount val="1"/>
                <c:pt idx="0">
                  <c:v>ASSORTED COLOUR BIRD ORNAMENT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'Quantity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'Quantity Line'!$B$7:$E$7</c:f>
              <c:numCache>
                <c:formatCode>General</c:formatCode>
                <c:ptCount val="4"/>
                <c:pt idx="0">
                  <c:v>5268</c:v>
                </c:pt>
                <c:pt idx="1">
                  <c:v>5996</c:v>
                </c:pt>
                <c:pt idx="2">
                  <c:v>10742</c:v>
                </c:pt>
                <c:pt idx="3">
                  <c:v>10721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C2-4DB1-B4D3-601E4D6CD83E}"/>
            </c:ext>
          </c:extLst>
        </c:ser>
        <c:ser>
          <c:idx val="6"/>
          <c:order val="6"/>
          <c:tx>
            <c:strRef>
              <c:f>'Quantity Line'!$A$8</c:f>
              <c:strCache>
                <c:ptCount val="1"/>
                <c:pt idx="0">
                  <c:v>POPCORN HOLDER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'Quantity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'Quantity Line'!$B$8:$E$8</c:f>
              <c:numCache>
                <c:formatCode>General</c:formatCode>
                <c:ptCount val="4"/>
                <c:pt idx="0" formatCode="_(* #,##0_);_(* \(#,##0\);_(* &quot;-&quot;??_);_(@_)">
                  <c:v>0</c:v>
                </c:pt>
                <c:pt idx="1">
                  <c:v>865</c:v>
                </c:pt>
                <c:pt idx="2">
                  <c:v>9959</c:v>
                </c:pt>
                <c:pt idx="3">
                  <c:v>18111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2C2-4DB1-B4D3-601E4D6CD83E}"/>
            </c:ext>
          </c:extLst>
        </c:ser>
        <c:ser>
          <c:idx val="7"/>
          <c:order val="7"/>
          <c:tx>
            <c:strRef>
              <c:f>'Quantity Line'!$A$9</c:f>
              <c:strCache>
                <c:ptCount val="1"/>
                <c:pt idx="0">
                  <c:v>PACK OF 12 LONDON TISSUES 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'Quantity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'Quantity Line'!$B$9:$E$9</c:f>
              <c:numCache>
                <c:formatCode>General</c:formatCode>
                <c:ptCount val="4"/>
                <c:pt idx="0">
                  <c:v>6359</c:v>
                </c:pt>
                <c:pt idx="1">
                  <c:v>5912</c:v>
                </c:pt>
                <c:pt idx="2">
                  <c:v>5128</c:v>
                </c:pt>
                <c:pt idx="3">
                  <c:v>6938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2C2-4DB1-B4D3-601E4D6CD83E}"/>
            </c:ext>
          </c:extLst>
        </c:ser>
        <c:ser>
          <c:idx val="8"/>
          <c:order val="8"/>
          <c:tx>
            <c:strRef>
              <c:f>'Quantity Line'!$A$10</c:f>
              <c:strCache>
                <c:ptCount val="1"/>
                <c:pt idx="0">
                  <c:v>BROCADE RING PURSE 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'Quantity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'Quantity Line'!$B$10:$E$10</c:f>
              <c:numCache>
                <c:formatCode>General</c:formatCode>
                <c:ptCount val="4"/>
                <c:pt idx="0">
                  <c:v>6895</c:v>
                </c:pt>
                <c:pt idx="1">
                  <c:v>5657</c:v>
                </c:pt>
                <c:pt idx="2">
                  <c:v>5402</c:v>
                </c:pt>
                <c:pt idx="3">
                  <c:v>4757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2C2-4DB1-B4D3-601E4D6CD83E}"/>
            </c:ext>
          </c:extLst>
        </c:ser>
        <c:ser>
          <c:idx val="9"/>
          <c:order val="9"/>
          <c:tx>
            <c:strRef>
              <c:f>'Quantity Line'!$A$11</c:f>
              <c:strCache>
                <c:ptCount val="1"/>
                <c:pt idx="0">
                  <c:v>PACK OF 72 RETROSPOT CAKE CASES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'Quantity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'Quantity Line'!$B$11:$E$11</c:f>
              <c:numCache>
                <c:formatCode>General</c:formatCode>
                <c:ptCount val="4"/>
                <c:pt idx="0">
                  <c:v>5193</c:v>
                </c:pt>
                <c:pt idx="1">
                  <c:v>5062</c:v>
                </c:pt>
                <c:pt idx="2">
                  <c:v>6466</c:v>
                </c:pt>
                <c:pt idx="3">
                  <c:v>5744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2C2-4DB1-B4D3-601E4D6CD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18464"/>
        <c:axId val="1507814592"/>
      </c:lineChart>
      <c:catAx>
        <c:axId val="1911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814592"/>
        <c:crosses val="autoZero"/>
        <c:auto val="1"/>
        <c:lblAlgn val="ctr"/>
        <c:lblOffset val="100"/>
        <c:noMultiLvlLbl val="0"/>
      </c:catAx>
      <c:valAx>
        <c:axId val="150781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Products Sales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'Sales Line'!$A$2</c:f>
              <c:strCache>
                <c:ptCount val="1"/>
                <c:pt idx="0">
                  <c:v>WHITE HANGING HEART T-LIGHT HOLDER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'Sales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'Sales Line'!$B$2:$E$2</c:f>
              <c:numCache>
                <c:formatCode>"$"#,##0.00</c:formatCode>
                <c:ptCount val="4"/>
                <c:pt idx="0">
                  <c:v>10950601.200000066</c:v>
                </c:pt>
                <c:pt idx="1">
                  <c:v>12475461.12000007</c:v>
                </c:pt>
                <c:pt idx="2">
                  <c:v>8630216.9100000411</c:v>
                </c:pt>
                <c:pt idx="3">
                  <c:v>17260112.8800001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16-4AF9-8DD9-F7CE89D1C433}"/>
            </c:ext>
          </c:extLst>
        </c:ser>
        <c:ser>
          <c:idx val="1"/>
          <c:order val="1"/>
          <c:tx>
            <c:strRef>
              <c:f>'Sales Line'!$A$3</c:f>
              <c:strCache>
                <c:ptCount val="1"/>
                <c:pt idx="0">
                  <c:v>REGENCY CAKESTAND 3 TIER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'Sales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'Sales Line'!$B$3:$E$3</c:f>
              <c:numCache>
                <c:formatCode>"$"#,##0.00</c:formatCode>
                <c:ptCount val="4"/>
                <c:pt idx="0">
                  <c:v>9330719.4999999907</c:v>
                </c:pt>
                <c:pt idx="1">
                  <c:v>11613396.899999991</c:v>
                </c:pt>
                <c:pt idx="2">
                  <c:v>7240312.7999999942</c:v>
                </c:pt>
                <c:pt idx="3">
                  <c:v>15671203.799999977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16-4AF9-8DD9-F7CE89D1C433}"/>
            </c:ext>
          </c:extLst>
        </c:ser>
        <c:ser>
          <c:idx val="2"/>
          <c:order val="2"/>
          <c:tx>
            <c:strRef>
              <c:f>'Sales Line'!$A$4</c:f>
              <c:strCache>
                <c:ptCount val="1"/>
                <c:pt idx="0">
                  <c:v>JUMBO BAG RED RETROSPOT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'Sales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'Sales Line'!$B$4:$E$4</c:f>
              <c:numCache>
                <c:formatCode>"$"#,##0.00</c:formatCode>
                <c:ptCount val="4"/>
                <c:pt idx="0">
                  <c:v>4703973.6699999804</c:v>
                </c:pt>
                <c:pt idx="1">
                  <c:v>5208694.4000000069</c:v>
                </c:pt>
                <c:pt idx="2">
                  <c:v>9960412.5000000559</c:v>
                </c:pt>
                <c:pt idx="3">
                  <c:v>12148514.420000084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16-4AF9-8DD9-F7CE89D1C433}"/>
            </c:ext>
          </c:extLst>
        </c:ser>
        <c:ser>
          <c:idx val="3"/>
          <c:order val="3"/>
          <c:tx>
            <c:strRef>
              <c:f>'Sales Line'!$A$5</c:f>
              <c:strCache>
                <c:ptCount val="1"/>
                <c:pt idx="0">
                  <c:v>PARTY BUNTING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'Sales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'Sales Line'!$B$5:$E$5</c:f>
              <c:numCache>
                <c:formatCode>"$"#,##0.00</c:formatCode>
                <c:ptCount val="4"/>
                <c:pt idx="0">
                  <c:v>2493215.2500000093</c:v>
                </c:pt>
                <c:pt idx="1">
                  <c:v>15694258.499999972</c:v>
                </c:pt>
                <c:pt idx="2">
                  <c:v>7541784.8000000473</c:v>
                </c:pt>
                <c:pt idx="3">
                  <c:v>1305542.2500000016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16-4AF9-8DD9-F7CE89D1C433}"/>
            </c:ext>
          </c:extLst>
        </c:ser>
        <c:ser>
          <c:idx val="4"/>
          <c:order val="4"/>
          <c:tx>
            <c:strRef>
              <c:f>'Sales Line'!$A$6</c:f>
              <c:strCache>
                <c:ptCount val="1"/>
                <c:pt idx="0">
                  <c:v>ASSORTED COLOUR BIRD ORNAMENT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'Sales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'Sales Line'!$B$6:$E$6</c:f>
              <c:numCache>
                <c:formatCode>"$"#,##0.00</c:formatCode>
                <c:ptCount val="4"/>
                <c:pt idx="0">
                  <c:v>2069375.7599999977</c:v>
                </c:pt>
                <c:pt idx="1">
                  <c:v>3184775.4</c:v>
                </c:pt>
                <c:pt idx="2">
                  <c:v>5736872.5199999996</c:v>
                </c:pt>
                <c:pt idx="3">
                  <c:v>8399474.6600000877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16-4AF9-8DD9-F7CE89D1C433}"/>
            </c:ext>
          </c:extLst>
        </c:ser>
        <c:ser>
          <c:idx val="5"/>
          <c:order val="5"/>
          <c:tx>
            <c:strRef>
              <c:f>'Sales Line'!$A$7</c:f>
              <c:strCache>
                <c:ptCount val="1"/>
                <c:pt idx="0">
                  <c:v>PAPER CHAIN KIT 50'S CHRISTMAS 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'Sales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'Sales Line'!$B$7:$E$7</c:f>
              <c:numCache>
                <c:formatCode>"$"#,##0.00</c:formatCode>
                <c:ptCount val="4"/>
                <c:pt idx="0">
                  <c:v>1213.6499999999999</c:v>
                </c:pt>
                <c:pt idx="1">
                  <c:v>9414</c:v>
                </c:pt>
                <c:pt idx="2">
                  <c:v>1359121.0599999987</c:v>
                </c:pt>
                <c:pt idx="3">
                  <c:v>27269177.550000057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16-4AF9-8DD9-F7CE89D1C433}"/>
            </c:ext>
          </c:extLst>
        </c:ser>
        <c:ser>
          <c:idx val="6"/>
          <c:order val="6"/>
          <c:tx>
            <c:strRef>
              <c:f>'Sales Line'!$A$8</c:f>
              <c:strCache>
                <c:ptCount val="1"/>
                <c:pt idx="0">
                  <c:v>JUMBO BAG PINK POLKADOT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'Sales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'Sales Line'!$B$8:$E$8</c:f>
              <c:numCache>
                <c:formatCode>"$"#,##0.00</c:formatCode>
                <c:ptCount val="4"/>
                <c:pt idx="0">
                  <c:v>1320913.8299999963</c:v>
                </c:pt>
                <c:pt idx="1">
                  <c:v>1467681.2099999988</c:v>
                </c:pt>
                <c:pt idx="2">
                  <c:v>2722536.9599999962</c:v>
                </c:pt>
                <c:pt idx="3">
                  <c:v>2195602.5699999966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116-4AF9-8DD9-F7CE89D1C433}"/>
            </c:ext>
          </c:extLst>
        </c:ser>
        <c:ser>
          <c:idx val="7"/>
          <c:order val="7"/>
          <c:tx>
            <c:strRef>
              <c:f>'Sales Line'!$A$9</c:f>
              <c:strCache>
                <c:ptCount val="1"/>
                <c:pt idx="0">
                  <c:v>SPOTTY BUNTING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'Sales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'Sales Line'!$B$9:$E$9</c:f>
              <c:numCache>
                <c:formatCode>"$"#,##0.00</c:formatCode>
                <c:ptCount val="4"/>
                <c:pt idx="0">
                  <c:v>0</c:v>
                </c:pt>
                <c:pt idx="1">
                  <c:v>3869151.8000000222</c:v>
                </c:pt>
                <c:pt idx="2">
                  <c:v>5360385.7400000338</c:v>
                </c:pt>
                <c:pt idx="3">
                  <c:v>1258137.0000000042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116-4AF9-8DD9-F7CE89D1C433}"/>
            </c:ext>
          </c:extLst>
        </c:ser>
        <c:ser>
          <c:idx val="8"/>
          <c:order val="8"/>
          <c:tx>
            <c:strRef>
              <c:f>'Sales Line'!$A$10</c:f>
              <c:strCache>
                <c:ptCount val="1"/>
                <c:pt idx="0">
                  <c:v>SET OF 3 CAKE TINS PANTRY DESIGN 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'Sales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'Sales Line'!$B$10:$E$10</c:f>
              <c:numCache>
                <c:formatCode>"$"#,##0.00</c:formatCode>
                <c:ptCount val="4"/>
                <c:pt idx="0">
                  <c:v>2867558.4000000171</c:v>
                </c:pt>
                <c:pt idx="1">
                  <c:v>358969.59999999945</c:v>
                </c:pt>
                <c:pt idx="2">
                  <c:v>2500304.7600000123</c:v>
                </c:pt>
                <c:pt idx="3">
                  <c:v>1512380.2400000072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116-4AF9-8DD9-F7CE89D1C433}"/>
            </c:ext>
          </c:extLst>
        </c:ser>
        <c:ser>
          <c:idx val="9"/>
          <c:order val="9"/>
          <c:tx>
            <c:strRef>
              <c:f>'Sales Line'!$A$11</c:f>
              <c:strCache>
                <c:ptCount val="1"/>
                <c:pt idx="0">
                  <c:v>CHILLI LIGHTS</c:v>
                </c:pt>
              </c:strCache>
            </c:strRef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'Sales Line'!$B$1:$E$1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'Sales Line'!$B$11:$E$11</c:f>
              <c:numCache>
                <c:formatCode>"$"#,##0.00</c:formatCode>
                <c:ptCount val="4"/>
                <c:pt idx="0">
                  <c:v>1431903.9999999995</c:v>
                </c:pt>
                <c:pt idx="1">
                  <c:v>345757.49999999994</c:v>
                </c:pt>
                <c:pt idx="2">
                  <c:v>933502.53999999957</c:v>
                </c:pt>
                <c:pt idx="3">
                  <c:v>5518074.1200000104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116-4AF9-8DD9-F7CE89D1C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847040"/>
        <c:axId val="198847520"/>
      </c:lineChart>
      <c:catAx>
        <c:axId val="19884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47520"/>
        <c:crosses val="autoZero"/>
        <c:auto val="1"/>
        <c:lblAlgn val="ctr"/>
        <c:lblOffset val="100"/>
        <c:noMultiLvlLbl val="0"/>
      </c:catAx>
      <c:valAx>
        <c:axId val="19884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4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8922353455818018E-2"/>
          <c:y val="0.79275292986632484"/>
          <c:w val="0.93159973753280845"/>
          <c:h val="0.179469190624427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Quantity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'Quantity v Sales Bar'!$B$1</c:f>
              <c:strCache>
                <c:ptCount val="1"/>
                <c:pt idx="0">
                  <c:v>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'Quantity v Sales Bar'!$A$2:$A$13</c:f>
              <c:numCache>
                <c:formatCode>mmm\-yy</c:formatCode>
                <c:ptCount val="12"/>
                <c:pt idx="0">
                  <c:v>40544</c:v>
                </c:pt>
                <c:pt idx="1">
                  <c:v>40575</c:v>
                </c:pt>
                <c:pt idx="2">
                  <c:v>40603</c:v>
                </c:pt>
                <c:pt idx="3">
                  <c:v>40634</c:v>
                </c:pt>
                <c:pt idx="4">
                  <c:v>40664</c:v>
                </c:pt>
                <c:pt idx="5">
                  <c:v>40695</c:v>
                </c:pt>
                <c:pt idx="6">
                  <c:v>40725</c:v>
                </c:pt>
                <c:pt idx="7">
                  <c:v>40756</c:v>
                </c:pt>
                <c:pt idx="8">
                  <c:v>40787</c:v>
                </c:pt>
                <c:pt idx="9">
                  <c:v>40817</c:v>
                </c:pt>
                <c:pt idx="10">
                  <c:v>40848</c:v>
                </c:pt>
                <c:pt idx="11">
                  <c:v>40878</c:v>
                </c:pt>
              </c:numCache>
            </c:numRef>
          </c:cat>
          <c:val>
            <c:numRef>
              <c:f>'Quantity v Sales Bar'!$B$2:$B$13</c:f>
              <c:numCache>
                <c:formatCode>General</c:formatCode>
                <c:ptCount val="12"/>
                <c:pt idx="0">
                  <c:v>278259</c:v>
                </c:pt>
                <c:pt idx="1">
                  <c:v>213307</c:v>
                </c:pt>
                <c:pt idx="2">
                  <c:v>276259</c:v>
                </c:pt>
                <c:pt idx="3">
                  <c:v>260348</c:v>
                </c:pt>
                <c:pt idx="4">
                  <c:v>301806</c:v>
                </c:pt>
                <c:pt idx="5">
                  <c:v>280922</c:v>
                </c:pt>
                <c:pt idx="6">
                  <c:v>303490</c:v>
                </c:pt>
                <c:pt idx="7">
                  <c:v>310782</c:v>
                </c:pt>
                <c:pt idx="8">
                  <c:v>454010</c:v>
                </c:pt>
                <c:pt idx="9">
                  <c:v>475726</c:v>
                </c:pt>
                <c:pt idx="10">
                  <c:v>579895</c:v>
                </c:pt>
                <c:pt idx="11">
                  <c:v>527349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6-4BE9-94A1-7F8542576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1369616"/>
        <c:axId val="1951370096"/>
      </c:barChart>
      <c:dateAx>
        <c:axId val="195136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1370096"/>
        <c:crosses val="autoZero"/>
        <c:auto val="1"/>
        <c:lblOffset val="100"/>
        <c:baseTimeUnit val="months"/>
      </c:dateAx>
      <c:valAx>
        <c:axId val="195137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136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'Quantity v Sales Bar'!$C$1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'Quantity v Sales Bar'!$A$2:$A$13</c:f>
              <c:numCache>
                <c:formatCode>mmm\-yy</c:formatCode>
                <c:ptCount val="12"/>
                <c:pt idx="0">
                  <c:v>40544</c:v>
                </c:pt>
                <c:pt idx="1">
                  <c:v>40575</c:v>
                </c:pt>
                <c:pt idx="2">
                  <c:v>40603</c:v>
                </c:pt>
                <c:pt idx="3">
                  <c:v>40634</c:v>
                </c:pt>
                <c:pt idx="4">
                  <c:v>40664</c:v>
                </c:pt>
                <c:pt idx="5">
                  <c:v>40695</c:v>
                </c:pt>
                <c:pt idx="6">
                  <c:v>40725</c:v>
                </c:pt>
                <c:pt idx="7">
                  <c:v>40756</c:v>
                </c:pt>
                <c:pt idx="8">
                  <c:v>40787</c:v>
                </c:pt>
                <c:pt idx="9">
                  <c:v>40817</c:v>
                </c:pt>
                <c:pt idx="10">
                  <c:v>40848</c:v>
                </c:pt>
                <c:pt idx="11">
                  <c:v>40878</c:v>
                </c:pt>
              </c:numCache>
            </c:numRef>
          </c:cat>
          <c:val>
            <c:numRef>
              <c:f>'Quantity v Sales Bar'!$C$2:$C$13</c:f>
              <c:numCache>
                <c:formatCode>"$"#,##0.00</c:formatCode>
                <c:ptCount val="12"/>
                <c:pt idx="0">
                  <c:v>15625266843.118288</c:v>
                </c:pt>
                <c:pt idx="1">
                  <c:v>11686186108.318766</c:v>
                </c:pt>
                <c:pt idx="2">
                  <c:v>19923962072.807411</c:v>
                </c:pt>
                <c:pt idx="3">
                  <c:v>16092013551.238409</c:v>
                </c:pt>
                <c:pt idx="4">
                  <c:v>23556589074.538383</c:v>
                </c:pt>
                <c:pt idx="5">
                  <c:v>20066008439.419041</c:v>
                </c:pt>
                <c:pt idx="6">
                  <c:v>19080449683.899158</c:v>
                </c:pt>
                <c:pt idx="7">
                  <c:v>19443463589.45924</c:v>
                </c:pt>
                <c:pt idx="8">
                  <c:v>44647933612.995102</c:v>
                </c:pt>
                <c:pt idx="9">
                  <c:v>57932689664.171028</c:v>
                </c:pt>
                <c:pt idx="10">
                  <c:v>90906793155.853348</c:v>
                </c:pt>
                <c:pt idx="11">
                  <c:v>59936720720.840561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84-4B2D-9A0F-A40F10354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520016"/>
        <c:axId val="1504520496"/>
      </c:barChart>
      <c:dateAx>
        <c:axId val="150452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520496"/>
        <c:crosses val="autoZero"/>
        <c:auto val="1"/>
        <c:lblOffset val="100"/>
        <c:baseTimeUnit val="months"/>
      </c:dateAx>
      <c:valAx>
        <c:axId val="150452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52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0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426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0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237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6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46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2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9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BCF6-0754-44FF-8E69-31ED40576E7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126600-871A-45CA-A1E3-927900B5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3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EF6B-975C-26B3-27A7-2F8A69331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Business Report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D3254-FAE0-E975-F7A4-1AEBF6B0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Aaron Jones</a:t>
            </a:r>
          </a:p>
        </p:txBody>
      </p:sp>
    </p:spTree>
    <p:extLst>
      <p:ext uri="{BB962C8B-B14F-4D97-AF65-F5344CB8AC3E}">
        <p14:creationId xmlns:p14="http://schemas.microsoft.com/office/powerpoint/2010/main" val="80142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AD261-47A5-4D19-58A1-D8B7AD75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Line Chart (Sales)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2B914A-4BFD-A29A-E1F8-E5A8E92DB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954412"/>
              </p:ext>
            </p:extLst>
          </p:nvPr>
        </p:nvGraphicFramePr>
        <p:xfrm>
          <a:off x="1286933" y="1972898"/>
          <a:ext cx="9618135" cy="364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604">
                  <a:extLst>
                    <a:ext uri="{9D8B030D-6E8A-4147-A177-3AD203B41FA5}">
                      <a16:colId xmlns:a16="http://schemas.microsoft.com/office/drawing/2014/main" val="3735843307"/>
                    </a:ext>
                  </a:extLst>
                </a:gridCol>
                <a:gridCol w="1533326">
                  <a:extLst>
                    <a:ext uri="{9D8B030D-6E8A-4147-A177-3AD203B41FA5}">
                      <a16:colId xmlns:a16="http://schemas.microsoft.com/office/drawing/2014/main" val="3584455790"/>
                    </a:ext>
                  </a:extLst>
                </a:gridCol>
                <a:gridCol w="1533326">
                  <a:extLst>
                    <a:ext uri="{9D8B030D-6E8A-4147-A177-3AD203B41FA5}">
                      <a16:colId xmlns:a16="http://schemas.microsoft.com/office/drawing/2014/main" val="665602182"/>
                    </a:ext>
                  </a:extLst>
                </a:gridCol>
                <a:gridCol w="1428553">
                  <a:extLst>
                    <a:ext uri="{9D8B030D-6E8A-4147-A177-3AD203B41FA5}">
                      <a16:colId xmlns:a16="http://schemas.microsoft.com/office/drawing/2014/main" val="4198669123"/>
                    </a:ext>
                  </a:extLst>
                </a:gridCol>
                <a:gridCol w="1533326">
                  <a:extLst>
                    <a:ext uri="{9D8B030D-6E8A-4147-A177-3AD203B41FA5}">
                      <a16:colId xmlns:a16="http://schemas.microsoft.com/office/drawing/2014/main" val="2754551218"/>
                    </a:ext>
                  </a:extLst>
                </a:gridCol>
              </a:tblGrid>
              <a:tr h="302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Product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extLst>
                  <a:ext uri="{0D108BD9-81ED-4DB2-BD59-A6C34878D82A}">
                    <a16:rowId xmlns:a16="http://schemas.microsoft.com/office/drawing/2014/main" val="3706544354"/>
                  </a:ext>
                </a:extLst>
              </a:tr>
              <a:tr h="542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WHITE HANGING HEART T-LIGHT HOLDER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$10,950,601.20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$12,475,461.12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$8,630,216.91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$17,260,112.88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extLst>
                  <a:ext uri="{0D108BD9-81ED-4DB2-BD59-A6C34878D82A}">
                    <a16:rowId xmlns:a16="http://schemas.microsoft.com/office/drawing/2014/main" val="2942628672"/>
                  </a:ext>
                </a:extLst>
              </a:tr>
              <a:tr h="302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REGENCY CAKESTAND 3 TIER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$9,330,719.50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$11,613,396.90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$7,240,312.80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$15,671,203.80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extLst>
                  <a:ext uri="{0D108BD9-81ED-4DB2-BD59-A6C34878D82A}">
                    <a16:rowId xmlns:a16="http://schemas.microsoft.com/office/drawing/2014/main" val="808035179"/>
                  </a:ext>
                </a:extLst>
              </a:tr>
              <a:tr h="302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JUMBO BAG RED RETROSPOT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$4,703,973.67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$5,208,694.40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$9,960,412.50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$12,148,514.42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extLst>
                  <a:ext uri="{0D108BD9-81ED-4DB2-BD59-A6C34878D82A}">
                    <a16:rowId xmlns:a16="http://schemas.microsoft.com/office/drawing/2014/main" val="916707232"/>
                  </a:ext>
                </a:extLst>
              </a:tr>
              <a:tr h="302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PARTY BUNTING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$2,493,215.25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$15,694,258.50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$7,541,784.80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$1,305,542.25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extLst>
                  <a:ext uri="{0D108BD9-81ED-4DB2-BD59-A6C34878D82A}">
                    <a16:rowId xmlns:a16="http://schemas.microsoft.com/office/drawing/2014/main" val="200948767"/>
                  </a:ext>
                </a:extLst>
              </a:tr>
              <a:tr h="341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ASSORTED COLOUR BIRD ORNAMENT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$2,069,375.76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$3,184,775.40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$5,736,872.52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$8,399,474.66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extLst>
                  <a:ext uri="{0D108BD9-81ED-4DB2-BD59-A6C34878D82A}">
                    <a16:rowId xmlns:a16="http://schemas.microsoft.com/office/drawing/2014/main" val="2778551253"/>
                  </a:ext>
                </a:extLst>
              </a:tr>
              <a:tr h="302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PAPER CHAIN KIT 50'S CHRISTMAS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$1,213.65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$9,414.00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$1,359,121.06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$27,269,177.55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extLst>
                  <a:ext uri="{0D108BD9-81ED-4DB2-BD59-A6C34878D82A}">
                    <a16:rowId xmlns:a16="http://schemas.microsoft.com/office/drawing/2014/main" val="2990211242"/>
                  </a:ext>
                </a:extLst>
              </a:tr>
              <a:tr h="302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JUMBO BAG PINK POLKADOT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$1,320,913.83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$1,467,681.21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$2,722,536.96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$2,195,602.57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extLst>
                  <a:ext uri="{0D108BD9-81ED-4DB2-BD59-A6C34878D82A}">
                    <a16:rowId xmlns:a16="http://schemas.microsoft.com/office/drawing/2014/main" val="2339844617"/>
                  </a:ext>
                </a:extLst>
              </a:tr>
              <a:tr h="302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SPOTTY BUNTING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$0.00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$3,869,151.80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$5,360,385.74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$1,258,137.00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extLst>
                  <a:ext uri="{0D108BD9-81ED-4DB2-BD59-A6C34878D82A}">
                    <a16:rowId xmlns:a16="http://schemas.microsoft.com/office/drawing/2014/main" val="1355708123"/>
                  </a:ext>
                </a:extLst>
              </a:tr>
              <a:tr h="34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SET OF 3 CAKE TINS PANTRY DESIGN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$2,867,558.40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$358,969.60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$2,500,304.76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$1,512,380.24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extLst>
                  <a:ext uri="{0D108BD9-81ED-4DB2-BD59-A6C34878D82A}">
                    <a16:rowId xmlns:a16="http://schemas.microsoft.com/office/drawing/2014/main" val="192291292"/>
                  </a:ext>
                </a:extLst>
              </a:tr>
              <a:tr h="302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CHILLI LIGHTS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$1,431,904.00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$345,757.50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$933,502.54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$5,518,074.12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1" marR="9111" marT="9111" marB="0" anchor="b"/>
                </a:tc>
                <a:extLst>
                  <a:ext uri="{0D108BD9-81ED-4DB2-BD59-A6C34878D82A}">
                    <a16:rowId xmlns:a16="http://schemas.microsoft.com/office/drawing/2014/main" val="293462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30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F1F94-CA3D-3175-AC63-409B401D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Line Chart (Sales)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D775EE-B4A6-4696-B7F0-2E4AA1454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91699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992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BA4EE-B6FC-B111-65A9-D18D3BEE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Bar Chart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E9286F-FF20-84F0-C2A3-34142E850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378527"/>
              </p:ext>
            </p:extLst>
          </p:nvPr>
        </p:nvGraphicFramePr>
        <p:xfrm>
          <a:off x="2965860" y="1948543"/>
          <a:ext cx="6260280" cy="40934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73780">
                  <a:extLst>
                    <a:ext uri="{9D8B030D-6E8A-4147-A177-3AD203B41FA5}">
                      <a16:colId xmlns:a16="http://schemas.microsoft.com/office/drawing/2014/main" val="1296813955"/>
                    </a:ext>
                  </a:extLst>
                </a:gridCol>
                <a:gridCol w="1573039">
                  <a:extLst>
                    <a:ext uri="{9D8B030D-6E8A-4147-A177-3AD203B41FA5}">
                      <a16:colId xmlns:a16="http://schemas.microsoft.com/office/drawing/2014/main" val="3668837561"/>
                    </a:ext>
                  </a:extLst>
                </a:gridCol>
                <a:gridCol w="3213461">
                  <a:extLst>
                    <a:ext uri="{9D8B030D-6E8A-4147-A177-3AD203B41FA5}">
                      <a16:colId xmlns:a16="http://schemas.microsoft.com/office/drawing/2014/main" val="3502975199"/>
                    </a:ext>
                  </a:extLst>
                </a:gridCol>
              </a:tblGrid>
              <a:tr h="314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Months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Quantity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Sales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069936716"/>
                  </a:ext>
                </a:extLst>
              </a:tr>
              <a:tr h="314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Jan-11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278259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$15,625,266,843.12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1978128323"/>
                  </a:ext>
                </a:extLst>
              </a:tr>
              <a:tr h="314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Feb-11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213307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$11,686,186,108.32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409971879"/>
                  </a:ext>
                </a:extLst>
              </a:tr>
              <a:tr h="314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Mar-11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276259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$19,923,962,072.81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273116913"/>
                  </a:ext>
                </a:extLst>
              </a:tr>
              <a:tr h="314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Apr-11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260348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$16,092,013,551.24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562449384"/>
                  </a:ext>
                </a:extLst>
              </a:tr>
              <a:tr h="314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May-11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301806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$23,556,589,074.54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1099500255"/>
                  </a:ext>
                </a:extLst>
              </a:tr>
              <a:tr h="314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Jun-11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280922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$20,066,008,439.42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869259374"/>
                  </a:ext>
                </a:extLst>
              </a:tr>
              <a:tr h="314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Jul-11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303490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$19,080,449,683.90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536804308"/>
                  </a:ext>
                </a:extLst>
              </a:tr>
              <a:tr h="314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Aug-11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310782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$19,443,463,589.46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49448221"/>
                  </a:ext>
                </a:extLst>
              </a:tr>
              <a:tr h="314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Sep-11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454010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$44,647,933,613.00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414113752"/>
                  </a:ext>
                </a:extLst>
              </a:tr>
              <a:tr h="314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Oct-11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475726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$57,932,689,664.17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786877145"/>
                  </a:ext>
                </a:extLst>
              </a:tr>
              <a:tr h="314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Nov-11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579895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$90,906,793,155.85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24100285"/>
                  </a:ext>
                </a:extLst>
              </a:tr>
              <a:tr h="314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Dec-11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527349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$59,936,720,720.84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63664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53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DC31-562C-7677-7C6E-CF6C22D1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AE6A60-DDC7-7F08-66F4-2BE46FB5EEF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77863" y="2160588"/>
          <a:ext cx="418306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2DF9CE-5437-AEF1-B7C8-9E1D0F0328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2173939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817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229906-827B-A89C-C3C9-C291566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5E49F-CF7B-851C-FC43-25D0B173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management</a:t>
            </a:r>
          </a:p>
          <a:p>
            <a:r>
              <a:rPr lang="en-US" dirty="0"/>
              <a:t>Keeping an eye on high-performing products</a:t>
            </a:r>
          </a:p>
          <a:p>
            <a:r>
              <a:rPr lang="en-US" dirty="0"/>
              <a:t>Use pricing methods and promotions during down season</a:t>
            </a:r>
          </a:p>
          <a:p>
            <a:r>
              <a:rPr lang="en-US" dirty="0"/>
              <a:t>Focus on seasonal marketing</a:t>
            </a:r>
          </a:p>
          <a:p>
            <a:r>
              <a:rPr lang="en-US" dirty="0"/>
              <a:t>Focus on operations during the peak era.</a:t>
            </a:r>
          </a:p>
        </p:txBody>
      </p:sp>
    </p:spTree>
    <p:extLst>
      <p:ext uri="{BB962C8B-B14F-4D97-AF65-F5344CB8AC3E}">
        <p14:creationId xmlns:p14="http://schemas.microsoft.com/office/powerpoint/2010/main" val="10122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B42F-44BC-CE46-3312-F8619F67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3B6A-389E-1F02-3F8D-8BC37E77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products are selling the most?</a:t>
            </a:r>
          </a:p>
          <a:p>
            <a:r>
              <a:rPr lang="en-US" dirty="0"/>
              <a:t>How much of each product is being purchased?</a:t>
            </a:r>
          </a:p>
          <a:p>
            <a:r>
              <a:rPr lang="en-US" dirty="0"/>
              <a:t>How does this affect inventory?</a:t>
            </a:r>
          </a:p>
          <a:p>
            <a:r>
              <a:rPr lang="en-US" dirty="0"/>
              <a:t>Are there any noticeable trends or declines in </a:t>
            </a:r>
            <a:r>
              <a:rPr lang="en-US"/>
              <a:t>any products?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4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423-94A7-5B3E-2968-435443BC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BC20-073B-4348-81F4-3622D986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Pivot Table</a:t>
            </a:r>
            <a:endParaRPr lang="en-US" dirty="0"/>
          </a:p>
          <a:p>
            <a:r>
              <a:rPr lang="en-US" dirty="0"/>
              <a:t>Line Chart</a:t>
            </a:r>
          </a:p>
          <a:p>
            <a:r>
              <a:rPr lang="en-US" dirty="0"/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188087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9357-4239-890B-A253-F9C3C100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21A9D2-E766-4C68-9296-46C0D8414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1594325" y="2160588"/>
            <a:ext cx="6763387" cy="3881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292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E416-05A6-EC70-DE72-A577F63C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AC2B-95E0-63A1-048B-A2EA94E2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Sales = Unit Price * Quantity</a:t>
            </a:r>
          </a:p>
        </p:txBody>
      </p:sp>
    </p:spTree>
    <p:extLst>
      <p:ext uri="{BB962C8B-B14F-4D97-AF65-F5344CB8AC3E}">
        <p14:creationId xmlns:p14="http://schemas.microsoft.com/office/powerpoint/2010/main" val="167856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593C-0CD5-416A-8444-C82C50BD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Sales &amp; Quantities by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4C20-979B-B8CE-E40D-6A2E47590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Products With Highest Quantity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77ABC-D759-0C8F-37D3-2C447D58A0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PAPER CRAFT , LITTLE BIRDIE</a:t>
            </a:r>
          </a:p>
          <a:p>
            <a:pPr marL="0" indent="0">
              <a:buNone/>
            </a:pPr>
            <a:r>
              <a:rPr lang="en-US" dirty="0"/>
              <a:t>2. MEDIUM CERAMIC TOP STORAGE JAR</a:t>
            </a:r>
          </a:p>
          <a:p>
            <a:pPr marL="0" indent="0">
              <a:buNone/>
            </a:pPr>
            <a:r>
              <a:rPr lang="en-US" dirty="0"/>
              <a:t>3. WORLD WAR 2 GLIDERS ASSTD DESIGNS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4. JUMBO BAG RED RETROSPOT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5. WHITE HANGING HEART T-LIGHT HOLDER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B748B-C081-D154-6E87-A1BD252C6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Products With Highest Sales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05CF8-10DE-D124-AB2D-4ABA9E27FE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WHITE HANGING HEART T-LIGHT HOLDER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REGENCY CAKESTAND 3 TIER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3. JUMBO BAG RED RETROSPOT</a:t>
            </a:r>
          </a:p>
          <a:p>
            <a:pPr marL="0" indent="0">
              <a:buNone/>
            </a:pPr>
            <a:r>
              <a:rPr lang="en-US" dirty="0"/>
              <a:t>4. PARTY BUNTING</a:t>
            </a:r>
          </a:p>
          <a:p>
            <a:pPr marL="0" indent="0">
              <a:buNone/>
            </a:pPr>
            <a:r>
              <a:rPr lang="en-US" dirty="0"/>
              <a:t>5. ASSORTED COLOUR BIRD ORNAMENT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2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C9A2-097F-41DE-2052-600200EC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Products Per Quarter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6562-156A-B0D0-A0E5-F20FFC68D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 20 Products by Highest Quantity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72B15-E7DB-9491-D5C6-5244EDF5EE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Quarter 1 – 3 Products</a:t>
            </a:r>
          </a:p>
          <a:p>
            <a:r>
              <a:rPr lang="en-US" dirty="0"/>
              <a:t>Quarter 2 – 4 Products</a:t>
            </a:r>
          </a:p>
          <a:p>
            <a:r>
              <a:rPr lang="en-US" dirty="0"/>
              <a:t>Quarter 3 – 3 Products</a:t>
            </a:r>
          </a:p>
          <a:p>
            <a:r>
              <a:rPr lang="en-US" dirty="0"/>
              <a:t>Quarter 4 – 10 Products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63490-6E48-2C4A-97B6-472EF0CF6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 20 Products by Highest Sales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E979A-27DA-4DC1-4C50-56F735B015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Quarter 1 – 1 Product</a:t>
            </a:r>
          </a:p>
          <a:p>
            <a:r>
              <a:rPr lang="en-US" dirty="0"/>
              <a:t>Quarter 2 – 1 Product</a:t>
            </a:r>
          </a:p>
          <a:p>
            <a:r>
              <a:rPr lang="en-US" dirty="0"/>
              <a:t>Quarter 3 – 6 Products</a:t>
            </a:r>
          </a:p>
          <a:p>
            <a:r>
              <a:rPr lang="en-US" dirty="0"/>
              <a:t>Quarter 4 – 12 Products</a:t>
            </a:r>
          </a:p>
        </p:txBody>
      </p:sp>
    </p:spTree>
    <p:extLst>
      <p:ext uri="{BB962C8B-B14F-4D97-AF65-F5344CB8AC3E}">
        <p14:creationId xmlns:p14="http://schemas.microsoft.com/office/powerpoint/2010/main" val="246202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7566D7-D5D9-819A-38EA-A3FA248C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Chart (Quantity)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820FD11-6516-23DC-652A-44D7FB98C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357356"/>
              </p:ext>
            </p:extLst>
          </p:nvPr>
        </p:nvGraphicFramePr>
        <p:xfrm>
          <a:off x="681037" y="2592257"/>
          <a:ext cx="10830642" cy="308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143">
                  <a:extLst>
                    <a:ext uri="{9D8B030D-6E8A-4147-A177-3AD203B41FA5}">
                      <a16:colId xmlns:a16="http://schemas.microsoft.com/office/drawing/2014/main" val="2163519541"/>
                    </a:ext>
                  </a:extLst>
                </a:gridCol>
                <a:gridCol w="1589687">
                  <a:extLst>
                    <a:ext uri="{9D8B030D-6E8A-4147-A177-3AD203B41FA5}">
                      <a16:colId xmlns:a16="http://schemas.microsoft.com/office/drawing/2014/main" val="2697186137"/>
                    </a:ext>
                  </a:extLst>
                </a:gridCol>
                <a:gridCol w="1589687">
                  <a:extLst>
                    <a:ext uri="{9D8B030D-6E8A-4147-A177-3AD203B41FA5}">
                      <a16:colId xmlns:a16="http://schemas.microsoft.com/office/drawing/2014/main" val="2806866306"/>
                    </a:ext>
                  </a:extLst>
                </a:gridCol>
                <a:gridCol w="1589687">
                  <a:extLst>
                    <a:ext uri="{9D8B030D-6E8A-4147-A177-3AD203B41FA5}">
                      <a16:colId xmlns:a16="http://schemas.microsoft.com/office/drawing/2014/main" val="2529193409"/>
                    </a:ext>
                  </a:extLst>
                </a:gridCol>
                <a:gridCol w="1333438">
                  <a:extLst>
                    <a:ext uri="{9D8B030D-6E8A-4147-A177-3AD203B41FA5}">
                      <a16:colId xmlns:a16="http://schemas.microsoft.com/office/drawing/2014/main" val="3039558903"/>
                    </a:ext>
                  </a:extLst>
                </a:gridCol>
              </a:tblGrid>
              <a:tr h="28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Product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3798454465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PAPER CRAFT , LITTLE BIRDIE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            -   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            -   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            -   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80995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3431779018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MEDIUM CERAMIC TOP STORAGE JAR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74215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895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888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921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400127656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WORLD WAR 2 GLIDERS ASSTD DESIGNS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8544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15024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7638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17976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2846915811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JUMBO BAG RED RETROSPOT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9647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8078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11250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13006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2111663178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WHITE HANGING HEART T-LIGHT HOLDER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8680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9088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7147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9733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1333277871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ASSORTED COLOUR BIRD ORNAMENT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5268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5996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10742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10721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3605426092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POPCORN HOLDER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            -   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865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9959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18111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2980301043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PACK OF 12 LONDON TISSUES 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6359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5912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5128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6938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1133393152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BROCADE RING PURSE 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6895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5657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5402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4757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3134913595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PACK OF 72 RETROSPOT CAKE CASES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5193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5062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6466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5744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200854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5D61-60C7-985E-BF79-FA08CB03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(Quantity)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79046F-711C-4211-850E-6FF4841EBD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0991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541</Words>
  <Application>Microsoft Office PowerPoint</Application>
  <PresentationFormat>Widescreen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Individual Business Report #3</vt:lpstr>
      <vt:lpstr>Questions To Consider</vt:lpstr>
      <vt:lpstr>Analytical Methods Used</vt:lpstr>
      <vt:lpstr>Pivot Table</vt:lpstr>
      <vt:lpstr>Sales Calculation</vt:lpstr>
      <vt:lpstr>Highest Sales &amp; Quantities by Product</vt:lpstr>
      <vt:lpstr>Top 20 Products Per Quarter</vt:lpstr>
      <vt:lpstr>Line Chart (Quantity)</vt:lpstr>
      <vt:lpstr>Line Chart (Quantity)</vt:lpstr>
      <vt:lpstr>Line Chart (Sales)</vt:lpstr>
      <vt:lpstr>Line Chart (Sales)</vt:lpstr>
      <vt:lpstr>Bar Chart</vt:lpstr>
      <vt:lpstr>Bar Chart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Business Report #3</dc:title>
  <dc:creator>Aaron Jones</dc:creator>
  <cp:lastModifiedBy>Aaron Jones</cp:lastModifiedBy>
  <cp:revision>1</cp:revision>
  <dcterms:created xsi:type="dcterms:W3CDTF">2024-04-02T14:18:46Z</dcterms:created>
  <dcterms:modified xsi:type="dcterms:W3CDTF">2024-04-03T15:10:16Z</dcterms:modified>
</cp:coreProperties>
</file>