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IN">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n </a:t>
            </a:r>
            <a:r>
              <a:rPr sz="2400" lang="en-US">
                <a:solidFill>
                  <a:schemeClr val="dk1"/>
                </a:solidFill>
                <a:latin typeface="Calibri"/>
                <a:ea typeface="Calibri"/>
                <a:cs typeface="Calibri"/>
                <a:sym typeface="Calibri"/>
              </a:rPr>
              <a:t>joshua </a:t>
            </a:r>
            <a:r>
              <a:rPr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sz="2400" lang="en-IN">
                <a:solidFill>
                  <a:schemeClr val="dk1"/>
                </a:solidFill>
                <a:latin typeface="Calibri"/>
                <a:ea typeface="Calibri"/>
                <a:cs typeface="Calibri"/>
                <a:sym typeface="Calibri"/>
              </a:rPr>
              <a:t>20</a:t>
            </a:r>
            <a:r>
              <a:rPr sz="2400" lang="en-GB">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Redmi Note 8</dc:creator>
  <cp:lastModifiedBy>adarshachu0110@gmail.com</cp:lastModifiedBy>
  <dcterms:created xsi:type="dcterms:W3CDTF">2024-08-29T09:26:16Z</dcterms:created>
  <dcterms:modified xsi:type="dcterms:W3CDTF">2024-09-11T14:54:01Z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4cbe1973b5914d0196c61f08f28df3f1</vt:lpwstr>
  </property>
</Properties>
</file>