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7" r:id="rId4"/>
    <p:sldId id="259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73" r:id="rId14"/>
    <p:sldId id="274" r:id="rId15"/>
    <p:sldId id="275" r:id="rId16"/>
    <p:sldId id="276" r:id="rId17"/>
    <p:sldId id="277" r:id="rId18"/>
    <p:sldId id="263" r:id="rId19"/>
    <p:sldId id="264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33"/>
  </p:normalViewPr>
  <p:slideViewPr>
    <p:cSldViewPr snapToGrid="0" snapToObjects="1">
      <p:cViewPr varScale="1">
        <p:scale>
          <a:sx n="95" d="100"/>
          <a:sy n="95" d="100"/>
        </p:scale>
        <p:origin x="200" y="1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3246A-F97C-B84F-B8B6-D95C715A7367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6E61D-7567-8F48-BCF4-B7FD38D54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2174239"/>
          </a:xfrm>
        </p:spPr>
        <p:txBody>
          <a:bodyPr/>
          <a:lstStyle/>
          <a:p>
            <a:r>
              <a:rPr lang="en-US" b="1" dirty="0" smtClean="0"/>
              <a:t>General </a:t>
            </a:r>
            <a:r>
              <a:rPr lang="en-US" b="1" dirty="0" smtClean="0"/>
              <a:t>Assembly - DSI </a:t>
            </a:r>
            <a:r>
              <a:rPr lang="en-US" b="1" dirty="0" smtClean="0"/>
              <a:t>Capstone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880" y="3444240"/>
            <a:ext cx="10769600" cy="2844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“Securing Your Human”</a:t>
            </a:r>
          </a:p>
          <a:p>
            <a:r>
              <a:rPr lang="en-US" sz="2800" dirty="0" smtClean="0"/>
              <a:t>(Proof of Concept)</a:t>
            </a:r>
          </a:p>
          <a:p>
            <a:endParaRPr lang="en-US" dirty="0"/>
          </a:p>
          <a:p>
            <a:r>
              <a:rPr lang="en-US" sz="3200" b="1" dirty="0" smtClean="0"/>
              <a:t>Aaron </a:t>
            </a:r>
            <a:r>
              <a:rPr lang="en-US" sz="3200" b="1" dirty="0" smtClean="0"/>
              <a:t>Kim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8058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3699527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Grouping on n=33 results in a visualization that starts to show some possible hidden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Other options to improve clustering visualization? TSNE!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01" y="1409391"/>
            <a:ext cx="5609728" cy="4601444"/>
          </a:xfrm>
        </p:spPr>
      </p:pic>
      <p:sp>
        <p:nvSpPr>
          <p:cNvPr id="9" name="Oval 8"/>
          <p:cNvSpPr/>
          <p:nvPr/>
        </p:nvSpPr>
        <p:spPr>
          <a:xfrm>
            <a:off x="10287000" y="1701583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09647" y="3379242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32131" y="4005512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7"/>
            <a:ext cx="3699527" cy="43361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Re-plotting after using TSNE reveals definite poi, whether clustered in a particular area, or specific poi which the user appears to frequent often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9" y="1376736"/>
            <a:ext cx="5283187" cy="4862699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543711" y="2312896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31887" y="3648637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957393" y="1625511"/>
            <a:ext cx="1187042" cy="1135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Procedurally identify poi (minimize need for human intervention/variable manipulation)</a:t>
            </a:r>
          </a:p>
          <a:p>
            <a:r>
              <a:rPr lang="en-US" sz="4000" dirty="0" smtClean="0"/>
              <a:t>Identify features of poi for challenge extraction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5284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POI features selected:</a:t>
            </a:r>
          </a:p>
          <a:p>
            <a:pPr lvl="1"/>
            <a:r>
              <a:rPr lang="en-US" sz="3200" dirty="0" smtClean="0"/>
              <a:t># of </a:t>
            </a:r>
            <a:r>
              <a:rPr lang="en-US" sz="3200" dirty="0" err="1" smtClean="0"/>
              <a:t>datapoints</a:t>
            </a:r>
            <a:endParaRPr lang="en-US" sz="3200" dirty="0" smtClean="0"/>
          </a:p>
          <a:p>
            <a:pPr lvl="1"/>
            <a:r>
              <a:rPr lang="en-US" sz="3200" dirty="0" smtClean="0"/>
              <a:t>Standard deviation (lower=better)</a:t>
            </a:r>
          </a:p>
          <a:p>
            <a:pPr lvl="1"/>
            <a:r>
              <a:rPr lang="en-US" sz="3200" dirty="0" smtClean="0"/>
              <a:t>Days visited (weekday vs weekend)</a:t>
            </a:r>
          </a:p>
          <a:p>
            <a:pPr lvl="1"/>
            <a:r>
              <a:rPr lang="en-US" sz="3200" dirty="0" smtClean="0"/>
              <a:t>Weekday/Weekend only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531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process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POI features selected:</a:t>
            </a:r>
          </a:p>
          <a:p>
            <a:pPr lvl="1"/>
            <a:r>
              <a:rPr lang="en-US" sz="3200" dirty="0" smtClean="0"/>
              <a:t># of </a:t>
            </a:r>
            <a:r>
              <a:rPr lang="en-US" sz="3200" dirty="0" err="1" smtClean="0"/>
              <a:t>datapoints</a:t>
            </a:r>
            <a:endParaRPr lang="en-US" sz="3200" dirty="0" smtClean="0"/>
          </a:p>
          <a:p>
            <a:pPr lvl="1"/>
            <a:r>
              <a:rPr lang="en-US" sz="3200" dirty="0" smtClean="0"/>
              <a:t>Standard deviation (lower=better)</a:t>
            </a:r>
          </a:p>
          <a:p>
            <a:pPr lvl="1"/>
            <a:r>
              <a:rPr lang="en-US" sz="3200" dirty="0" smtClean="0"/>
              <a:t>Days visited (weekday vs weekend)</a:t>
            </a:r>
          </a:p>
          <a:p>
            <a:pPr lvl="1"/>
            <a:r>
              <a:rPr lang="en-US" sz="3200" dirty="0" smtClean="0"/>
              <a:t>Weekday/Weekend only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462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14550"/>
            <a:ext cx="1270000" cy="334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15" y="4705350"/>
            <a:ext cx="2425700" cy="149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102" y="5427139"/>
            <a:ext cx="2260600" cy="7239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6382" y="2838140"/>
            <a:ext cx="7914246" cy="130458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2. get distribution stats via the .describe() method, look for data points between 2~3 </a:t>
            </a:r>
            <a:r>
              <a:rPr lang="en-US" sz="2400" dirty="0" err="1" smtClean="0"/>
              <a:t>std</a:t>
            </a:r>
            <a:r>
              <a:rPr lang="en-US" sz="2400" dirty="0" smtClean="0"/>
              <a:t> deviations from the mean towards the max</a:t>
            </a:r>
            <a:endParaRPr lang="en-US" sz="24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16624" y="1727014"/>
            <a:ext cx="7914246" cy="9340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1. After assignment of poi id (based on cluster labels), group and order by count.</a:t>
            </a:r>
            <a:endParaRPr lang="en-US" sz="24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26717" y="3974011"/>
            <a:ext cx="4926012" cy="131068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3. selected poi ids considered significant (likely to be recalled correctly) </a:t>
            </a:r>
            <a:endParaRPr lang="en-US" sz="2400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508811" y="2194034"/>
            <a:ext cx="410415" cy="1629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19065" y="4122458"/>
            <a:ext cx="154641" cy="4495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81479" y="5007779"/>
            <a:ext cx="349623" cy="2708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98" y="655845"/>
            <a:ext cx="2225546" cy="5533609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7679858" cy="4514766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Visualization of geographical coordinates of the top three poi using google maps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Given that the location data is based on my own location history, I can verify that these locations are significant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566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Poi selection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2" y="5504718"/>
            <a:ext cx="6311900" cy="59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62" y="3797494"/>
            <a:ext cx="8343900" cy="12827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001000" y="463142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063318" y="4343041"/>
            <a:ext cx="470647" cy="4691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97854" y="4343041"/>
            <a:ext cx="793376" cy="433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1328378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How do we narrow down our challenge from the set of significant poi?</a:t>
            </a:r>
            <a:endParaRPr lang="en-US" sz="320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832412" y="3427590"/>
            <a:ext cx="258819" cy="7409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471647" y="3467918"/>
            <a:ext cx="1506072" cy="11742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533965" y="3467918"/>
            <a:ext cx="443753" cy="8722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94542" y="296331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SELECTOR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600758" y="2686311"/>
            <a:ext cx="2969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CHALLENGE GENERATOR</a:t>
            </a:r>
          </a:p>
          <a:p>
            <a:pPr algn="ctr"/>
            <a:r>
              <a:rPr lang="en-US" dirty="0" smtClean="0"/>
              <a:t>FEATURES OF INTEREST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11874" y="3467918"/>
            <a:ext cx="278847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600517" y="3467918"/>
            <a:ext cx="460851" cy="7242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15077" y="2751390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DAYS LISTED IN</a:t>
            </a:r>
          </a:p>
          <a:p>
            <a:pPr algn="ctr"/>
            <a:r>
              <a:rPr lang="en-US" dirty="0" smtClean="0"/>
              <a:t>ORDER OF FREQUENCY</a:t>
            </a:r>
          </a:p>
        </p:txBody>
      </p:sp>
    </p:spTree>
    <p:extLst>
      <p:ext uri="{BB962C8B-B14F-4D97-AF65-F5344CB8AC3E}">
        <p14:creationId xmlns:p14="http://schemas.microsoft.com/office/powerpoint/2010/main" val="19529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871" y="2096994"/>
            <a:ext cx="4883577" cy="3645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6993"/>
            <a:ext cx="4716556" cy="364564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150223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339666" y="5271248"/>
            <a:ext cx="707745" cy="366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DEMO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Not limited to a single answer</a:t>
            </a:r>
          </a:p>
          <a:p>
            <a:r>
              <a:rPr lang="en-US" sz="4000" dirty="0" smtClean="0"/>
              <a:t>Challenge questions and responses are meaningful only to the user</a:t>
            </a:r>
          </a:p>
          <a:p>
            <a:r>
              <a:rPr lang="en-US" sz="4000" dirty="0" smtClean="0"/>
              <a:t>Challenge responses will change depending on user behavior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6479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1" y="1735648"/>
            <a:ext cx="5923280" cy="4116512"/>
          </a:xfrm>
        </p:spPr>
        <p:txBody>
          <a:bodyPr anchor="t" anchorCtr="0">
            <a:noAutofit/>
          </a:bodyPr>
          <a:lstStyle/>
          <a:p>
            <a:r>
              <a:rPr lang="en-US" sz="3600" dirty="0" smtClean="0"/>
              <a:t>Password compromise a constant security risk</a:t>
            </a:r>
            <a:endParaRPr lang="en-US" sz="3600" dirty="0"/>
          </a:p>
          <a:p>
            <a:r>
              <a:rPr lang="en-US" sz="3600" dirty="0" smtClean="0"/>
              <a:t>Repeated password resets can lead to insecure reminders (post-its) or weak passwords </a:t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ie</a:t>
            </a:r>
            <a:r>
              <a:rPr lang="en-US" sz="3600" dirty="0" smtClean="0"/>
              <a:t>: password, 123456)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14" y="1899920"/>
            <a:ext cx="4993977" cy="395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1360" y="6211071"/>
            <a:ext cx="8505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http://</a:t>
            </a:r>
            <a:r>
              <a:rPr lang="en-US" sz="1100" dirty="0" err="1"/>
              <a:t>www.computerworld.com</a:t>
            </a:r>
            <a:r>
              <a:rPr lang="en-US" sz="1100" dirty="0"/>
              <a:t>/article/3024404/security/worst-most-common-passwords-for-the-last-5-years.html</a:t>
            </a:r>
          </a:p>
        </p:txBody>
      </p:sp>
    </p:spTree>
    <p:extLst>
      <p:ext uri="{BB962C8B-B14F-4D97-AF65-F5344CB8AC3E}">
        <p14:creationId xmlns:p14="http://schemas.microsoft.com/office/powerpoint/2010/main" val="251240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7136179" y="824579"/>
            <a:ext cx="1642660" cy="1050611"/>
          </a:xfrm>
          <a:prstGeom prst="clou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9501598" y="844660"/>
            <a:ext cx="1357745" cy="1427018"/>
          </a:xfrm>
          <a:prstGeom prst="ca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483325" y="3228190"/>
            <a:ext cx="4376018" cy="3030096"/>
            <a:chOff x="802961" y="849175"/>
            <a:chExt cx="4376018" cy="3030096"/>
          </a:xfrm>
        </p:grpSpPr>
        <p:sp>
          <p:nvSpPr>
            <p:cNvPr id="6" name="TextBox 5"/>
            <p:cNvSpPr txBox="1"/>
            <p:nvPr/>
          </p:nvSpPr>
          <p:spPr>
            <a:xfrm>
              <a:off x="802961" y="849175"/>
              <a:ext cx="4376018" cy="3030096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noAutofit/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98475" y="1189382"/>
              <a:ext cx="1723359" cy="23757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Processing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1501" y="1166190"/>
              <a:ext cx="1723358" cy="23989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API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Oval 13"/>
          <p:cNvSpPr/>
          <p:nvPr/>
        </p:nvSpPr>
        <p:spPr>
          <a:xfrm>
            <a:off x="826330" y="1875190"/>
            <a:ext cx="1884218" cy="1052946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Initiate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Auth</a:t>
            </a:r>
            <a:r>
              <a:rPr lang="en-US" dirty="0" smtClean="0">
                <a:solidFill>
                  <a:schemeClr val="bg1"/>
                </a:solidFill>
              </a:rPr>
              <a:t> Req.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850810" y="3515568"/>
            <a:ext cx="2427813" cy="1514742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Pass/Fail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80417" y="2062226"/>
            <a:ext cx="1987976" cy="66224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Pull Challenge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1" name="Elbow Connector 20"/>
          <p:cNvCxnSpPr>
            <a:endCxn id="10" idx="0"/>
          </p:cNvCxnSpPr>
          <p:nvPr/>
        </p:nvCxnSpPr>
        <p:spPr>
          <a:xfrm>
            <a:off x="5401336" y="2231942"/>
            <a:ext cx="2282208" cy="1313263"/>
          </a:xfrm>
          <a:prstGeom prst="bentConnector2">
            <a:avLst/>
          </a:prstGeom>
          <a:ln w="57150" cmpd="sng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5368393" y="2540669"/>
            <a:ext cx="1453472" cy="1698544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7" idx="0"/>
          </p:cNvCxnSpPr>
          <p:nvPr/>
        </p:nvCxnSpPr>
        <p:spPr>
          <a:xfrm flipH="1">
            <a:off x="2064717" y="2724471"/>
            <a:ext cx="2309688" cy="791097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6"/>
            <a:endCxn id="18" idx="1"/>
          </p:cNvCxnSpPr>
          <p:nvPr/>
        </p:nvCxnSpPr>
        <p:spPr>
          <a:xfrm flipV="1">
            <a:off x="2710548" y="2393349"/>
            <a:ext cx="669869" cy="8314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0"/>
          </p:cNvCxnSpPr>
          <p:nvPr/>
        </p:nvCxnSpPr>
        <p:spPr>
          <a:xfrm>
            <a:off x="8777470" y="1349885"/>
            <a:ext cx="724128" cy="2685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3"/>
          </p:cNvCxnSpPr>
          <p:nvPr/>
        </p:nvCxnSpPr>
        <p:spPr>
          <a:xfrm>
            <a:off x="10180471" y="2271678"/>
            <a:ext cx="16474" cy="956512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028374" y="3568286"/>
            <a:ext cx="1593272" cy="14685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Feedback and Pull new Challenge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stCxn id="17" idx="3"/>
            <a:endCxn id="48" idx="1"/>
          </p:cNvCxnSpPr>
          <p:nvPr/>
        </p:nvCxnSpPr>
        <p:spPr>
          <a:xfrm>
            <a:off x="3278623" y="4272939"/>
            <a:ext cx="749751" cy="29638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585551" y="2724471"/>
            <a:ext cx="381662" cy="843815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ctagon 53"/>
          <p:cNvSpPr/>
          <p:nvPr/>
        </p:nvSpPr>
        <p:spPr>
          <a:xfrm>
            <a:off x="2521527" y="5076873"/>
            <a:ext cx="1356947" cy="1282364"/>
          </a:xfrm>
          <a:prstGeom prst="oct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Lockout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5" name="Smiley Face 54"/>
          <p:cNvSpPr/>
          <p:nvPr/>
        </p:nvSpPr>
        <p:spPr>
          <a:xfrm>
            <a:off x="484909" y="5059948"/>
            <a:ext cx="1283530" cy="1299288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17" idx="2"/>
            <a:endCxn id="54" idx="5"/>
          </p:cNvCxnSpPr>
          <p:nvPr/>
        </p:nvCxnSpPr>
        <p:spPr>
          <a:xfrm>
            <a:off x="2064717" y="5030310"/>
            <a:ext cx="456810" cy="4221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1"/>
            <a:endCxn id="55" idx="0"/>
          </p:cNvCxnSpPr>
          <p:nvPr/>
        </p:nvCxnSpPr>
        <p:spPr>
          <a:xfrm>
            <a:off x="850810" y="4272939"/>
            <a:ext cx="275864" cy="78700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/>
          <p:cNvSpPr txBox="1">
            <a:spLocks/>
          </p:cNvSpPr>
          <p:nvPr/>
        </p:nvSpPr>
        <p:spPr>
          <a:xfrm>
            <a:off x="826331" y="609600"/>
            <a:ext cx="5995534" cy="76713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 smtClean="0"/>
              <a:t>Challenge logic</a:t>
            </a:r>
            <a:r>
              <a:rPr lang="en-US" sz="4400" b="1" dirty="0" smtClean="0"/>
              <a:t> </a:t>
            </a:r>
            <a:r>
              <a:rPr lang="en-US" sz="2800" dirty="0" smtClean="0"/>
              <a:t>(v1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6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3923472"/>
          </a:xfrm>
        </p:spPr>
        <p:txBody>
          <a:bodyPr anchor="t" anchorCtr="0">
            <a:noAutofit/>
          </a:bodyPr>
          <a:lstStyle/>
          <a:p>
            <a:pPr marL="0" indent="0" algn="ctr">
              <a:buNone/>
            </a:pPr>
            <a:r>
              <a:rPr lang="en-US" sz="4000" dirty="0" smtClean="0"/>
              <a:t>how can we minimize recall failures / clicking on “forgot/reset password”?</a:t>
            </a:r>
            <a:endParaRPr lang="en-US" sz="4000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Proposed solution:</a:t>
            </a:r>
          </a:p>
          <a:p>
            <a:pPr marL="0" indent="0" algn="ctr">
              <a:buNone/>
            </a:pPr>
            <a:r>
              <a:rPr lang="en-US" sz="4000" b="1" u="sng" dirty="0"/>
              <a:t>a</a:t>
            </a:r>
            <a:r>
              <a:rPr lang="en-US" sz="4000" b="1" u="sng" dirty="0" smtClean="0"/>
              <a:t>djust</a:t>
            </a:r>
            <a:r>
              <a:rPr lang="en-US" sz="4000" dirty="0" smtClean="0"/>
              <a:t> passwords based on </a:t>
            </a:r>
            <a:r>
              <a:rPr lang="en-US" sz="4000" b="1" u="sng" dirty="0" smtClean="0"/>
              <a:t>User behavior</a:t>
            </a:r>
          </a:p>
        </p:txBody>
      </p:sp>
    </p:spTree>
    <p:extLst>
      <p:ext uri="{BB962C8B-B14F-4D97-AF65-F5344CB8AC3E}">
        <p14:creationId xmlns:p14="http://schemas.microsoft.com/office/powerpoint/2010/main" val="102357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</a:t>
            </a:r>
            <a:r>
              <a:rPr lang="en-US" sz="3600" b="1" dirty="0" smtClean="0"/>
              <a:t> </a:t>
            </a:r>
            <a:r>
              <a:rPr lang="en-US" sz="4400" b="1" dirty="0" smtClean="0"/>
              <a:t>Objectives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05998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Reduce/eliminate “forgot password” requests</a:t>
            </a:r>
          </a:p>
          <a:p>
            <a:r>
              <a:rPr lang="en-US" sz="4000" dirty="0" smtClean="0"/>
              <a:t>Replace current concept of a “password”</a:t>
            </a:r>
          </a:p>
          <a:p>
            <a:r>
              <a:rPr lang="en-US" sz="4000" dirty="0" smtClean="0"/>
              <a:t>Improve security by ”training” security to the user</a:t>
            </a:r>
          </a:p>
        </p:txBody>
      </p:sp>
    </p:spTree>
    <p:extLst>
      <p:ext uri="{BB962C8B-B14F-4D97-AF65-F5344CB8AC3E}">
        <p14:creationId xmlns:p14="http://schemas.microsoft.com/office/powerpoint/2010/main" val="1929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6600507" cy="4116512"/>
          </a:xfrm>
        </p:spPr>
        <p:txBody>
          <a:bodyPr anchor="t" anchorCtr="0"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Companies like google already aggregate a considerable amounts and dimensions of user data across </a:t>
            </a:r>
            <a:r>
              <a:rPr lang="en-US" sz="4000" smtClean="0"/>
              <a:t>their products/services </a:t>
            </a: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10" y="512636"/>
            <a:ext cx="3196490" cy="59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9983787" cy="4116512"/>
          </a:xfrm>
        </p:spPr>
        <p:txBody>
          <a:bodyPr anchor="t" anchorCtr="0">
            <a:noAutofit/>
          </a:bodyPr>
          <a:lstStyle/>
          <a:p>
            <a:r>
              <a:rPr lang="en-US" sz="4000" dirty="0" smtClean="0"/>
              <a:t>For the scope of the proof-of-concept, focus on developing a challenge based on user location patterns.</a:t>
            </a:r>
          </a:p>
          <a:p>
            <a:r>
              <a:rPr lang="en-US" sz="4000" dirty="0" smtClean="0"/>
              <a:t>Data collection through background location history via google maps app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0736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4688"/>
            <a:ext cx="5747067" cy="1576512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/>
              <a:t>Google maps locations data in </a:t>
            </a:r>
            <a:r>
              <a:rPr lang="en-US" sz="2800" smtClean="0"/>
              <a:t>JSON format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820" y="1593408"/>
            <a:ext cx="2822553" cy="4561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4" y="3388360"/>
            <a:ext cx="4346666" cy="27660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6888480" y="2184400"/>
            <a:ext cx="1391920" cy="25400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252583" y="4771390"/>
            <a:ext cx="1882888" cy="0"/>
          </a:xfrm>
          <a:prstGeom prst="straightConnector1">
            <a:avLst/>
          </a:prstGeom>
          <a:ln w="1111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740" y="1376738"/>
            <a:ext cx="5628157" cy="452652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8"/>
            <a:ext cx="4129834" cy="4116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200" dirty="0" smtClean="0"/>
              <a:t>Plotting of coordinates reveals a general pattern of travel, but difficult to determine any possible points of interest (POI) from this visualization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1157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67137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EDA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1414" y="1674688"/>
            <a:ext cx="4129834" cy="41165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Used K-means on an estimated range of 2 to 100 possible POI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 this dataset, optimal number of clusters chosen at n=33 based on silhouette score.</a:t>
            </a:r>
            <a:endParaRPr lang="en-US" sz="2800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725" y="1376737"/>
            <a:ext cx="5442656" cy="4563035"/>
          </a:xfrm>
        </p:spPr>
      </p:pic>
    </p:spTree>
    <p:extLst>
      <p:ext uri="{BB962C8B-B14F-4D97-AF65-F5344CB8AC3E}">
        <p14:creationId xmlns:p14="http://schemas.microsoft.com/office/powerpoint/2010/main" val="31962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168</TotalTime>
  <Words>493</Words>
  <Application>Microsoft Macintosh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Century Gothic</vt:lpstr>
      <vt:lpstr>Arial</vt:lpstr>
      <vt:lpstr>Mesh</vt:lpstr>
      <vt:lpstr>General Assembly - DSI Capstone Project</vt:lpstr>
      <vt:lpstr>Introduction</vt:lpstr>
      <vt:lpstr>Introduction</vt:lpstr>
      <vt:lpstr>Project Objectives</vt:lpstr>
      <vt:lpstr>Data</vt:lpstr>
      <vt:lpstr>Data</vt:lpstr>
      <vt:lpstr>Data</vt:lpstr>
      <vt:lpstr>EDA</vt:lpstr>
      <vt:lpstr>EDA</vt:lpstr>
      <vt:lpstr>EDA</vt:lpstr>
      <vt:lpstr>EDA</vt:lpstr>
      <vt:lpstr>process</vt:lpstr>
      <vt:lpstr>process</vt:lpstr>
      <vt:lpstr>process</vt:lpstr>
      <vt:lpstr>Poi selection</vt:lpstr>
      <vt:lpstr>Poi selection</vt:lpstr>
      <vt:lpstr>Poi selection</vt:lpstr>
      <vt:lpstr>DEMO</vt:lpstr>
      <vt:lpstr>DEMO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Assembly  DSI Capstone Project</dc:title>
  <dc:creator>Aaron Kim</dc:creator>
  <cp:lastModifiedBy>Aaron Kim</cp:lastModifiedBy>
  <cp:revision>16</cp:revision>
  <dcterms:created xsi:type="dcterms:W3CDTF">2016-11-22T08:51:33Z</dcterms:created>
  <dcterms:modified xsi:type="dcterms:W3CDTF">2016-11-22T11:40:07Z</dcterms:modified>
</cp:coreProperties>
</file>