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7" r:id="rId4"/>
    <p:sldId id="259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73" r:id="rId14"/>
    <p:sldId id="275" r:id="rId15"/>
    <p:sldId id="276" r:id="rId16"/>
    <p:sldId id="277" r:id="rId17"/>
    <p:sldId id="263" r:id="rId18"/>
    <p:sldId id="26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87853"/>
  </p:normalViewPr>
  <p:slideViewPr>
    <p:cSldViewPr snapToGrid="0" snapToObjects="1">
      <p:cViewPr varScale="1">
        <p:scale>
          <a:sx n="126" d="100"/>
          <a:sy n="126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246A-F97C-B84F-B8B6-D95C715A736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E61D-7567-8F48-BCF4-B7FD38D5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silhouette</a:t>
            </a:r>
            <a:r>
              <a:rPr lang="en-US" baseline="0" dirty="0" smtClean="0"/>
              <a:t> score?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Silhouette Coefficient is a measure of how well samples are clustered with samples that are similar to themselves.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tsne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t-distributed Stochastic Neighbor Embedding.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Caveats: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can possibly be considered dense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of travel are not wide-spread.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2-3 </a:t>
            </a:r>
            <a:r>
              <a:rPr lang="en-US" dirty="0" err="1" smtClean="0"/>
              <a:t>std</a:t>
            </a:r>
            <a:r>
              <a:rPr lang="en-US" dirty="0" smtClean="0"/>
              <a:t> deviations -&gt; 95% to 99.7% of data.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may be possible that users who are highly mobile may not meet this threshold. User challenge-response trends (predictive indicator of whether the user will get location based challenge corrections correct) may override this threshold and bring down the restriction to 1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deviation from the mean towards the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4239"/>
          </a:xfrm>
        </p:spPr>
        <p:txBody>
          <a:bodyPr/>
          <a:lstStyle/>
          <a:p>
            <a:r>
              <a:rPr lang="en-US" b="1" dirty="0" smtClean="0"/>
              <a:t>General Assembly - DSI Capstone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0" y="3444240"/>
            <a:ext cx="10769600" cy="2844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“Securing Your Human”</a:t>
            </a:r>
          </a:p>
          <a:p>
            <a:r>
              <a:rPr lang="en-US" sz="2800" dirty="0" smtClean="0"/>
              <a:t>(Proof of Concept)</a:t>
            </a:r>
          </a:p>
          <a:p>
            <a:endParaRPr lang="en-US" dirty="0"/>
          </a:p>
          <a:p>
            <a:r>
              <a:rPr lang="en-US" sz="3200" b="1" dirty="0" smtClean="0"/>
              <a:t>Aaron Kim</a:t>
            </a:r>
          </a:p>
        </p:txBody>
      </p:sp>
    </p:spTree>
    <p:extLst>
      <p:ext uri="{BB962C8B-B14F-4D97-AF65-F5344CB8AC3E}">
        <p14:creationId xmlns:p14="http://schemas.microsoft.com/office/powerpoint/2010/main" val="8058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3699527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Grouping on n=33 results in a visualization that starts to show some possible hidden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Other options to improve clustering visualization? TSNE!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1" y="1409391"/>
            <a:ext cx="5609728" cy="4601444"/>
          </a:xfrm>
        </p:spPr>
      </p:pic>
      <p:sp>
        <p:nvSpPr>
          <p:cNvPr id="9" name="Oval 8"/>
          <p:cNvSpPr/>
          <p:nvPr/>
        </p:nvSpPr>
        <p:spPr>
          <a:xfrm>
            <a:off x="10287000" y="1701583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09647" y="3379242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32131" y="4005512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4060506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TSNE suggests existence of poi</a:t>
            </a:r>
          </a:p>
          <a:p>
            <a:pPr marL="0" indent="0">
              <a:buNone/>
            </a:pPr>
            <a:r>
              <a:rPr lang="en-US" sz="2800" dirty="0" smtClean="0"/>
              <a:t>user </a:t>
            </a:r>
            <a:r>
              <a:rPr lang="en-US" sz="2800" dirty="0" smtClean="0"/>
              <a:t>appears to frequent </a:t>
            </a:r>
            <a:r>
              <a:rPr lang="en-US" sz="2800" dirty="0" smtClean="0"/>
              <a:t>a few specific locations </a:t>
            </a:r>
            <a:r>
              <a:rPr lang="en-US" sz="2800" dirty="0" smtClean="0"/>
              <a:t>often</a:t>
            </a:r>
          </a:p>
          <a:p>
            <a:pPr marL="0" indent="0">
              <a:buNone/>
            </a:pPr>
            <a:r>
              <a:rPr lang="en-US" sz="2800" dirty="0" smtClean="0"/>
              <a:t>(circled in red)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9" y="1376736"/>
            <a:ext cx="5283187" cy="486269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543711" y="2312896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31887" y="3648637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57393" y="1625511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Procedurally identify poi (minimize need for human intervention/variable manipulation)</a:t>
            </a:r>
          </a:p>
          <a:p>
            <a:r>
              <a:rPr lang="en-US" sz="4000" dirty="0" smtClean="0"/>
              <a:t>Identify features of poi for challenge extraction</a:t>
            </a:r>
          </a:p>
        </p:txBody>
      </p:sp>
    </p:spTree>
    <p:extLst>
      <p:ext uri="{BB962C8B-B14F-4D97-AF65-F5344CB8AC3E}">
        <p14:creationId xmlns:p14="http://schemas.microsoft.com/office/powerpoint/2010/main" val="1528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POI features selected:</a:t>
            </a:r>
          </a:p>
          <a:p>
            <a:pPr lvl="1"/>
            <a:r>
              <a:rPr lang="en-US" sz="3200" dirty="0" smtClean="0"/>
              <a:t># of </a:t>
            </a:r>
            <a:r>
              <a:rPr lang="en-US" sz="3200" dirty="0" err="1" smtClean="0"/>
              <a:t>datapoints</a:t>
            </a:r>
            <a:endParaRPr lang="en-US" sz="3200" dirty="0" smtClean="0"/>
          </a:p>
          <a:p>
            <a:pPr lvl="1"/>
            <a:r>
              <a:rPr lang="en-US" sz="3200" dirty="0" smtClean="0"/>
              <a:t>Standard deviation (lower=better)</a:t>
            </a:r>
          </a:p>
          <a:p>
            <a:pPr lvl="1"/>
            <a:r>
              <a:rPr lang="en-US" sz="3200" dirty="0" smtClean="0"/>
              <a:t>Days visited (weekday vs weekend)</a:t>
            </a:r>
          </a:p>
          <a:p>
            <a:pPr lvl="1"/>
            <a:r>
              <a:rPr lang="en-US" sz="3200" dirty="0" smtClean="0"/>
              <a:t>Weekday/Weekend only</a:t>
            </a:r>
          </a:p>
        </p:txBody>
      </p:sp>
    </p:spTree>
    <p:extLst>
      <p:ext uri="{BB962C8B-B14F-4D97-AF65-F5344CB8AC3E}">
        <p14:creationId xmlns:p14="http://schemas.microsoft.com/office/powerpoint/2010/main" val="10531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14550"/>
            <a:ext cx="1270000" cy="334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15" y="4705350"/>
            <a:ext cx="2425700" cy="149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02" y="5427139"/>
            <a:ext cx="2260600" cy="7239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6382" y="2838140"/>
            <a:ext cx="7914246" cy="130458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2. get distribution stats via the .describe() method, </a:t>
            </a:r>
            <a:r>
              <a:rPr lang="en-US" sz="2400" dirty="0" smtClean="0"/>
              <a:t>look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/>
              <a:t>for data points between 2~3 </a:t>
            </a:r>
            <a:r>
              <a:rPr lang="en-US" sz="2400" dirty="0" err="1" smtClean="0"/>
              <a:t>std</a:t>
            </a:r>
            <a:r>
              <a:rPr lang="en-US" sz="2400" dirty="0" smtClean="0"/>
              <a:t> deviations from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mean </a:t>
            </a:r>
            <a:r>
              <a:rPr lang="en-US" sz="2400" dirty="0" smtClean="0"/>
              <a:t>towards the max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6624" y="1727014"/>
            <a:ext cx="7914246" cy="9340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n-US" sz="2400" dirty="0" smtClean="0"/>
              <a:t>After </a:t>
            </a:r>
            <a:r>
              <a:rPr lang="en-US" sz="2400" dirty="0" smtClean="0"/>
              <a:t>assignment of poi id (based on cluster labels</a:t>
            </a:r>
            <a:r>
              <a:rPr lang="en-US" sz="2400" dirty="0" smtClean="0"/>
              <a:t>),   group </a:t>
            </a:r>
            <a:r>
              <a:rPr lang="en-US" sz="2400" dirty="0" smtClean="0"/>
              <a:t>and order by count.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26717" y="3974011"/>
            <a:ext cx="4926012" cy="13106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3. selected poi ids considered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significant </a:t>
            </a:r>
            <a:r>
              <a:rPr lang="en-US" sz="2400" dirty="0" smtClean="0"/>
              <a:t>(likely to be </a:t>
            </a:r>
            <a:r>
              <a:rPr lang="en-US" sz="2400" dirty="0" smtClean="0"/>
              <a:t>recalled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/>
              <a:t>correctly)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08811" y="2194034"/>
            <a:ext cx="410415" cy="162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19065" y="4122458"/>
            <a:ext cx="154641" cy="4495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27438" y="5007779"/>
            <a:ext cx="349623" cy="2708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8" y="655845"/>
            <a:ext cx="2225546" cy="553360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7679858" cy="4514766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Visualization of geographical coordinates of the top three poi using google maps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Given that the location data is based on my own location history, I can verify that these locations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15566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5504718"/>
            <a:ext cx="63119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62" y="3797494"/>
            <a:ext cx="8343900" cy="12827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1000" y="463142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3318" y="434304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97854" y="4343041"/>
            <a:ext cx="793376" cy="433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1328378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How do we narrow down our challenge from the set of significant poi?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32412" y="3427590"/>
            <a:ext cx="258819" cy="740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471647" y="3467918"/>
            <a:ext cx="1506072" cy="11742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33965" y="3467918"/>
            <a:ext cx="443753" cy="8722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4542" y="29633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00758" y="2686311"/>
            <a:ext cx="296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CHALLENGE GENERATOR</a:t>
            </a:r>
          </a:p>
          <a:p>
            <a:pPr algn="ctr"/>
            <a:r>
              <a:rPr lang="en-US" dirty="0" smtClean="0"/>
              <a:t>FEATURES OF INTEREST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11874" y="3467918"/>
            <a:ext cx="278847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00517" y="3467918"/>
            <a:ext cx="460851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5077" y="2751390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DAYS LISTED IN</a:t>
            </a:r>
          </a:p>
          <a:p>
            <a:pPr algn="ctr"/>
            <a:r>
              <a:rPr lang="en-US" dirty="0" smtClean="0"/>
              <a:t>ORDER OF FREQUENCY</a:t>
            </a:r>
          </a:p>
        </p:txBody>
      </p:sp>
    </p:spTree>
    <p:extLst>
      <p:ext uri="{BB962C8B-B14F-4D97-AF65-F5344CB8AC3E}">
        <p14:creationId xmlns:p14="http://schemas.microsoft.com/office/powerpoint/2010/main" val="1952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71" y="2096994"/>
            <a:ext cx="4883577" cy="364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6993"/>
            <a:ext cx="4716556" cy="36456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50223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39666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Not limited to a single answer</a:t>
            </a:r>
          </a:p>
          <a:p>
            <a:r>
              <a:rPr lang="en-US" sz="4000" dirty="0" smtClean="0"/>
              <a:t>Challenge questions and responses are meaningful only to the user</a:t>
            </a:r>
          </a:p>
          <a:p>
            <a:r>
              <a:rPr lang="en-US" sz="4000" dirty="0" smtClean="0"/>
              <a:t>Challenge responses will change depending on user behavior</a:t>
            </a:r>
          </a:p>
        </p:txBody>
      </p:sp>
    </p:spTree>
    <p:extLst>
      <p:ext uri="{BB962C8B-B14F-4D97-AF65-F5344CB8AC3E}">
        <p14:creationId xmlns:p14="http://schemas.microsoft.com/office/powerpoint/2010/main" val="6479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1" y="1735648"/>
            <a:ext cx="5923280" cy="4116512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Password compromise a constant security risk</a:t>
            </a:r>
            <a:endParaRPr lang="en-US" sz="3600" dirty="0"/>
          </a:p>
          <a:p>
            <a:r>
              <a:rPr lang="en-US" sz="3600" dirty="0" smtClean="0"/>
              <a:t>Repeated password resets can lead to insecure reminders (post-its) or weak passwords 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ie</a:t>
            </a:r>
            <a:r>
              <a:rPr lang="en-US" sz="3600" dirty="0" smtClean="0"/>
              <a:t>: password, 123456)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14" y="1899920"/>
            <a:ext cx="4993977" cy="395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1360" y="6211071"/>
            <a:ext cx="8505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</a:t>
            </a:r>
            <a:r>
              <a:rPr lang="en-US" sz="1100" dirty="0" err="1"/>
              <a:t>www.computerworld.com</a:t>
            </a:r>
            <a:r>
              <a:rPr lang="en-US" sz="1100" dirty="0"/>
              <a:t>/article/3024404/security/worst-most-common-passwords-for-the-last-5-years.html</a:t>
            </a:r>
          </a:p>
        </p:txBody>
      </p:sp>
    </p:spTree>
    <p:extLst>
      <p:ext uri="{BB962C8B-B14F-4D97-AF65-F5344CB8AC3E}">
        <p14:creationId xmlns:p14="http://schemas.microsoft.com/office/powerpoint/2010/main" val="25124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3923472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how can we minimize recall failures / clicking on “forgot/reset password”?</a:t>
            </a:r>
            <a:endParaRPr lang="en-US" sz="4000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Proposed solution:</a:t>
            </a:r>
          </a:p>
          <a:p>
            <a:pPr marL="0" indent="0" algn="ctr">
              <a:buNone/>
            </a:pPr>
            <a:r>
              <a:rPr lang="en-US" sz="4000" b="1" u="sng" dirty="0"/>
              <a:t>a</a:t>
            </a:r>
            <a:r>
              <a:rPr lang="en-US" sz="4000" b="1" u="sng" dirty="0" smtClean="0"/>
              <a:t>djust</a:t>
            </a:r>
            <a:r>
              <a:rPr lang="en-US" sz="4000" dirty="0" smtClean="0"/>
              <a:t> passwords based on </a:t>
            </a:r>
            <a:r>
              <a:rPr lang="en-US" sz="4000" b="1" u="sng" dirty="0" smtClean="0"/>
              <a:t>u</a:t>
            </a:r>
            <a:r>
              <a:rPr lang="en-US" sz="4000" b="1" u="sng" dirty="0" smtClean="0"/>
              <a:t>ser </a:t>
            </a:r>
            <a:r>
              <a:rPr lang="en-US" sz="4000" b="1" u="sng" dirty="0" smtClean="0"/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02357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</a:t>
            </a:r>
            <a:r>
              <a:rPr lang="en-US" sz="3600" b="1" dirty="0" smtClean="0"/>
              <a:t> </a:t>
            </a:r>
            <a:r>
              <a:rPr lang="en-US" sz="4400" b="1" dirty="0" smtClean="0"/>
              <a:t>Objectives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2072640"/>
            <a:ext cx="10464800" cy="3718560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Reduce/eliminate “forgot password” requests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Replace </a:t>
            </a:r>
            <a:r>
              <a:rPr lang="en-US" sz="3600" dirty="0" smtClean="0"/>
              <a:t>current concept of a “password”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Improve </a:t>
            </a:r>
            <a:r>
              <a:rPr lang="en-US" sz="3600" dirty="0" smtClean="0"/>
              <a:t>security by ”training” security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1929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6600507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Companies like google already aggregate a considerable amounts and dimensions of user data across </a:t>
            </a:r>
            <a:r>
              <a:rPr lang="en-US" sz="4000" smtClean="0"/>
              <a:t>their products/services 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10" y="512636"/>
            <a:ext cx="3196490" cy="59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83787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For the scope of the proof-of-concept, focus on developing a challenge based on user location patterns.</a:t>
            </a:r>
          </a:p>
          <a:p>
            <a:r>
              <a:rPr lang="en-US" sz="4000" dirty="0" smtClean="0"/>
              <a:t>Data collection through background location history via google maps app</a:t>
            </a:r>
          </a:p>
        </p:txBody>
      </p:sp>
    </p:spTree>
    <p:extLst>
      <p:ext uri="{BB962C8B-B14F-4D97-AF65-F5344CB8AC3E}">
        <p14:creationId xmlns:p14="http://schemas.microsoft.com/office/powerpoint/2010/main" val="10736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2303"/>
            <a:ext cx="5747067" cy="1381760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Google maps locations </a:t>
            </a:r>
            <a:r>
              <a:rPr lang="en-US" sz="2800" dirty="0" smtClean="0"/>
              <a:t>data come prepared </a:t>
            </a:r>
            <a:r>
              <a:rPr lang="en-US" sz="2800" dirty="0" smtClean="0"/>
              <a:t>in JSON </a:t>
            </a:r>
            <a:r>
              <a:rPr lang="en-US" sz="2800" dirty="0" smtClean="0"/>
              <a:t>format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20" y="1593408"/>
            <a:ext cx="2822553" cy="4561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4" y="3388360"/>
            <a:ext cx="4346666" cy="27660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88480" y="2184400"/>
            <a:ext cx="1391920" cy="25400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52583" y="4771390"/>
            <a:ext cx="1882888" cy="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40" y="1376738"/>
            <a:ext cx="5628157" cy="452652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786748"/>
            <a:ext cx="4129834" cy="4116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Plotting of coordinates reveals a general pattern of travel, but difficult to determine any possible </a:t>
            </a:r>
            <a:r>
              <a:rPr lang="en-US" sz="3200" b="1" u="sng" dirty="0" smtClean="0"/>
              <a:t>points of interest</a:t>
            </a:r>
            <a:r>
              <a:rPr lang="en-US" sz="3200" dirty="0" smtClean="0"/>
              <a:t> (POI) from this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9115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8"/>
            <a:ext cx="4129834" cy="4265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Use K-means </a:t>
            </a:r>
            <a:r>
              <a:rPr lang="en-US" sz="2800" dirty="0" smtClean="0"/>
              <a:t>on an estimated range of 2 to 100 possible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optimal </a:t>
            </a:r>
            <a:r>
              <a:rPr lang="en-US" sz="2800" dirty="0" smtClean="0"/>
              <a:t>number of clusters chosen at n=33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(based </a:t>
            </a:r>
            <a:r>
              <a:rPr lang="en-US" sz="2400" dirty="0" smtClean="0"/>
              <a:t>on silhouette </a:t>
            </a:r>
            <a:r>
              <a:rPr lang="en-US" sz="2400" dirty="0" smtClean="0"/>
              <a:t>score)</a:t>
            </a:r>
            <a:endParaRPr lang="en-US" sz="24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25" y="1376737"/>
            <a:ext cx="5442656" cy="4563035"/>
          </a:xfrm>
        </p:spPr>
      </p:pic>
      <p:sp>
        <p:nvSpPr>
          <p:cNvPr id="5" name="Oval 4"/>
          <p:cNvSpPr/>
          <p:nvPr/>
        </p:nvSpPr>
        <p:spPr>
          <a:xfrm>
            <a:off x="5502479" y="2861328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284</TotalTime>
  <Words>527</Words>
  <Application>Microsoft Macintosh PowerPoint</Application>
  <PresentationFormat>Widescreen</PresentationFormat>
  <Paragraphs>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Mangal</vt:lpstr>
      <vt:lpstr>Arial</vt:lpstr>
      <vt:lpstr>Mesh</vt:lpstr>
      <vt:lpstr>General Assembly - DSI Capstone Project</vt:lpstr>
      <vt:lpstr>Introduction</vt:lpstr>
      <vt:lpstr>Introduction</vt:lpstr>
      <vt:lpstr>Project Objectives</vt:lpstr>
      <vt:lpstr>Data</vt:lpstr>
      <vt:lpstr>Data</vt:lpstr>
      <vt:lpstr>Data</vt:lpstr>
      <vt:lpstr>EDA</vt:lpstr>
      <vt:lpstr>EDA</vt:lpstr>
      <vt:lpstr>EDA</vt:lpstr>
      <vt:lpstr>EDA</vt:lpstr>
      <vt:lpstr>process</vt:lpstr>
      <vt:lpstr>process</vt:lpstr>
      <vt:lpstr>Poi selection</vt:lpstr>
      <vt:lpstr>Poi selection</vt:lpstr>
      <vt:lpstr>Poi selection</vt:lpstr>
      <vt:lpstr>DEMO</vt:lpstr>
      <vt:lpstr>DEMO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Assembly  DSI Capstone Project</dc:title>
  <dc:creator>Aaron Kim</dc:creator>
  <cp:lastModifiedBy>Aaron Kim</cp:lastModifiedBy>
  <cp:revision>21</cp:revision>
  <dcterms:created xsi:type="dcterms:W3CDTF">2016-11-22T08:51:33Z</dcterms:created>
  <dcterms:modified xsi:type="dcterms:W3CDTF">2016-11-23T03:53:11Z</dcterms:modified>
</cp:coreProperties>
</file>