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7" r:id="rId4"/>
    <p:sldId id="259" r:id="rId5"/>
    <p:sldId id="260" r:id="rId6"/>
    <p:sldId id="268" r:id="rId7"/>
    <p:sldId id="269" r:id="rId8"/>
    <p:sldId id="261" r:id="rId9"/>
    <p:sldId id="270" r:id="rId10"/>
    <p:sldId id="271" r:id="rId11"/>
    <p:sldId id="272" r:id="rId12"/>
    <p:sldId id="262" r:id="rId13"/>
    <p:sldId id="273" r:id="rId14"/>
    <p:sldId id="275" r:id="rId15"/>
    <p:sldId id="276" r:id="rId16"/>
    <p:sldId id="277" r:id="rId17"/>
    <p:sldId id="263" r:id="rId18"/>
    <p:sldId id="264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87821"/>
  </p:normalViewPr>
  <p:slideViewPr>
    <p:cSldViewPr snapToGrid="0" snapToObjects="1">
      <p:cViewPr varScale="1">
        <p:scale>
          <a:sx n="139" d="100"/>
          <a:sy n="139" d="100"/>
        </p:scale>
        <p:origin x="1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3246A-F97C-B84F-B8B6-D95C715A7367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6E61D-7567-8F48-BCF4-B7FD38D54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3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My capstone,</a:t>
            </a:r>
            <a:r>
              <a:rPr lang="en-US" baseline="0" dirty="0" smtClean="0"/>
              <a:t> though theoretical in nature, focused around practical implementation of the proposed solution using some data science.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6E61D-7567-8F48-BCF4-B7FD38D54E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83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 Thoughts </a:t>
            </a:r>
            <a:r>
              <a:rPr lang="mr-IN" dirty="0" smtClean="0"/>
              <a:t>–</a:t>
            </a:r>
            <a:r>
              <a:rPr lang="en-US" dirty="0" smtClean="0"/>
              <a:t> why clustering?</a:t>
            </a:r>
          </a:p>
          <a:p>
            <a:endParaRPr lang="en-US" dirty="0" smtClean="0"/>
          </a:p>
          <a:p>
            <a:r>
              <a:rPr lang="en-US" dirty="0" smtClean="0"/>
              <a:t>Based on the notion</a:t>
            </a:r>
            <a:r>
              <a:rPr lang="en-US" baseline="0" dirty="0" smtClean="0"/>
              <a:t> that humans are creatures of habit.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6E61D-7567-8F48-BCF4-B7FD38D54E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6E61D-7567-8F48-BCF4-B7FD38D54E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5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something that we do every day? We move!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6E61D-7567-8F48-BCF4-B7FD38D54E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40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approach making sense of this data?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we’re dealing with geospatial data, I figured an EDA approach around using methods and visualizations that were position sensitive would be the best approach.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6E61D-7567-8F48-BCF4-B7FD38D54E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27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silhouette</a:t>
            </a:r>
            <a:r>
              <a:rPr lang="en-US" baseline="0" dirty="0" smtClean="0"/>
              <a:t> score?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Silhouette Coefficient is a measure of how well samples are clustered with samples that are similar to themselves. 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Sklearn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6E61D-7567-8F48-BCF4-B7FD38D54E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tsne</a:t>
            </a:r>
            <a:r>
              <a:rPr lang="en-US" dirty="0" smtClean="0"/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t-distributed Stochastic Neighbor Embedding.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Caveats?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TSNE </a:t>
            </a:r>
            <a:r>
              <a:rPr lang="mr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as a representation of high-dimensional data. My data may or may not be considered high-dimension, but given it’s demonstrated ability to provide a better visualization alternative it’s worth also considering in EDA.</a:t>
            </a:r>
          </a:p>
          <a:p>
            <a:pPr marL="228600" indent="-228600"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data had higher dimensions, would consider using PCA first before TSNE.</a:t>
            </a:r>
          </a:p>
          <a:p>
            <a:pPr marL="228600" indent="-228600"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Mainly computational reasons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6E61D-7567-8F48-BCF4-B7FD38D54E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47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: Clusters</a:t>
            </a:r>
            <a:r>
              <a:rPr lang="en-US" baseline="0" dirty="0" smtClean="0"/>
              <a:t> may change with each time.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6E61D-7567-8F48-BCF4-B7FD38D54E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17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2-3 </a:t>
            </a:r>
            <a:r>
              <a:rPr lang="en-US" dirty="0" err="1" smtClean="0"/>
              <a:t>std</a:t>
            </a:r>
            <a:r>
              <a:rPr lang="en-US" dirty="0" smtClean="0"/>
              <a:t> deviations -&gt; 95% to 99.7% of data.</a:t>
            </a:r>
          </a:p>
          <a:p>
            <a:endParaRPr lang="en-US" dirty="0" smtClean="0"/>
          </a:p>
          <a:p>
            <a:r>
              <a:rPr lang="en-US" dirty="0" smtClean="0"/>
              <a:t>It</a:t>
            </a:r>
            <a:r>
              <a:rPr lang="en-US" baseline="0" dirty="0" smtClean="0"/>
              <a:t> may be possible that users who are highly mobile may not meet this threshold. User challenge-response trends (predictive indicator of whether the user will get location based challenge corrections correct) may override this threshold and bring down the restriction to 1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 deviation from the mean towards the max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6E61D-7567-8F48-BCF4-B7FD38D54E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70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</a:t>
            </a:r>
            <a:r>
              <a:rPr lang="en-US" dirty="0" err="1" smtClean="0"/>
              <a:t>std</a:t>
            </a:r>
            <a:r>
              <a:rPr lang="en-US" dirty="0" smtClean="0"/>
              <a:t> dev given </a:t>
            </a:r>
            <a:r>
              <a:rPr lang="en-US" dirty="0" err="1" smtClean="0"/>
              <a:t>pref</a:t>
            </a:r>
            <a:r>
              <a:rPr lang="en-US" dirty="0" smtClean="0"/>
              <a:t> -&gt; low variance in </a:t>
            </a:r>
            <a:r>
              <a:rPr lang="en-US" dirty="0" err="1" smtClean="0"/>
              <a:t>datapoints</a:t>
            </a:r>
            <a:r>
              <a:rPr lang="en-US" dirty="0" smtClean="0"/>
              <a:t> suggests less movement in and around the location.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6E61D-7567-8F48-BCF4-B7FD38D54E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174239"/>
          </a:xfrm>
        </p:spPr>
        <p:txBody>
          <a:bodyPr/>
          <a:lstStyle/>
          <a:p>
            <a:r>
              <a:rPr lang="en-US" b="1" dirty="0" smtClean="0"/>
              <a:t>General Assembly - DSI Capstone Project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880" y="3444240"/>
            <a:ext cx="10769600" cy="28448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/>
              <a:t>“Securing Your Human”</a:t>
            </a:r>
          </a:p>
          <a:p>
            <a:r>
              <a:rPr lang="en-US" sz="2800" dirty="0" smtClean="0"/>
              <a:t>(Proof of Concept)</a:t>
            </a:r>
          </a:p>
          <a:p>
            <a:endParaRPr lang="en-US" dirty="0"/>
          </a:p>
          <a:p>
            <a:r>
              <a:rPr lang="en-US" sz="3200" b="1" dirty="0" smtClean="0"/>
              <a:t>Aaron </a:t>
            </a:r>
            <a:r>
              <a:rPr lang="en-US" sz="3200" b="1" dirty="0" smtClean="0"/>
              <a:t>Kim</a:t>
            </a:r>
          </a:p>
          <a:p>
            <a:r>
              <a:rPr lang="en-US" sz="2400" b="1" dirty="0" smtClean="0"/>
              <a:t>Nov 23, 2016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80582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EDA</a:t>
            </a:r>
            <a:endParaRPr lang="en-US" sz="36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1414" y="1674687"/>
            <a:ext cx="3699527" cy="43361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Grouping on n=33 results in a visualization that starts to show some possible hidden poi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Other options to improve clustering visualization? 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992" y="1409391"/>
            <a:ext cx="5644537" cy="4629996"/>
          </a:xfrm>
        </p:spPr>
      </p:pic>
      <p:sp>
        <p:nvSpPr>
          <p:cNvPr id="9" name="Oval 8"/>
          <p:cNvSpPr/>
          <p:nvPr/>
        </p:nvSpPr>
        <p:spPr>
          <a:xfrm>
            <a:off x="10259568" y="1701583"/>
            <a:ext cx="470647" cy="469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18791" y="3315234"/>
            <a:ext cx="470647" cy="469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9563" y="3904928"/>
            <a:ext cx="470647" cy="469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EDA</a:t>
            </a:r>
            <a:endParaRPr lang="en-US" sz="36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1414" y="1674687"/>
            <a:ext cx="4060506" cy="43361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TSNE suggests existence of </a:t>
            </a:r>
            <a:r>
              <a:rPr lang="en-US" sz="2800" dirty="0" smtClean="0"/>
              <a:t>poi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user appears to frequent a few specific locations </a:t>
            </a:r>
            <a:r>
              <a:rPr lang="en-US" sz="2800" dirty="0" smtClean="0"/>
              <a:t>often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719" y="1376736"/>
            <a:ext cx="5283187" cy="4862699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9543711" y="2312896"/>
            <a:ext cx="1187042" cy="1135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31887" y="3648637"/>
            <a:ext cx="1187042" cy="1135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57393" y="1625511"/>
            <a:ext cx="1187042" cy="1135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1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process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9905998" cy="4116512"/>
          </a:xfrm>
        </p:spPr>
        <p:txBody>
          <a:bodyPr anchor="t" anchorCtr="0">
            <a:noAutofit/>
          </a:bodyPr>
          <a:lstStyle/>
          <a:p>
            <a:r>
              <a:rPr lang="en-US" sz="4000" dirty="0" smtClean="0"/>
              <a:t>Procedurally identify poi (minimize need for human intervention/variable manipulation)</a:t>
            </a:r>
          </a:p>
          <a:p>
            <a:r>
              <a:rPr lang="en-US" sz="4000" dirty="0" smtClean="0"/>
              <a:t>Identify features of poi for challenge extraction</a:t>
            </a:r>
          </a:p>
        </p:txBody>
      </p:sp>
    </p:spTree>
    <p:extLst>
      <p:ext uri="{BB962C8B-B14F-4D97-AF65-F5344CB8AC3E}">
        <p14:creationId xmlns:p14="http://schemas.microsoft.com/office/powerpoint/2010/main" val="15284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process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9905998" cy="4116512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POI features selected:</a:t>
            </a:r>
          </a:p>
          <a:p>
            <a:pPr lvl="1"/>
            <a:r>
              <a:rPr lang="en-US" sz="3200" dirty="0" smtClean="0"/>
              <a:t>Number </a:t>
            </a:r>
            <a:r>
              <a:rPr lang="en-US" sz="3200" dirty="0" smtClean="0"/>
              <a:t>of </a:t>
            </a:r>
            <a:r>
              <a:rPr lang="en-US" sz="3200" dirty="0" err="1" smtClean="0"/>
              <a:t>datapoints</a:t>
            </a:r>
            <a:r>
              <a:rPr lang="en-US" sz="3200" dirty="0" smtClean="0"/>
              <a:t> (geolocation check-ins)</a:t>
            </a:r>
            <a:endParaRPr lang="en-US" sz="3200" dirty="0" smtClean="0"/>
          </a:p>
          <a:p>
            <a:pPr lvl="1"/>
            <a:r>
              <a:rPr lang="en-US" sz="3200" dirty="0" smtClean="0"/>
              <a:t>Statistical measures from .describe() method</a:t>
            </a:r>
            <a:endParaRPr lang="en-US" sz="3200" dirty="0" smtClean="0"/>
          </a:p>
          <a:p>
            <a:pPr lvl="1"/>
            <a:r>
              <a:rPr lang="en-US" sz="3200" dirty="0" smtClean="0"/>
              <a:t>Days visited (weekday vs weekend)</a:t>
            </a:r>
          </a:p>
          <a:p>
            <a:pPr lvl="1"/>
            <a:r>
              <a:rPr lang="en-US" sz="3200" dirty="0" smtClean="0"/>
              <a:t>Weekday/Weekend only</a:t>
            </a:r>
          </a:p>
        </p:txBody>
      </p:sp>
    </p:spTree>
    <p:extLst>
      <p:ext uri="{BB962C8B-B14F-4D97-AF65-F5344CB8AC3E}">
        <p14:creationId xmlns:p14="http://schemas.microsoft.com/office/powerpoint/2010/main" val="10531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Poi selection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114550"/>
            <a:ext cx="1270000" cy="334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15" y="4705350"/>
            <a:ext cx="2425700" cy="149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02" y="5427139"/>
            <a:ext cx="2260600" cy="7239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56382" y="2838140"/>
            <a:ext cx="7914246" cy="1304582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2. get distribution stats via the .describe() method, look</a:t>
            </a:r>
            <a:br>
              <a:rPr lang="en-US" sz="2400" dirty="0" smtClean="0"/>
            </a:br>
            <a:r>
              <a:rPr lang="en-US" sz="2400" dirty="0" smtClean="0"/>
              <a:t>    for data points between 2~3 </a:t>
            </a:r>
            <a:r>
              <a:rPr lang="en-US" sz="2400" dirty="0" err="1" smtClean="0"/>
              <a:t>std</a:t>
            </a:r>
            <a:r>
              <a:rPr lang="en-US" sz="2400" dirty="0" smtClean="0"/>
              <a:t> deviations from the </a:t>
            </a:r>
            <a:br>
              <a:rPr lang="en-US" sz="2400" dirty="0" smtClean="0"/>
            </a:br>
            <a:r>
              <a:rPr lang="en-US" sz="2400" dirty="0" smtClean="0"/>
              <a:t>    mean towards the max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16624" y="1727014"/>
            <a:ext cx="7914246" cy="9340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AutoNum type="arabicPeriod"/>
            </a:pPr>
            <a:r>
              <a:rPr lang="en-US" sz="2400" dirty="0" smtClean="0"/>
              <a:t>After assignment of poi id (based on cluster labels),   group and order by count.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39243" y="4050008"/>
            <a:ext cx="4926012" cy="13106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3. selected poi ids considered </a:t>
            </a:r>
            <a:br>
              <a:rPr lang="en-US" sz="2400" dirty="0" smtClean="0"/>
            </a:br>
            <a:r>
              <a:rPr lang="en-US" sz="2400" dirty="0" smtClean="0"/>
              <a:t>    significant (likely to be recalled</a:t>
            </a:r>
            <a:br>
              <a:rPr lang="en-US" sz="2400" dirty="0" smtClean="0"/>
            </a:br>
            <a:r>
              <a:rPr lang="en-US" sz="2400" dirty="0" smtClean="0"/>
              <a:t>    correctly)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508811" y="2194034"/>
            <a:ext cx="410415" cy="1629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619065" y="4122458"/>
            <a:ext cx="154641" cy="4495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27438" y="5007779"/>
            <a:ext cx="349623" cy="2708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9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Poi selection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98" y="655845"/>
            <a:ext cx="2225546" cy="5533609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7444803" cy="4514766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Visualization of geographical coordinates of the top three poi using google maps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Given that the location data is based on my own location history, I can verify that these locations are significant</a:t>
            </a:r>
          </a:p>
        </p:txBody>
      </p:sp>
    </p:spTree>
    <p:extLst>
      <p:ext uri="{BB962C8B-B14F-4D97-AF65-F5344CB8AC3E}">
        <p14:creationId xmlns:p14="http://schemas.microsoft.com/office/powerpoint/2010/main" val="15566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Poi selection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62" y="5504718"/>
            <a:ext cx="6311900" cy="59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462" y="3797494"/>
            <a:ext cx="8343900" cy="12827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001000" y="4631421"/>
            <a:ext cx="470647" cy="469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063318" y="4343041"/>
            <a:ext cx="470647" cy="469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97854" y="4343041"/>
            <a:ext cx="793376" cy="4336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9905998" cy="1328378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How do we narrow down our challenge from the set of significant poi?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832412" y="3427590"/>
            <a:ext cx="258819" cy="7409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471647" y="3467918"/>
            <a:ext cx="1506072" cy="11742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9533965" y="3467918"/>
            <a:ext cx="443753" cy="8722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94542" y="296331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SELECTOR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600758" y="2686311"/>
            <a:ext cx="296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CHALLENGE GENERATOR</a:t>
            </a:r>
          </a:p>
          <a:p>
            <a:pPr algn="ctr"/>
            <a:r>
              <a:rPr lang="en-US" dirty="0" smtClean="0"/>
              <a:t>FEATURES OF INTEREST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11874" y="3467918"/>
            <a:ext cx="278847" cy="7242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600517" y="3467918"/>
            <a:ext cx="460851" cy="7242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15077" y="2751390"/>
            <a:ext cx="274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DAYS LISTED IN</a:t>
            </a:r>
          </a:p>
          <a:p>
            <a:pPr algn="ctr"/>
            <a:r>
              <a:rPr lang="en-US" dirty="0" smtClean="0"/>
              <a:t>ORDER OF FREQUENCY</a:t>
            </a:r>
          </a:p>
        </p:txBody>
      </p:sp>
    </p:spTree>
    <p:extLst>
      <p:ext uri="{BB962C8B-B14F-4D97-AF65-F5344CB8AC3E}">
        <p14:creationId xmlns:p14="http://schemas.microsoft.com/office/powerpoint/2010/main" val="19529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DEMO - Screenshot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871" y="2096994"/>
            <a:ext cx="4883577" cy="3645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6993"/>
            <a:ext cx="4716556" cy="364564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150223" y="5271248"/>
            <a:ext cx="707745" cy="3660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339666" y="5271248"/>
            <a:ext cx="707745" cy="3660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1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Demo </a:t>
            </a:r>
            <a:r>
              <a:rPr lang="mr-IN" sz="4400" b="1" dirty="0" smtClean="0"/>
              <a:t>–</a:t>
            </a:r>
            <a:r>
              <a:rPr lang="en-US" sz="4400" b="1" dirty="0" smtClean="0"/>
              <a:t> wrap up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9905998" cy="4680392"/>
          </a:xfrm>
        </p:spPr>
        <p:txBody>
          <a:bodyPr anchor="t" anchorCtr="0">
            <a:noAutofit/>
          </a:bodyPr>
          <a:lstStyle/>
          <a:p>
            <a:r>
              <a:rPr lang="en-US" sz="3600" dirty="0" smtClean="0"/>
              <a:t>Can allow multiple answers</a:t>
            </a:r>
            <a:endParaRPr lang="en-US" sz="3600" dirty="0" smtClean="0"/>
          </a:p>
          <a:p>
            <a:r>
              <a:rPr lang="en-US" sz="3600" dirty="0" smtClean="0"/>
              <a:t>Challenge questions and responses are meaningful only to the user</a:t>
            </a:r>
          </a:p>
          <a:p>
            <a:r>
              <a:rPr lang="en-US" sz="3600" dirty="0" smtClean="0"/>
              <a:t>Challenges will </a:t>
            </a:r>
            <a:r>
              <a:rPr lang="en-US" sz="3600" dirty="0" smtClean="0"/>
              <a:t>change depending on user </a:t>
            </a:r>
            <a:r>
              <a:rPr lang="en-US" sz="3600" dirty="0" smtClean="0"/>
              <a:t>behavior</a:t>
            </a:r>
          </a:p>
          <a:p>
            <a:r>
              <a:rPr lang="en-US" sz="3600" dirty="0" smtClean="0"/>
              <a:t>Repeat failures will disqualify the question class (prevent brute force)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6479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4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Introduction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441" y="1735648"/>
            <a:ext cx="5923280" cy="4116512"/>
          </a:xfrm>
        </p:spPr>
        <p:txBody>
          <a:bodyPr anchor="t" anchorCtr="0">
            <a:noAutofit/>
          </a:bodyPr>
          <a:lstStyle/>
          <a:p>
            <a:r>
              <a:rPr lang="en-US" sz="3600" dirty="0" smtClean="0"/>
              <a:t>Password compromise a constant security risk</a:t>
            </a:r>
            <a:endParaRPr lang="en-US" sz="3600" dirty="0"/>
          </a:p>
          <a:p>
            <a:r>
              <a:rPr lang="en-US" sz="3600" dirty="0" smtClean="0"/>
              <a:t>Repeated password resets can lead to insecure reminders (post-its) or weak passwords </a:t>
            </a:r>
            <a:br>
              <a:rPr lang="en-US" sz="3600" dirty="0" smtClean="0"/>
            </a:br>
            <a:r>
              <a:rPr lang="en-US" sz="3600" dirty="0" smtClean="0"/>
              <a:t>(</a:t>
            </a:r>
            <a:r>
              <a:rPr lang="en-US" sz="3600" dirty="0" err="1" smtClean="0"/>
              <a:t>ie</a:t>
            </a:r>
            <a:r>
              <a:rPr lang="en-US" sz="3600" dirty="0" smtClean="0"/>
              <a:t>: password, 123456)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914" y="1899920"/>
            <a:ext cx="4993977" cy="3952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1360" y="6211071"/>
            <a:ext cx="8505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http://</a:t>
            </a:r>
            <a:r>
              <a:rPr lang="en-US" sz="1100" dirty="0" err="1"/>
              <a:t>www.computerworld.com</a:t>
            </a:r>
            <a:r>
              <a:rPr lang="en-US" sz="1100" dirty="0"/>
              <a:t>/article/3024404/security/worst-most-common-passwords-for-the-last-5-years.html</a:t>
            </a:r>
          </a:p>
        </p:txBody>
      </p:sp>
    </p:spTree>
    <p:extLst>
      <p:ext uri="{BB962C8B-B14F-4D97-AF65-F5344CB8AC3E}">
        <p14:creationId xmlns:p14="http://schemas.microsoft.com/office/powerpoint/2010/main" val="25124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Introduction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9905998" cy="3923472"/>
          </a:xfrm>
        </p:spPr>
        <p:txBody>
          <a:bodyPr anchor="t" anchorCtr="0">
            <a:noAutofit/>
          </a:bodyPr>
          <a:lstStyle/>
          <a:p>
            <a:pPr marL="0" indent="0" algn="ctr">
              <a:buNone/>
            </a:pPr>
            <a:r>
              <a:rPr lang="en-US" sz="4000" dirty="0" smtClean="0"/>
              <a:t>how can we minimize </a:t>
            </a:r>
            <a:r>
              <a:rPr lang="en-US" sz="4000" dirty="0" smtClean="0"/>
              <a:t>login </a:t>
            </a:r>
            <a:r>
              <a:rPr lang="en-US" sz="4000" dirty="0" smtClean="0"/>
              <a:t>failures </a:t>
            </a:r>
            <a:r>
              <a:rPr lang="en-US" sz="4000" dirty="0" smtClean="0"/>
              <a:t>/ clicking on “forgot/reset password”?</a:t>
            </a:r>
            <a:endParaRPr lang="en-US" sz="4000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Proposed solution:</a:t>
            </a:r>
          </a:p>
          <a:p>
            <a:pPr marL="0" indent="0" algn="ctr">
              <a:buNone/>
            </a:pPr>
            <a:r>
              <a:rPr lang="en-US" sz="4000" b="1" u="sng" dirty="0"/>
              <a:t>a</a:t>
            </a:r>
            <a:r>
              <a:rPr lang="en-US" sz="4000" b="1" u="sng" dirty="0" smtClean="0"/>
              <a:t>djust</a:t>
            </a:r>
            <a:r>
              <a:rPr lang="en-US" sz="4000" dirty="0" smtClean="0"/>
              <a:t> passwords based on </a:t>
            </a:r>
            <a:r>
              <a:rPr lang="en-US" sz="4000" b="1" u="sng" dirty="0" smtClean="0"/>
              <a:t>user behavior</a:t>
            </a:r>
          </a:p>
        </p:txBody>
      </p:sp>
    </p:spTree>
    <p:extLst>
      <p:ext uri="{BB962C8B-B14F-4D97-AF65-F5344CB8AC3E}">
        <p14:creationId xmlns:p14="http://schemas.microsoft.com/office/powerpoint/2010/main" val="102357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Project</a:t>
            </a:r>
            <a:r>
              <a:rPr lang="en-US" sz="3600" b="1" dirty="0" smtClean="0"/>
              <a:t> </a:t>
            </a:r>
            <a:r>
              <a:rPr lang="en-US" sz="4400" b="1" dirty="0" smtClean="0"/>
              <a:t>Objectives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720" y="2072640"/>
            <a:ext cx="10464800" cy="3718560"/>
          </a:xfrm>
        </p:spPr>
        <p:txBody>
          <a:bodyPr anchor="t" anchorCtr="0">
            <a:noAutofit/>
          </a:bodyPr>
          <a:lstStyle/>
          <a:p>
            <a:pPr marL="0" indent="0" algn="ctr">
              <a:buNone/>
            </a:pPr>
            <a:r>
              <a:rPr lang="en-US" sz="3600" dirty="0" smtClean="0"/>
              <a:t>Reduce/eliminate “forgot password” requests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/>
              <a:t>Improve security by ”training” security to the user</a:t>
            </a:r>
          </a:p>
        </p:txBody>
      </p:sp>
    </p:spTree>
    <p:extLst>
      <p:ext uri="{BB962C8B-B14F-4D97-AF65-F5344CB8AC3E}">
        <p14:creationId xmlns:p14="http://schemas.microsoft.com/office/powerpoint/2010/main" val="1929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Data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6600507" cy="4116512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Companies like google already aggregate a considerable amounts and dimensions of user data across their products/services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110" y="512636"/>
            <a:ext cx="3196490" cy="593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Data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9983787" cy="4116512"/>
          </a:xfrm>
        </p:spPr>
        <p:txBody>
          <a:bodyPr anchor="t" anchorCtr="0">
            <a:noAutofit/>
          </a:bodyPr>
          <a:lstStyle/>
          <a:p>
            <a:r>
              <a:rPr lang="en-US" sz="4000" dirty="0" smtClean="0"/>
              <a:t>For the scope of the proof-of-concept, focus on developing a challenge based on user location patterns.</a:t>
            </a:r>
          </a:p>
          <a:p>
            <a:r>
              <a:rPr lang="en-US" sz="4000" dirty="0" smtClean="0"/>
              <a:t>Data collection through background location history via google maps app</a:t>
            </a:r>
          </a:p>
        </p:txBody>
      </p:sp>
    </p:spTree>
    <p:extLst>
      <p:ext uri="{BB962C8B-B14F-4D97-AF65-F5344CB8AC3E}">
        <p14:creationId xmlns:p14="http://schemas.microsoft.com/office/powerpoint/2010/main" val="107369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Data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712" y="1562608"/>
            <a:ext cx="5747067" cy="1381760"/>
          </a:xfrm>
        </p:spPr>
        <p:txBody>
          <a:bodyPr anchor="t" anchorCtr="0">
            <a:noAutofit/>
          </a:bodyPr>
          <a:lstStyle/>
          <a:p>
            <a:pPr marL="0" indent="0" algn="ctr">
              <a:buNone/>
            </a:pPr>
            <a:r>
              <a:rPr lang="en-US" sz="2800" dirty="0" smtClean="0"/>
              <a:t>Google maps locations data come prepared in JSON format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880" y="932595"/>
            <a:ext cx="3231493" cy="5221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35" y="2944368"/>
            <a:ext cx="5101844" cy="324662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888480" y="2184400"/>
            <a:ext cx="1057656" cy="193040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252583" y="4745736"/>
            <a:ext cx="1556393" cy="25654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01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EDA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740" y="1376738"/>
            <a:ext cx="5628157" cy="452652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41413" y="1786748"/>
            <a:ext cx="4129834" cy="41165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 smtClean="0"/>
              <a:t>Plotting of coordinates reveals a general pattern of travel, but difficult to determine any possible </a:t>
            </a:r>
            <a:r>
              <a:rPr lang="en-US" sz="3200" b="1" u="sng" dirty="0" smtClean="0"/>
              <a:t>points of interest</a:t>
            </a:r>
            <a:r>
              <a:rPr lang="en-US" sz="3200" dirty="0" smtClean="0"/>
              <a:t> (POI) from this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19115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EDA</a:t>
            </a:r>
            <a:endParaRPr lang="en-US" sz="36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1412" y="1674688"/>
            <a:ext cx="4408996" cy="42650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/>
              <a:t>Use K-means on an estimated range of 2 to 100 possible POI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3000" dirty="0" smtClean="0"/>
              <a:t>optimal number of clusters chosen at n=33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>(based on silhouette score)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11" y="1376737"/>
            <a:ext cx="5273069" cy="4563035"/>
          </a:xfrm>
        </p:spPr>
      </p:pic>
    </p:spTree>
    <p:extLst>
      <p:ext uri="{BB962C8B-B14F-4D97-AF65-F5344CB8AC3E}">
        <p14:creationId xmlns:p14="http://schemas.microsoft.com/office/powerpoint/2010/main" val="3196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491</TotalTime>
  <Words>698</Words>
  <Application>Microsoft Macintosh PowerPoint</Application>
  <PresentationFormat>Widescreen</PresentationFormat>
  <Paragraphs>102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Century Gothic</vt:lpstr>
      <vt:lpstr>Mangal</vt:lpstr>
      <vt:lpstr>Arial</vt:lpstr>
      <vt:lpstr>Mesh</vt:lpstr>
      <vt:lpstr>General Assembly - DSI Capstone Project</vt:lpstr>
      <vt:lpstr>Introduction</vt:lpstr>
      <vt:lpstr>Introduction</vt:lpstr>
      <vt:lpstr>Project Objectives</vt:lpstr>
      <vt:lpstr>Data</vt:lpstr>
      <vt:lpstr>Data</vt:lpstr>
      <vt:lpstr>Data</vt:lpstr>
      <vt:lpstr>EDA</vt:lpstr>
      <vt:lpstr>EDA</vt:lpstr>
      <vt:lpstr>EDA</vt:lpstr>
      <vt:lpstr>EDA</vt:lpstr>
      <vt:lpstr>process</vt:lpstr>
      <vt:lpstr>process</vt:lpstr>
      <vt:lpstr>Poi selection</vt:lpstr>
      <vt:lpstr>Poi selection</vt:lpstr>
      <vt:lpstr>Poi selection</vt:lpstr>
      <vt:lpstr>DEMO - Screenshot</vt:lpstr>
      <vt:lpstr>Demo – wrap up</vt:lpstr>
      <vt:lpstr>Thank You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Assembly  DSI Capstone Project</dc:title>
  <dc:creator>Aaron Kim</dc:creator>
  <cp:lastModifiedBy>Aaron Kim</cp:lastModifiedBy>
  <cp:revision>30</cp:revision>
  <dcterms:created xsi:type="dcterms:W3CDTF">2016-11-22T08:51:33Z</dcterms:created>
  <dcterms:modified xsi:type="dcterms:W3CDTF">2016-11-23T20:32:04Z</dcterms:modified>
</cp:coreProperties>
</file>