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4EDE-CF33-2E49-A2DA-1F4CE432D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DFEB-DCD1-ED4F-9DB5-416A878D9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9A48-3350-014B-ABE7-31375E89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12398-07EE-D34A-979A-E9D857D0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5A37-946D-BF43-872E-036F994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A9ED-0715-DD4B-97E0-00B8012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385F2-97A5-094D-96F3-9A7C140A1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8212-C824-8C4F-8DE5-954CE0E2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824C-6528-0942-956F-755882EC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E83C-5156-5D49-ABE2-C0F20CC0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5221-011C-904F-8A71-C33D9673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19D7C-7117-C342-8223-161CFC41E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55D3-A72F-BF4A-9DFB-138FD176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D487-27F6-8245-9D8A-8FCC3E6B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80D7-C26D-5644-8C02-4F4FAB9C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F381-792A-E043-9F39-16DE13BE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94C8-62DD-524D-9079-699A8BE7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D988-0F92-494C-A124-E3677C43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6992-D3E3-4F48-AE15-96EBA083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7D41-7025-424E-8BD8-C30301E7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6AEE-1469-4044-948F-465226DA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DB618-BA7E-004D-99B5-C48D9135C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1F8A-5828-354A-96D4-0EDA8A74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E478-3740-5A42-95DD-0B51016A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EA260-2371-BA48-8E70-7D4F4685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228B-BBB9-4A49-92DB-BD0BE266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6AB9-251E-9040-9071-3C13CA55B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39031-B135-A94A-ADD9-E010AB89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C2288-02E9-B047-A495-9CF49DCD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95104-F58C-8146-B621-E296CA40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CDCC7-A418-604C-9983-1DAABEEC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99AF-2F16-FB48-A045-D38647C5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3B158-B258-F447-B77F-ECA559E5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827B5-69D8-C743-81C2-BF3C64E0B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B2E14-3E7C-D94C-959B-A88CF1F1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1B6AA-8E7C-594B-9BB6-35FB4758A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5EB52-2A89-6A46-9513-A1380DA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E4504-358E-7747-ACCE-2287A78C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59DAB-C5EB-DA40-ADE2-A8BCCC87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6CED-F437-BA48-B991-344F3481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B698D-A20D-9C4F-BDB0-357E13FD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F09B8-EA43-D54D-AD99-6BC2BEDF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518B5-F3AD-0E4E-9E87-4A946DCD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06DC8-9FC9-D543-8635-6E99E8D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DE208-7F52-814C-9541-6C75123A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B9867-6AA0-2142-86AE-73134612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133A-5ADE-1745-98CD-E5FDEAEB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8FC6-9B8C-4E4E-874D-8265EACF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D256E-35F9-5F46-B4E3-55A6F5037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EDE15-7F64-9643-8502-B307735C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3B14B-287E-5A4E-840B-7D197D43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8E598-7C16-074E-B596-493A20FA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5A0E-4AE4-E945-AB40-3858151B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A892-BEFC-3045-BE4B-EA2C7EE24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41BC3-0AEA-7D4C-97D9-B9C5ED6A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46755-FB83-1641-A390-CF1D752F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43A3-DC23-B24B-8FE5-4D9FBB46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108E8-094D-414E-8764-FC8A1CD8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E8EEE-E83B-5B45-B2D9-3FE4760D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BAF3-8B0E-174C-9ED3-A7508B96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8DE4-66DE-444D-B541-695B8571B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3441-EC1B-304D-8D47-89D71916D30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6672-AC5D-3F4E-8EDF-F1EE8BF38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3F27-BCC2-424A-B33B-4A984214D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28C6-0436-204E-B82F-57CB44A1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doc.traefik.io/traefik/providers/over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871F-EEFF-1A42-BD62-81C0836A3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Traefik</a:t>
            </a:r>
            <a:r>
              <a:rPr lang="en-US" dirty="0"/>
              <a:t> and Docker -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5964C-5D40-B846-9931-8DBAE11B3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aaron@lo-res.org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5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305FCD-C24A-C048-BFBE-BBD1412202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0491" y="0"/>
            <a:ext cx="7231769" cy="4708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9FDAB-837F-9746-BD10-F3817355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Traefik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1E10-FD95-8B4F-9359-65E5862DF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Edge Router for HTTP</a:t>
            </a:r>
          </a:p>
          <a:p>
            <a:r>
              <a:rPr lang="en-US" dirty="0"/>
              <a:t>Can route HTTP requests</a:t>
            </a:r>
            <a:br>
              <a:rPr lang="en-US" dirty="0"/>
            </a:br>
            <a:r>
              <a:rPr lang="en-US" dirty="0"/>
              <a:t>based on </a:t>
            </a:r>
            <a:r>
              <a:rPr lang="en-US" b="1" dirty="0"/>
              <a:t>rules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PathPrefixes</a:t>
            </a:r>
            <a:r>
              <a:rPr lang="en-US" dirty="0"/>
              <a:t>, </a:t>
            </a:r>
            <a:r>
              <a:rPr lang="en-US" dirty="0" err="1"/>
              <a:t>HostHeaders</a:t>
            </a:r>
            <a:r>
              <a:rPr lang="en-US" dirty="0"/>
              <a:t>, etc.)</a:t>
            </a:r>
          </a:p>
          <a:p>
            <a:r>
              <a:rPr lang="en-US" dirty="0"/>
              <a:t>Can do </a:t>
            </a:r>
            <a:r>
              <a:rPr lang="en-US" b="1" dirty="0"/>
              <a:t>middleware</a:t>
            </a:r>
            <a:r>
              <a:rPr lang="en-US" dirty="0"/>
              <a:t> (re-write &amp; update HTTP requests)</a:t>
            </a:r>
          </a:p>
          <a:p>
            <a:r>
              <a:rPr lang="en-US" b="1" dirty="0"/>
              <a:t>Auto TLS </a:t>
            </a:r>
            <a:r>
              <a:rPr lang="en-US" dirty="0"/>
              <a:t>(</a:t>
            </a:r>
            <a:r>
              <a:rPr lang="en-US" dirty="0" err="1"/>
              <a:t>letsencrypt</a:t>
            </a:r>
            <a:r>
              <a:rPr lang="en-US" dirty="0"/>
              <a:t>)</a:t>
            </a:r>
          </a:p>
          <a:p>
            <a:r>
              <a:rPr lang="en-US" dirty="0"/>
              <a:t>Works with Docker-compose (</a:t>
            </a:r>
            <a:r>
              <a:rPr lang="en-US" b="1" dirty="0"/>
              <a:t>Auto-service-discovery via providers (e.g. kubernetes, d-c)</a:t>
            </a:r>
            <a:r>
              <a:rPr lang="en-US" dirty="0"/>
              <a:t>)</a:t>
            </a:r>
          </a:p>
          <a:p>
            <a:r>
              <a:rPr lang="en-US" b="1" dirty="0"/>
              <a:t>Load-balance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9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D88-DDAE-444F-B2F0-8EFC01D8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 &amp;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8B5E-D1F2-1944-BCF6-C7391116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6674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Config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Dynamic</a:t>
            </a:r>
            <a:r>
              <a:rPr lang="en-US" dirty="0"/>
              <a:t> (routing)</a:t>
            </a:r>
          </a:p>
          <a:p>
            <a:pPr lvl="1"/>
            <a:r>
              <a:rPr lang="en-US" b="1" dirty="0"/>
              <a:t>Static</a:t>
            </a:r>
            <a:r>
              <a:rPr lang="en-US" dirty="0"/>
              <a:t> (startup config)</a:t>
            </a:r>
          </a:p>
          <a:p>
            <a:pPr lvl="1"/>
            <a:r>
              <a:rPr lang="en-US" sz="2000" dirty="0"/>
              <a:t>(TLS certs are also part of config</a:t>
            </a:r>
            <a:r>
              <a:rPr lang="en-US" sz="2000" baseline="30000" dirty="0"/>
              <a:t>1</a:t>
            </a:r>
            <a:r>
              <a:rPr lang="en-US" sz="2000" dirty="0"/>
              <a:t>)</a:t>
            </a:r>
          </a:p>
          <a:p>
            <a:r>
              <a:rPr lang="en-US" b="1" dirty="0"/>
              <a:t>Provider</a:t>
            </a:r>
            <a:r>
              <a:rPr lang="en-US" dirty="0"/>
              <a:t>: </a:t>
            </a:r>
            <a:r>
              <a:rPr lang="en-US" i="1" dirty="0">
                <a:solidFill>
                  <a:schemeClr val="accent6"/>
                </a:solidFill>
              </a:rPr>
              <a:t>docker</a:t>
            </a:r>
            <a:r>
              <a:rPr lang="en-US" i="1" baseline="30000" dirty="0"/>
              <a:t>2</a:t>
            </a:r>
            <a:r>
              <a:rPr lang="en-US" dirty="0"/>
              <a:t>, orchestrator, container engine, cloud providers, </a:t>
            </a:r>
            <a:r>
              <a:rPr lang="en-US" dirty="0" err="1"/>
              <a:t>kv</a:t>
            </a:r>
            <a:r>
              <a:rPr lang="en-US" dirty="0"/>
              <a:t>-stores, service registry. Basically an API which gets queried by </a:t>
            </a:r>
            <a:r>
              <a:rPr lang="en-US" dirty="0" err="1"/>
              <a:t>traefik</a:t>
            </a:r>
            <a:r>
              <a:rPr lang="en-US" dirty="0"/>
              <a:t> to get the dynamic config.</a:t>
            </a:r>
            <a:br>
              <a:rPr lang="en-US" dirty="0"/>
            </a:br>
            <a:r>
              <a:rPr lang="en-US" sz="1600" dirty="0"/>
              <a:t>See: </a:t>
            </a:r>
            <a:r>
              <a:rPr lang="en-US" sz="1600" dirty="0">
                <a:hlinkClick r:id="rId2"/>
              </a:rPr>
              <a:t>https://doc.traefik.io/traefik/providers/overview/</a:t>
            </a:r>
            <a:r>
              <a:rPr lang="en-US" sz="16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7438E-454B-C741-A470-AF4DC35ABA1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347" y="1356074"/>
            <a:ext cx="6550668" cy="5313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149ED-5CB2-A34E-966A-99955D25BD93}"/>
              </a:ext>
            </a:extLst>
          </p:cNvPr>
          <p:cNvSpPr txBox="1"/>
          <p:nvPr/>
        </p:nvSpPr>
        <p:spPr>
          <a:xfrm>
            <a:off x="0" y="6334780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You can add / update / remove them without restarting your </a:t>
            </a:r>
            <a:r>
              <a:rPr lang="en-US" sz="1400" dirty="0" err="1"/>
              <a:t>Traefik</a:t>
            </a:r>
            <a:r>
              <a:rPr lang="en-US" sz="1400" dirty="0"/>
              <a:t> instance.</a:t>
            </a:r>
          </a:p>
          <a:p>
            <a:r>
              <a:rPr lang="en-US" sz="1400" dirty="0"/>
              <a:t>[2] Docker provider: add labels to docker-</a:t>
            </a:r>
            <a:r>
              <a:rPr lang="en-US" sz="1400" dirty="0" err="1"/>
              <a:t>compose.yml</a:t>
            </a:r>
            <a:r>
              <a:rPr lang="en-US" sz="1400" dirty="0"/>
              <a:t> service descriptions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78EDC-A99F-7C46-AD6C-3DA41CE215B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3555" y="1356074"/>
            <a:ext cx="7019460" cy="49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169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Traefik and Docker - Intro</vt:lpstr>
      <vt:lpstr>What is Traefik?</vt:lpstr>
      <vt:lpstr>Quick start &amp; terminology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Traefik and Docker - Intro</dc:title>
  <dc:creator>Microsoft Office User</dc:creator>
  <cp:lastModifiedBy>Microsoft Office User</cp:lastModifiedBy>
  <cp:revision>10</cp:revision>
  <dcterms:created xsi:type="dcterms:W3CDTF">2022-04-04T13:50:17Z</dcterms:created>
  <dcterms:modified xsi:type="dcterms:W3CDTF">2022-04-07T11:42:35Z</dcterms:modified>
</cp:coreProperties>
</file>