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952-83A1-5C46-AE0D-644B0F6B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6AD99-D5D6-6F40-B3E2-79AC9ACDC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6A0F-3ACD-C14A-BD00-41A5C906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7CCE-625F-694F-BE76-3F0E8E0B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53A3-BE09-7C4B-AB5D-D7341A24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B6F4-7A29-7540-8F47-9D36A0B6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93E6F-B29A-0342-95E8-9101D0B8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5201-112A-6643-8874-0BF0BEC2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17F2-66B1-0349-9C40-A8957E62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B5B5-8CF6-1D4F-A96C-55029198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5E3F-8B18-9B4F-9D4F-AB029020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AF39-1E68-4746-A236-F75E5193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0F95-2970-7B41-9974-725D3AAE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DB70-CA5A-3C43-83C4-DE3D00A6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BF07-2B87-F14D-B5C7-A9B148E1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B91B-A4AC-B742-93F5-E9CA1ADD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E5C2-F5DD-3948-B131-DB3348B4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5C28-3D68-E340-AB91-AD67B04A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FC1A-2D58-BC46-9BF5-8823781F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E8CD-C1E8-CF41-8A35-A2566D7B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EF1F-A777-3449-B031-C6E4D34A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3EFB0-4E19-7045-B599-607C3F91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154E-D62C-2D43-9D68-B2642A99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491C-FA98-0C4A-A1A8-F5DDD28C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558A-C848-804B-ACE2-D1C535BE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532F-914A-C240-A693-510822F0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E7FF-8316-5E43-B3CA-73A6A6A9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95DF-55BF-204C-81BD-EF86D858B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76D43-AD97-1A49-A176-F20DCE48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EA279-0120-EB44-B482-D54A7425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FD29F-EF36-7C47-B809-5047CA2A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CB77-30A2-404C-AE69-F88ABFB1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CC8A-3412-1B48-BB34-25F23174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99C12-B72D-324B-9EC5-8FAB01008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4023-8BE6-3B4D-9D40-4FDF955AE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91CFC-1A40-F545-9896-41CDBDEC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E84AE-5137-EB4B-9D5B-08F6218C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175D9-74A4-9643-9680-230613EC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EDB47-DF99-3B4F-80ED-E637BDD4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D381-D1E2-5E45-8167-B90C2A73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D6AC1-351B-594C-9D5C-04275316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3CABD-4791-3249-8F22-3FBD2A8A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25E1-DA9F-644E-AF2F-A4CD0C33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EC5DB-A334-FC4F-AEFF-B2E4D555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7C785-609E-9647-A0BB-8E90E623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72C0-CADF-DE44-A7D2-F5F0D517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B957-9996-A84B-8F64-3DC54E4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2295-260B-8B42-9904-B05A7BD3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F56B8-EA2B-AA4F-A814-7DE97BC50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814A-7624-4543-9C8B-941931AF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8013-E725-CB45-B426-3B67A342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96034-9D07-414C-A066-7EDB5833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3DB0-ED83-6C41-A24F-3C47318F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6520A-22FE-8E49-BF5E-FB8E3FE12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92B19-8F6D-B842-A82C-6C045218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626-4C32-3C42-9D59-D308192E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53772-01EA-4544-BC5A-B253A908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71CF-571D-0045-ABEF-FDFA2C25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09FDF-8805-4540-AD83-8A05682B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28FE-125B-CC4D-A622-6E2F6914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99D1-E03C-624C-BE34-3241CC51A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FE79-144A-1B49-BDF2-AEB8062809F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1761-3CAA-C642-9EBC-2F627CA1F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DF62-B310-6E47-895C-50B0F4C9D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FD31-197A-E546-BC82-CC3BFD0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7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87EB9D47-861A-9D40-81FB-EADB284463F8}"/>
              </a:ext>
            </a:extLst>
          </p:cNvPr>
          <p:cNvSpPr/>
          <p:nvPr/>
        </p:nvSpPr>
        <p:spPr>
          <a:xfrm>
            <a:off x="1550505" y="2862470"/>
            <a:ext cx="1656521" cy="1338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eventDB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73026F04-34FF-5545-9C27-7EAD956CFA60}"/>
              </a:ext>
            </a:extLst>
          </p:cNvPr>
          <p:cNvSpPr/>
          <p:nvPr/>
        </p:nvSpPr>
        <p:spPr>
          <a:xfrm>
            <a:off x="4432853" y="2862470"/>
            <a:ext cx="1656521" cy="1338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 tables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C8CF1A-0CF1-CC49-9C11-73C2E04D1E4D}"/>
              </a:ext>
            </a:extLst>
          </p:cNvPr>
          <p:cNvSpPr/>
          <p:nvPr/>
        </p:nvSpPr>
        <p:spPr>
          <a:xfrm>
            <a:off x="7779026" y="2270902"/>
            <a:ext cx="3074504" cy="252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grafana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855503E-E2F2-4A4A-A71B-BB957A521FE7}"/>
              </a:ext>
            </a:extLst>
          </p:cNvPr>
          <p:cNvSpPr/>
          <p:nvPr/>
        </p:nvSpPr>
        <p:spPr>
          <a:xfrm>
            <a:off x="3207025" y="3270320"/>
            <a:ext cx="1225827" cy="57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40810-1B10-3D40-9DF5-7B991CF888F9}"/>
              </a:ext>
            </a:extLst>
          </p:cNvPr>
          <p:cNvSpPr txBox="1"/>
          <p:nvPr/>
        </p:nvSpPr>
        <p:spPr>
          <a:xfrm>
            <a:off x="3004930" y="2216139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… GROUP BY…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9B4B3F3D-D422-EE49-9077-FAF3D0612DA9}"/>
              </a:ext>
            </a:extLst>
          </p:cNvPr>
          <p:cNvSpPr/>
          <p:nvPr/>
        </p:nvSpPr>
        <p:spPr>
          <a:xfrm>
            <a:off x="6089374" y="3270320"/>
            <a:ext cx="1689652" cy="6758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7B37D-0466-A942-8139-B9E2E58DE6EE}"/>
              </a:ext>
            </a:extLst>
          </p:cNvPr>
          <p:cNvSpPr txBox="1"/>
          <p:nvPr/>
        </p:nvSpPr>
        <p:spPr>
          <a:xfrm>
            <a:off x="6675782" y="2852244"/>
            <a:ext cx="209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89D5C-4926-8D47-82CC-6C29BFAD532A}"/>
              </a:ext>
            </a:extLst>
          </p:cNvPr>
          <p:cNvSpPr txBox="1"/>
          <p:nvPr/>
        </p:nvSpPr>
        <p:spPr>
          <a:xfrm>
            <a:off x="3805030" y="4354031"/>
            <a:ext cx="337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agg_ndim_day_all_tags</a:t>
            </a:r>
            <a:endParaRPr lang="en-US" dirty="0"/>
          </a:p>
          <a:p>
            <a:r>
              <a:rPr lang="en-US" dirty="0" err="1"/>
              <a:t>agg_ndim_day_netobject_tags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6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9F92A8F-7051-6D42-A6EA-6016DB23BFEB}"/>
              </a:ext>
            </a:extLst>
          </p:cNvPr>
          <p:cNvGrpSpPr/>
          <p:nvPr/>
        </p:nvGrpSpPr>
        <p:grpSpPr>
          <a:xfrm>
            <a:off x="1139684" y="184718"/>
            <a:ext cx="10137915" cy="5504757"/>
            <a:chOff x="1139684" y="184718"/>
            <a:chExt cx="10137915" cy="5504757"/>
          </a:xfrm>
        </p:grpSpPr>
        <p:sp>
          <p:nvSpPr>
            <p:cNvPr id="2" name="Up-Down Arrow 1">
              <a:extLst>
                <a:ext uri="{FF2B5EF4-FFF2-40B4-BE49-F238E27FC236}">
                  <a16:creationId xmlns:a16="http://schemas.microsoft.com/office/drawing/2014/main" id="{AF60F45B-CFA5-E54D-AF6E-679057DC51CE}"/>
                </a:ext>
              </a:extLst>
            </p:cNvPr>
            <p:cNvSpPr/>
            <p:nvPr/>
          </p:nvSpPr>
          <p:spPr>
            <a:xfrm>
              <a:off x="8521148" y="1756947"/>
              <a:ext cx="397565" cy="171396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87EB9D47-861A-9D40-81FB-EADB284463F8}"/>
                </a:ext>
              </a:extLst>
            </p:cNvPr>
            <p:cNvSpPr/>
            <p:nvPr/>
          </p:nvSpPr>
          <p:spPr>
            <a:xfrm>
              <a:off x="1550504" y="3551583"/>
              <a:ext cx="1656521" cy="133847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eventDB</a:t>
              </a:r>
              <a:endParaRPr lang="en-US" dirty="0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73026F04-34FF-5545-9C27-7EAD956CFA60}"/>
                </a:ext>
              </a:extLst>
            </p:cNvPr>
            <p:cNvSpPr/>
            <p:nvPr/>
          </p:nvSpPr>
          <p:spPr>
            <a:xfrm>
              <a:off x="4747219" y="3576603"/>
              <a:ext cx="1656521" cy="133847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Aggregation tables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3C8CF1A-0CF1-CC49-9C11-73C2E04D1E4D}"/>
                </a:ext>
              </a:extLst>
            </p:cNvPr>
            <p:cNvSpPr/>
            <p:nvPr/>
          </p:nvSpPr>
          <p:spPr>
            <a:xfrm>
              <a:off x="7779025" y="3470915"/>
              <a:ext cx="1916963" cy="15722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grafana</a:t>
              </a:r>
              <a:endParaRPr lang="en-US" dirty="0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0855503E-E2F2-4A4A-A71B-BB957A521FE7}"/>
                </a:ext>
              </a:extLst>
            </p:cNvPr>
            <p:cNvSpPr/>
            <p:nvPr/>
          </p:nvSpPr>
          <p:spPr>
            <a:xfrm>
              <a:off x="3207024" y="3959433"/>
              <a:ext cx="1540195" cy="5728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40810-1B10-3D40-9DF5-7B991CF888F9}"/>
                </a:ext>
              </a:extLst>
            </p:cNvPr>
            <p:cNvSpPr txBox="1"/>
            <p:nvPr/>
          </p:nvSpPr>
          <p:spPr>
            <a:xfrm>
              <a:off x="3163584" y="3470915"/>
              <a:ext cx="2093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count(*) GROUP BY…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9B4B3F3D-D422-EE49-9077-FAF3D0612DA9}"/>
                </a:ext>
              </a:extLst>
            </p:cNvPr>
            <p:cNvSpPr/>
            <p:nvPr/>
          </p:nvSpPr>
          <p:spPr>
            <a:xfrm>
              <a:off x="6403739" y="3959433"/>
              <a:ext cx="1375285" cy="67586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F7B37D-0466-A942-8139-B9E2E58DE6EE}"/>
                </a:ext>
              </a:extLst>
            </p:cNvPr>
            <p:cNvSpPr txBox="1"/>
            <p:nvPr/>
          </p:nvSpPr>
          <p:spPr>
            <a:xfrm>
              <a:off x="6811617" y="3703031"/>
              <a:ext cx="209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189D5C-4926-8D47-82CC-6C29BFAD532A}"/>
                </a:ext>
              </a:extLst>
            </p:cNvPr>
            <p:cNvSpPr txBox="1"/>
            <p:nvPr/>
          </p:nvSpPr>
          <p:spPr>
            <a:xfrm>
              <a:off x="3805029" y="5043144"/>
              <a:ext cx="3375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agg_ndim_day_all_tags</a:t>
              </a:r>
              <a:endParaRPr lang="en-US" dirty="0"/>
            </a:p>
            <a:p>
              <a:r>
                <a:rPr lang="en-US" dirty="0" err="1"/>
                <a:t>agg_ndim_day_netobject_tags</a:t>
              </a:r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0AF32D9-871E-7249-B1B7-74EA7EA45682}"/>
                </a:ext>
              </a:extLst>
            </p:cNvPr>
            <p:cNvSpPr/>
            <p:nvPr/>
          </p:nvSpPr>
          <p:spPr>
            <a:xfrm>
              <a:off x="7779025" y="184718"/>
              <a:ext cx="1916963" cy="15722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Constituency portal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7E21B51-A716-EB40-B447-8D4DF6F39116}"/>
                </a:ext>
              </a:extLst>
            </p:cNvPr>
            <p:cNvSpPr/>
            <p:nvPr/>
          </p:nvSpPr>
          <p:spPr>
            <a:xfrm>
              <a:off x="7779025" y="2192601"/>
              <a:ext cx="1916963" cy="432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Reverse proxy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8BBF5C-445C-964E-A53C-049596A294BE}"/>
                </a:ext>
              </a:extLst>
            </p:cNvPr>
            <p:cNvSpPr txBox="1"/>
            <p:nvPr/>
          </p:nvSpPr>
          <p:spPr>
            <a:xfrm>
              <a:off x="9793356" y="2085735"/>
              <a:ext cx="1484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permissions</a:t>
              </a:r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9B7E14AC-B439-C74A-83EA-D310905CAEE9}"/>
                </a:ext>
              </a:extLst>
            </p:cNvPr>
            <p:cNvSpPr/>
            <p:nvPr/>
          </p:nvSpPr>
          <p:spPr>
            <a:xfrm>
              <a:off x="6029021" y="751231"/>
              <a:ext cx="725555" cy="725555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59C139EC-4DA2-D749-9BD3-F80B9F9C5DE6}"/>
                </a:ext>
              </a:extLst>
            </p:cNvPr>
            <p:cNvSpPr/>
            <p:nvPr/>
          </p:nvSpPr>
          <p:spPr>
            <a:xfrm>
              <a:off x="6811617" y="932620"/>
              <a:ext cx="910367" cy="36277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A975C-95AA-874D-BC18-4CF0A7A0295B}"/>
                </a:ext>
              </a:extLst>
            </p:cNvPr>
            <p:cNvSpPr txBox="1"/>
            <p:nvPr/>
          </p:nvSpPr>
          <p:spPr>
            <a:xfrm>
              <a:off x="6176092" y="1476786"/>
              <a:ext cx="1089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C2D10A93-6F6E-BB42-B5BB-DE48ED18AA3D}"/>
                </a:ext>
              </a:extLst>
            </p:cNvPr>
            <p:cNvSpPr/>
            <p:nvPr/>
          </p:nvSpPr>
          <p:spPr>
            <a:xfrm>
              <a:off x="1325217" y="1114008"/>
              <a:ext cx="2199861" cy="161805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IntelMQ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82947CE0-4B70-3A4D-891A-1570F07BD049}"/>
                </a:ext>
              </a:extLst>
            </p:cNvPr>
            <p:cNvSpPr/>
            <p:nvPr/>
          </p:nvSpPr>
          <p:spPr>
            <a:xfrm>
              <a:off x="2279374" y="2732066"/>
              <a:ext cx="410817" cy="8293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234DD3-BEAD-C044-86EA-EFCFF0F79B48}"/>
                </a:ext>
              </a:extLst>
            </p:cNvPr>
            <p:cNvSpPr txBox="1"/>
            <p:nvPr/>
          </p:nvSpPr>
          <p:spPr>
            <a:xfrm>
              <a:off x="1139684" y="2627007"/>
              <a:ext cx="209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Sends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45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67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K.</dc:creator>
  <cp:lastModifiedBy>Aaron K.</cp:lastModifiedBy>
  <cp:revision>7</cp:revision>
  <dcterms:created xsi:type="dcterms:W3CDTF">2019-03-11T08:51:05Z</dcterms:created>
  <dcterms:modified xsi:type="dcterms:W3CDTF">2019-03-20T16:14:21Z</dcterms:modified>
</cp:coreProperties>
</file>