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470"/>
  </p:normalViewPr>
  <p:slideViewPr>
    <p:cSldViewPr snapToGrid="0" snapToObjects="1">
      <p:cViewPr varScale="1">
        <p:scale>
          <a:sx n="97" d="100"/>
          <a:sy n="97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C3F0-51DF-F94D-AF44-7EEC55124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40CEB-0384-AC4D-80DB-F89C37420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3AF68-7F76-1B46-860C-3AC64CE2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BBFC-5E70-AC47-9874-0A1F9960C4A0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770F0-FC6A-6F49-BD7B-C35A13EC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958A2-A7A1-0F46-8647-846D4519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0CF7-0FD0-1849-8384-B8907CD9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3F58-50F3-2647-B9B2-6454DEEA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463F3-6864-F34A-9703-F317C170F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0C4CE-861B-CD4A-9F9D-568A7E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BBFC-5E70-AC47-9874-0A1F9960C4A0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244D1-1CEF-F744-9113-832B9B11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948F6-E882-B14C-9F89-F92F3FED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0CF7-0FD0-1849-8384-B8907CD9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7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F64E7-B46A-5D46-B57E-DAC310E69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52E3E-521B-6241-A44B-229150A52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57078-A3A1-FD4F-9AEE-7759FCDA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BBFC-5E70-AC47-9874-0A1F9960C4A0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571E-2702-2242-ABF4-1310FF0A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530BB-5627-F94B-8149-3768BA38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0CF7-0FD0-1849-8384-B8907CD9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A6C8-0BB9-564E-8B1A-CB43EA20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760A-E6B2-0949-B10F-1580B5265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4D9A4-BD9A-0845-A080-C0AF3FE9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BBFC-5E70-AC47-9874-0A1F9960C4A0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6514-B2EB-F34F-8918-FB9CC9B8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6EBA5-90C3-394C-9530-3BB7414D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0CF7-0FD0-1849-8384-B8907CD9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71F6-934D-0644-80A7-E7139474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C18CF-71B2-8440-B3AE-BD970C0E4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AA407-6FF1-0649-A387-FB896AB0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BBFC-5E70-AC47-9874-0A1F9960C4A0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59805-EF08-5B4B-ABC0-FACE19CB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11280-CECE-9E48-B6B7-5B76FDD4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0CF7-0FD0-1849-8384-B8907CD9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7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1109-6308-8247-9F46-3EB61E4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7BDB-BA35-624A-BD57-47B5C8FB2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378E1-D68E-D245-BE99-40A97F029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004AB-8A51-D34E-ADD5-6B105CB1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BBFC-5E70-AC47-9874-0A1F9960C4A0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0DF9C-4C81-6147-8C7D-DF7745A2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70EAF-506F-9B4D-839D-4EC85A22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0CF7-0FD0-1849-8384-B8907CD9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3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EFC3-AB80-D248-BAA7-9E6E127C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A2BDE-814F-574E-9472-7FAE6985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82102-495E-3F49-91FD-65D58054C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5EB3E-6018-AE45-9B49-CB7A3DD26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3F2B6-FDCD-5440-99A9-16C3B7858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DDB39-2925-A741-B440-425F0C11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BBFC-5E70-AC47-9874-0A1F9960C4A0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4BC96-717C-3246-A7AD-DB09232A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868D1-0D95-E244-9BBC-8AE2A51C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0CF7-0FD0-1849-8384-B8907CD9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8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D5CA-7F18-F94A-BE39-20FC4919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0BD40-2AF2-B248-BA55-89DCA9FD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BBFC-5E70-AC47-9874-0A1F9960C4A0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B7EA9-7311-794C-8B6F-F7235DB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CC692-AB46-174F-B598-EF921BF2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0CF7-0FD0-1849-8384-B8907CD9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1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928BA-2A51-FD45-8F16-C2AEC203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BBFC-5E70-AC47-9874-0A1F9960C4A0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BEA9D-46E1-2E4C-9945-F3B533E2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C314C-AE13-8047-9A4E-845B43B8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0CF7-0FD0-1849-8384-B8907CD9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8A09-ECE0-AC41-91F9-A850DDD7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0FC14-1D53-6349-A098-E59EDC0E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1E633-72C6-3443-9BD0-743B8A667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A7877-B14E-8949-AABA-12F1895E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BBFC-5E70-AC47-9874-0A1F9960C4A0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F8F5B-F2E8-2F46-A98A-72C36D65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A8C1D-45BA-5449-A31E-578AB990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0CF7-0FD0-1849-8384-B8907CD9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5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BC17-C88C-8840-9F5F-7F8B1F83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EC5D6-1140-584D-9580-96E8DD260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EFC84-CB5D-7E42-9A4C-6AC96D488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73165-6B15-954D-868A-2F872FB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BBFC-5E70-AC47-9874-0A1F9960C4A0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88E3F-E4D9-C54B-8D44-4779E191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0A444-EBE9-F849-BF2B-3552625D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0CF7-0FD0-1849-8384-B8907CD9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5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C651D-94D8-0344-9678-EA5122B1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4E01D-837C-814B-856A-181E6BAAF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9A7F2-2DD8-AD41-A53B-A3138FFE5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7BBFC-5E70-AC47-9874-0A1F9960C4A0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4AC1-BDC6-5E47-804D-73D9DD574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C32DB-5615-F64A-8C5A-0027855D3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C0CF7-0FD0-1849-8384-B8907CD9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3A9EAAE-87C9-2A4A-B8F1-9DFF95177CF5}"/>
              </a:ext>
            </a:extLst>
          </p:cNvPr>
          <p:cNvGrpSpPr/>
          <p:nvPr/>
        </p:nvGrpSpPr>
        <p:grpSpPr>
          <a:xfrm>
            <a:off x="404191" y="198781"/>
            <a:ext cx="12867857" cy="5442364"/>
            <a:chOff x="404191" y="198781"/>
            <a:chExt cx="12867857" cy="544236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97F37B4-C71F-B143-ADAF-52C2D68EC2A4}"/>
                </a:ext>
              </a:extLst>
            </p:cNvPr>
            <p:cNvSpPr/>
            <p:nvPr/>
          </p:nvSpPr>
          <p:spPr>
            <a:xfrm>
              <a:off x="5552660" y="198781"/>
              <a:ext cx="2213113" cy="9759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AbstractProcessor</a:t>
              </a:r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C9A1095-0F3E-044C-B8B5-4090D0CE1CA3}"/>
                </a:ext>
              </a:extLst>
            </p:cNvPr>
            <p:cNvSpPr/>
            <p:nvPr/>
          </p:nvSpPr>
          <p:spPr>
            <a:xfrm>
              <a:off x="5552659" y="1842051"/>
              <a:ext cx="2213113" cy="9759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Processor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FB0F64D-0E7A-3F41-9179-D52FB4239366}"/>
                </a:ext>
              </a:extLst>
            </p:cNvPr>
            <p:cNvSpPr/>
            <p:nvPr/>
          </p:nvSpPr>
          <p:spPr>
            <a:xfrm>
              <a:off x="404191" y="3485321"/>
              <a:ext cx="2213113" cy="9759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Collector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94D0AB1-73B1-F943-81F2-D011B43FB5FC}"/>
                </a:ext>
              </a:extLst>
            </p:cNvPr>
            <p:cNvSpPr/>
            <p:nvPr/>
          </p:nvSpPr>
          <p:spPr>
            <a:xfrm>
              <a:off x="3067877" y="3485322"/>
              <a:ext cx="2213113" cy="9759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Parser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7595681-3A1E-B540-A0FA-B873D1F20D36}"/>
                </a:ext>
              </a:extLst>
            </p:cNvPr>
            <p:cNvSpPr/>
            <p:nvPr/>
          </p:nvSpPr>
          <p:spPr>
            <a:xfrm>
              <a:off x="5731563" y="3485321"/>
              <a:ext cx="2213113" cy="9759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Enricher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4AA71D1-7283-F647-B3E9-AFF41B0C3672}"/>
                </a:ext>
              </a:extLst>
            </p:cNvPr>
            <p:cNvSpPr/>
            <p:nvPr/>
          </p:nvSpPr>
          <p:spPr>
            <a:xfrm>
              <a:off x="8395249" y="3485320"/>
              <a:ext cx="2213113" cy="9759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Filter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5FEE94A-D4E7-0B4B-B933-63FD21E964C6}"/>
                </a:ext>
              </a:extLst>
            </p:cNvPr>
            <p:cNvSpPr/>
            <p:nvPr/>
          </p:nvSpPr>
          <p:spPr>
            <a:xfrm>
              <a:off x="11058935" y="3485320"/>
              <a:ext cx="2213113" cy="9759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OutputProcessor</a:t>
              </a:r>
              <a:endParaRPr lang="en-US" dirty="0"/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0E5A029D-55EA-FB4D-BA63-0FD47DDE7C16}"/>
                </a:ext>
              </a:extLst>
            </p:cNvPr>
            <p:cNvSpPr/>
            <p:nvPr/>
          </p:nvSpPr>
          <p:spPr>
            <a:xfrm>
              <a:off x="6427305" y="1174750"/>
              <a:ext cx="463827" cy="667301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55DD5AE5-B884-0C4E-9278-88C13D74688D}"/>
                </a:ext>
              </a:extLst>
            </p:cNvPr>
            <p:cNvSpPr/>
            <p:nvPr/>
          </p:nvSpPr>
          <p:spPr>
            <a:xfrm rot="2708939">
              <a:off x="5197384" y="2884095"/>
              <a:ext cx="463827" cy="667301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570C7369-CAAD-B64C-AC90-B82038AE6EFB}"/>
                </a:ext>
              </a:extLst>
            </p:cNvPr>
            <p:cNvSpPr/>
            <p:nvPr/>
          </p:nvSpPr>
          <p:spPr>
            <a:xfrm>
              <a:off x="6195390" y="2818020"/>
              <a:ext cx="463827" cy="667301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C51585B7-AF99-7842-AE44-3906C3059239}"/>
                </a:ext>
              </a:extLst>
            </p:cNvPr>
            <p:cNvSpPr/>
            <p:nvPr/>
          </p:nvSpPr>
          <p:spPr>
            <a:xfrm rot="16644157">
              <a:off x="9338108" y="1111976"/>
              <a:ext cx="463827" cy="3578565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EFAC647C-9096-D543-849A-101C9CDEBC1E}"/>
                </a:ext>
              </a:extLst>
            </p:cNvPr>
            <p:cNvSpPr/>
            <p:nvPr/>
          </p:nvSpPr>
          <p:spPr>
            <a:xfrm rot="4513404">
              <a:off x="3795914" y="1586724"/>
              <a:ext cx="463827" cy="2894867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1DF05539-4442-EC47-AD13-85F3868ACAF1}"/>
                </a:ext>
              </a:extLst>
            </p:cNvPr>
            <p:cNvSpPr/>
            <p:nvPr/>
          </p:nvSpPr>
          <p:spPr>
            <a:xfrm rot="18000000">
              <a:off x="7810597" y="2818020"/>
              <a:ext cx="463827" cy="667301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08C4AD7-CEF1-494F-96BC-CA75476BE796}"/>
                </a:ext>
              </a:extLst>
            </p:cNvPr>
            <p:cNvSpPr/>
            <p:nvPr/>
          </p:nvSpPr>
          <p:spPr>
            <a:xfrm>
              <a:off x="5731562" y="4495308"/>
              <a:ext cx="2213113" cy="55659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Enricher lib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3F6EC80-E974-B742-B852-F38541BECD50}"/>
                </a:ext>
              </a:extLst>
            </p:cNvPr>
            <p:cNvSpPr/>
            <p:nvPr/>
          </p:nvSpPr>
          <p:spPr>
            <a:xfrm>
              <a:off x="3114257" y="4495308"/>
              <a:ext cx="2213113" cy="55659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Parser lib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03F1545-BF3B-D246-938A-79BD1E38B9C6}"/>
                </a:ext>
              </a:extLst>
            </p:cNvPr>
            <p:cNvSpPr/>
            <p:nvPr/>
          </p:nvSpPr>
          <p:spPr>
            <a:xfrm>
              <a:off x="404191" y="5084553"/>
              <a:ext cx="12867857" cy="55659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Utils</a:t>
              </a:r>
              <a:r>
                <a:rPr lang="en-US" dirty="0"/>
                <a:t> lib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46114C-5AED-9843-B0DE-97FBAB07894B}"/>
                </a:ext>
              </a:extLst>
            </p:cNvPr>
            <p:cNvSpPr txBox="1"/>
            <p:nvPr/>
          </p:nvSpPr>
          <p:spPr>
            <a:xfrm rot="20665831">
              <a:off x="3362396" y="2765115"/>
              <a:ext cx="1903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9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2021-10-12T20:53:39Z</dcterms:created>
  <dcterms:modified xsi:type="dcterms:W3CDTF">2021-10-12T22:38:43Z</dcterms:modified>
</cp:coreProperties>
</file>