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1" r:id="rId2"/>
    <p:sldId id="262" r:id="rId3"/>
    <p:sldId id="265" r:id="rId4"/>
    <p:sldId id="266" r:id="rId5"/>
    <p:sldId id="267" r:id="rId6"/>
    <p:sldId id="258" r:id="rId7"/>
    <p:sldId id="268" r:id="rId8"/>
    <p:sldId id="269" r:id="rId9"/>
    <p:sldId id="270" r:id="rId10"/>
    <p:sldId id="271" r:id="rId11"/>
    <p:sldId id="263" r:id="rId12"/>
    <p:sldId id="272" r:id="rId13"/>
    <p:sldId id="25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42" d="100"/>
          <a:sy n="42" d="100"/>
        </p:scale>
        <p:origin x="-377"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6A7A8-6460-4DF8-A0CF-6BD72C8FFA1C}"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3256D362-4A2A-4829-A677-3DFC7921CB3B}">
      <dgm:prSet custT="1"/>
      <dgm:spPr/>
      <dgm:t>
        <a:bodyPr/>
        <a:lstStyle/>
        <a:p>
          <a:pPr algn="ctr"/>
          <a:r>
            <a:rPr lang="en-US" sz="5400" b="1" dirty="0">
              <a:latin typeface="Times New Roman" panose="02020603050405020304" pitchFamily="18" charset="0"/>
              <a:cs typeface="Times New Roman" panose="02020603050405020304" pitchFamily="18" charset="0"/>
            </a:rPr>
            <a:t>Product Owner </a:t>
          </a:r>
          <a:endParaRPr lang="en-US" sz="5400" dirty="0">
            <a:latin typeface="Times New Roman" panose="02020603050405020304" pitchFamily="18" charset="0"/>
            <a:cs typeface="Times New Roman" panose="02020603050405020304" pitchFamily="18" charset="0"/>
          </a:endParaRPr>
        </a:p>
      </dgm:t>
    </dgm:pt>
    <dgm:pt modelId="{03C3DD7D-5A1F-4F70-97F2-71D9252DA0EB}" type="parTrans" cxnId="{BFD45AE3-353D-4BD0-9CB5-5CE24383C2CE}">
      <dgm:prSet/>
      <dgm:spPr/>
      <dgm:t>
        <a:bodyPr/>
        <a:lstStyle/>
        <a:p>
          <a:endParaRPr lang="en-US"/>
        </a:p>
      </dgm:t>
    </dgm:pt>
    <dgm:pt modelId="{B6884A85-FBA1-43D9-9D8E-884BF77DBDF0}" type="sibTrans" cxnId="{BFD45AE3-353D-4BD0-9CB5-5CE24383C2CE}">
      <dgm:prSet/>
      <dgm:spPr/>
      <dgm:t>
        <a:bodyPr/>
        <a:lstStyle/>
        <a:p>
          <a:endParaRPr lang="en-US"/>
        </a:p>
      </dgm:t>
    </dgm:pt>
    <dgm:pt modelId="{E0558035-89E1-449D-BF03-33E6F377AEA4}">
      <dgm:prSet custT="1"/>
      <dgm:spPr>
        <a:solidFill>
          <a:schemeClr val="accent2"/>
        </a:solidFill>
      </dgm:spPr>
      <dgm:t>
        <a:bodyPr/>
        <a:lstStyle/>
        <a:p>
          <a:pPr algn="ctr"/>
          <a:r>
            <a:rPr lang="en-US" sz="5400" b="1" dirty="0">
              <a:latin typeface="Times New Roman" panose="02020603050405020304" pitchFamily="18" charset="0"/>
              <a:cs typeface="Times New Roman" panose="02020603050405020304" pitchFamily="18" charset="0"/>
            </a:rPr>
            <a:t>Scrum Master </a:t>
          </a:r>
          <a:endParaRPr lang="en-US" sz="5400" dirty="0">
            <a:latin typeface="Times New Roman" panose="02020603050405020304" pitchFamily="18" charset="0"/>
            <a:cs typeface="Times New Roman" panose="02020603050405020304" pitchFamily="18" charset="0"/>
          </a:endParaRPr>
        </a:p>
      </dgm:t>
    </dgm:pt>
    <dgm:pt modelId="{023C16F8-C21E-49D8-9B81-8F0D501509D5}" type="parTrans" cxnId="{7107E2A4-BB8D-4F17-9305-4706E7A2336C}">
      <dgm:prSet/>
      <dgm:spPr/>
      <dgm:t>
        <a:bodyPr/>
        <a:lstStyle/>
        <a:p>
          <a:endParaRPr lang="en-US"/>
        </a:p>
      </dgm:t>
    </dgm:pt>
    <dgm:pt modelId="{CAC26C14-D39F-4FBB-B780-A09B730BA8B6}" type="sibTrans" cxnId="{7107E2A4-BB8D-4F17-9305-4706E7A2336C}">
      <dgm:prSet/>
      <dgm:spPr/>
      <dgm:t>
        <a:bodyPr/>
        <a:lstStyle/>
        <a:p>
          <a:endParaRPr lang="en-US"/>
        </a:p>
      </dgm:t>
    </dgm:pt>
    <dgm:pt modelId="{CF77A40F-EFA0-4DA3-AE3E-7B3AEB9D6D20}">
      <dgm:prSet custT="1"/>
      <dgm:spPr>
        <a:solidFill>
          <a:schemeClr val="accent6"/>
        </a:solidFill>
      </dgm:spPr>
      <dgm:t>
        <a:bodyPr/>
        <a:lstStyle/>
        <a:p>
          <a:pPr algn="ctr"/>
          <a:r>
            <a:rPr lang="en-US" sz="5400" b="1" dirty="0">
              <a:latin typeface="Times New Roman" panose="02020603050405020304" pitchFamily="18" charset="0"/>
              <a:cs typeface="Times New Roman" panose="02020603050405020304" pitchFamily="18" charset="0"/>
            </a:rPr>
            <a:t>Development Team </a:t>
          </a:r>
          <a:endParaRPr lang="en-US" sz="5400" dirty="0">
            <a:latin typeface="Times New Roman" panose="02020603050405020304" pitchFamily="18" charset="0"/>
            <a:cs typeface="Times New Roman" panose="02020603050405020304" pitchFamily="18" charset="0"/>
          </a:endParaRPr>
        </a:p>
      </dgm:t>
    </dgm:pt>
    <dgm:pt modelId="{6BFE71F3-0221-48FE-B32E-04E11730F848}" type="parTrans" cxnId="{EE7AAD9D-B0C5-4027-89E6-7FDC59CC1E8A}">
      <dgm:prSet/>
      <dgm:spPr/>
      <dgm:t>
        <a:bodyPr/>
        <a:lstStyle/>
        <a:p>
          <a:endParaRPr lang="en-US"/>
        </a:p>
      </dgm:t>
    </dgm:pt>
    <dgm:pt modelId="{D5AD3BEC-999F-4B4A-8A93-923F1F22B671}" type="sibTrans" cxnId="{EE7AAD9D-B0C5-4027-89E6-7FDC59CC1E8A}">
      <dgm:prSet/>
      <dgm:spPr/>
      <dgm:t>
        <a:bodyPr/>
        <a:lstStyle/>
        <a:p>
          <a:endParaRPr lang="en-US"/>
        </a:p>
      </dgm:t>
    </dgm:pt>
    <dgm:pt modelId="{9D8A7773-EFC3-4D4B-BC66-A017409EB881}" type="pres">
      <dgm:prSet presAssocID="{DD66A7A8-6460-4DF8-A0CF-6BD72C8FFA1C}" presName="linear" presStyleCnt="0">
        <dgm:presLayoutVars>
          <dgm:animLvl val="lvl"/>
          <dgm:resizeHandles val="exact"/>
        </dgm:presLayoutVars>
      </dgm:prSet>
      <dgm:spPr/>
    </dgm:pt>
    <dgm:pt modelId="{0E980FF3-E09A-4F65-BECC-1CE9E63AEB78}" type="pres">
      <dgm:prSet presAssocID="{3256D362-4A2A-4829-A677-3DFC7921CB3B}" presName="parentText" presStyleLbl="node1" presStyleIdx="0" presStyleCnt="3" custLinFactNeighborX="717" custLinFactNeighborY="-52854">
        <dgm:presLayoutVars>
          <dgm:chMax val="0"/>
          <dgm:bulletEnabled val="1"/>
        </dgm:presLayoutVars>
      </dgm:prSet>
      <dgm:spPr/>
    </dgm:pt>
    <dgm:pt modelId="{8C1803F5-B582-482B-8914-057B29B9FC4C}" type="pres">
      <dgm:prSet presAssocID="{B6884A85-FBA1-43D9-9D8E-884BF77DBDF0}" presName="spacer" presStyleCnt="0"/>
      <dgm:spPr/>
    </dgm:pt>
    <dgm:pt modelId="{09317A0B-6B82-483E-8EA9-4015B7A506B6}" type="pres">
      <dgm:prSet presAssocID="{E0558035-89E1-449D-BF03-33E6F377AEA4}" presName="parentText" presStyleLbl="node1" presStyleIdx="1" presStyleCnt="3">
        <dgm:presLayoutVars>
          <dgm:chMax val="0"/>
          <dgm:bulletEnabled val="1"/>
        </dgm:presLayoutVars>
      </dgm:prSet>
      <dgm:spPr/>
    </dgm:pt>
    <dgm:pt modelId="{20314990-25DE-4AD9-933C-D3F1FC73CC57}" type="pres">
      <dgm:prSet presAssocID="{CAC26C14-D39F-4FBB-B780-A09B730BA8B6}" presName="spacer" presStyleCnt="0"/>
      <dgm:spPr/>
    </dgm:pt>
    <dgm:pt modelId="{82EC7803-99BD-476E-806E-E6D398005F49}" type="pres">
      <dgm:prSet presAssocID="{CF77A40F-EFA0-4DA3-AE3E-7B3AEB9D6D20}" presName="parentText" presStyleLbl="node1" presStyleIdx="2" presStyleCnt="3">
        <dgm:presLayoutVars>
          <dgm:chMax val="0"/>
          <dgm:bulletEnabled val="1"/>
        </dgm:presLayoutVars>
      </dgm:prSet>
      <dgm:spPr/>
    </dgm:pt>
  </dgm:ptLst>
  <dgm:cxnLst>
    <dgm:cxn modelId="{13864009-4830-4A36-8E89-DB0200626037}" type="presOf" srcId="{E0558035-89E1-449D-BF03-33E6F377AEA4}" destId="{09317A0B-6B82-483E-8EA9-4015B7A506B6}" srcOrd="0" destOrd="0" presId="urn:microsoft.com/office/officeart/2005/8/layout/vList2"/>
    <dgm:cxn modelId="{E01C1076-A83F-4D29-B347-4D81C4F2C68A}" type="presOf" srcId="{CF77A40F-EFA0-4DA3-AE3E-7B3AEB9D6D20}" destId="{82EC7803-99BD-476E-806E-E6D398005F49}" srcOrd="0" destOrd="0" presId="urn:microsoft.com/office/officeart/2005/8/layout/vList2"/>
    <dgm:cxn modelId="{EE7AAD9D-B0C5-4027-89E6-7FDC59CC1E8A}" srcId="{DD66A7A8-6460-4DF8-A0CF-6BD72C8FFA1C}" destId="{CF77A40F-EFA0-4DA3-AE3E-7B3AEB9D6D20}" srcOrd="2" destOrd="0" parTransId="{6BFE71F3-0221-48FE-B32E-04E11730F848}" sibTransId="{D5AD3BEC-999F-4B4A-8A93-923F1F22B671}"/>
    <dgm:cxn modelId="{7107E2A4-BB8D-4F17-9305-4706E7A2336C}" srcId="{DD66A7A8-6460-4DF8-A0CF-6BD72C8FFA1C}" destId="{E0558035-89E1-449D-BF03-33E6F377AEA4}" srcOrd="1" destOrd="0" parTransId="{023C16F8-C21E-49D8-9B81-8F0D501509D5}" sibTransId="{CAC26C14-D39F-4FBB-B780-A09B730BA8B6}"/>
    <dgm:cxn modelId="{C8941FB2-147C-4953-86FF-AD6C2FDC772D}" type="presOf" srcId="{DD66A7A8-6460-4DF8-A0CF-6BD72C8FFA1C}" destId="{9D8A7773-EFC3-4D4B-BC66-A017409EB881}" srcOrd="0" destOrd="0" presId="urn:microsoft.com/office/officeart/2005/8/layout/vList2"/>
    <dgm:cxn modelId="{BFD45AE3-353D-4BD0-9CB5-5CE24383C2CE}" srcId="{DD66A7A8-6460-4DF8-A0CF-6BD72C8FFA1C}" destId="{3256D362-4A2A-4829-A677-3DFC7921CB3B}" srcOrd="0" destOrd="0" parTransId="{03C3DD7D-5A1F-4F70-97F2-71D9252DA0EB}" sibTransId="{B6884A85-FBA1-43D9-9D8E-884BF77DBDF0}"/>
    <dgm:cxn modelId="{D531DCE4-F267-4712-8E75-56547C4D047C}" type="presOf" srcId="{3256D362-4A2A-4829-A677-3DFC7921CB3B}" destId="{0E980FF3-E09A-4F65-BECC-1CE9E63AEB78}" srcOrd="0" destOrd="0" presId="urn:microsoft.com/office/officeart/2005/8/layout/vList2"/>
    <dgm:cxn modelId="{170185E7-C14B-4195-9F5D-93CBE4C609A0}" type="presParOf" srcId="{9D8A7773-EFC3-4D4B-BC66-A017409EB881}" destId="{0E980FF3-E09A-4F65-BECC-1CE9E63AEB78}" srcOrd="0" destOrd="0" presId="urn:microsoft.com/office/officeart/2005/8/layout/vList2"/>
    <dgm:cxn modelId="{C6659E10-792A-4506-82BF-320E297A100D}" type="presParOf" srcId="{9D8A7773-EFC3-4D4B-BC66-A017409EB881}" destId="{8C1803F5-B582-482B-8914-057B29B9FC4C}" srcOrd="1" destOrd="0" presId="urn:microsoft.com/office/officeart/2005/8/layout/vList2"/>
    <dgm:cxn modelId="{924D89CF-F42F-46A1-B101-BD819C36BBC4}" type="presParOf" srcId="{9D8A7773-EFC3-4D4B-BC66-A017409EB881}" destId="{09317A0B-6B82-483E-8EA9-4015B7A506B6}" srcOrd="2" destOrd="0" presId="urn:microsoft.com/office/officeart/2005/8/layout/vList2"/>
    <dgm:cxn modelId="{8D40D0D0-2261-4C51-85CE-09F3A41C7342}" type="presParOf" srcId="{9D8A7773-EFC3-4D4B-BC66-A017409EB881}" destId="{20314990-25DE-4AD9-933C-D3F1FC73CC57}" srcOrd="3" destOrd="0" presId="urn:microsoft.com/office/officeart/2005/8/layout/vList2"/>
    <dgm:cxn modelId="{2880C34B-4EA5-4AFD-9339-85F548E09C8F}" type="presParOf" srcId="{9D8A7773-EFC3-4D4B-BC66-A017409EB881}" destId="{82EC7803-99BD-476E-806E-E6D398005F4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44A90E-3F43-444D-8FBE-301AEFEC5712}" type="doc">
      <dgm:prSet loTypeId="urn:microsoft.com/office/officeart/2005/8/layout/vList2" loCatId="list" qsTypeId="urn:microsoft.com/office/officeart/2005/8/quickstyle/simple5" qsCatId="simple" csTypeId="urn:microsoft.com/office/officeart/2005/8/colors/accent6_2" csCatId="accent6" phldr="1"/>
      <dgm:spPr/>
      <dgm:t>
        <a:bodyPr/>
        <a:lstStyle/>
        <a:p>
          <a:endParaRPr lang="en-US"/>
        </a:p>
      </dgm:t>
    </dgm:pt>
    <dgm:pt modelId="{E1F2F748-EDBC-4F43-856C-CB2397E725F1}">
      <dgm:prSet/>
      <dgm:spPr>
        <a:solidFill>
          <a:schemeClr val="accent1"/>
        </a:solidFill>
      </dgm:spPr>
      <dgm:t>
        <a:bodyPr/>
        <a:lstStyle/>
        <a:p>
          <a:r>
            <a:rPr lang="en-US" b="1" dirty="0">
              <a:latin typeface="Times New Roman" panose="02020603050405020304" pitchFamily="18" charset="0"/>
              <a:cs typeface="Times New Roman" panose="02020603050405020304" pitchFamily="18" charset="0"/>
            </a:rPr>
            <a:t>Product Owner and Stakeholders </a:t>
          </a:r>
          <a:endParaRPr lang="en-US" dirty="0">
            <a:latin typeface="Times New Roman" panose="02020603050405020304" pitchFamily="18" charset="0"/>
            <a:cs typeface="Times New Roman" panose="02020603050405020304" pitchFamily="18" charset="0"/>
          </a:endParaRPr>
        </a:p>
      </dgm:t>
    </dgm:pt>
    <dgm:pt modelId="{4FE6C9A6-9203-48DB-B526-3A092D9B7A02}" type="parTrans" cxnId="{E77D5FAF-3695-4C34-B009-873CA459C2FF}">
      <dgm:prSet/>
      <dgm:spPr/>
      <dgm:t>
        <a:bodyPr/>
        <a:lstStyle/>
        <a:p>
          <a:endParaRPr lang="en-US"/>
        </a:p>
      </dgm:t>
    </dgm:pt>
    <dgm:pt modelId="{A22A9F3E-78A3-4FE6-BE0F-7FE1645B6B0A}" type="sibTrans" cxnId="{E77D5FAF-3695-4C34-B009-873CA459C2FF}">
      <dgm:prSet/>
      <dgm:spPr/>
      <dgm:t>
        <a:bodyPr/>
        <a:lstStyle/>
        <a:p>
          <a:endParaRPr lang="en-US"/>
        </a:p>
      </dgm:t>
    </dgm:pt>
    <dgm:pt modelId="{A294BF53-7C4D-485D-9CF2-FA3DB79B336A}" type="pres">
      <dgm:prSet presAssocID="{4944A90E-3F43-444D-8FBE-301AEFEC5712}" presName="linear" presStyleCnt="0">
        <dgm:presLayoutVars>
          <dgm:animLvl val="lvl"/>
          <dgm:resizeHandles val="exact"/>
        </dgm:presLayoutVars>
      </dgm:prSet>
      <dgm:spPr/>
    </dgm:pt>
    <dgm:pt modelId="{0B32F18A-F60B-4A24-8FA1-47092EC73D2D}" type="pres">
      <dgm:prSet presAssocID="{E1F2F748-EDBC-4F43-856C-CB2397E725F1}" presName="parentText" presStyleLbl="node1" presStyleIdx="0" presStyleCnt="1">
        <dgm:presLayoutVars>
          <dgm:chMax val="0"/>
          <dgm:bulletEnabled val="1"/>
        </dgm:presLayoutVars>
      </dgm:prSet>
      <dgm:spPr/>
    </dgm:pt>
  </dgm:ptLst>
  <dgm:cxnLst>
    <dgm:cxn modelId="{A8755D9A-FBAF-4C3A-918D-DB7516E357E9}" type="presOf" srcId="{E1F2F748-EDBC-4F43-856C-CB2397E725F1}" destId="{0B32F18A-F60B-4A24-8FA1-47092EC73D2D}" srcOrd="0" destOrd="0" presId="urn:microsoft.com/office/officeart/2005/8/layout/vList2"/>
    <dgm:cxn modelId="{E77D5FAF-3695-4C34-B009-873CA459C2FF}" srcId="{4944A90E-3F43-444D-8FBE-301AEFEC5712}" destId="{E1F2F748-EDBC-4F43-856C-CB2397E725F1}" srcOrd="0" destOrd="0" parTransId="{4FE6C9A6-9203-48DB-B526-3A092D9B7A02}" sibTransId="{A22A9F3E-78A3-4FE6-BE0F-7FE1645B6B0A}"/>
    <dgm:cxn modelId="{D59DD6C7-287A-4076-9261-2F602DF81DD3}" type="presOf" srcId="{4944A90E-3F43-444D-8FBE-301AEFEC5712}" destId="{A294BF53-7C4D-485D-9CF2-FA3DB79B336A}" srcOrd="0" destOrd="0" presId="urn:microsoft.com/office/officeart/2005/8/layout/vList2"/>
    <dgm:cxn modelId="{94C0E83B-0860-4F04-A74E-473A6FB8CE67}" type="presParOf" srcId="{A294BF53-7C4D-485D-9CF2-FA3DB79B336A}" destId="{0B32F18A-F60B-4A24-8FA1-47092EC73D2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262905-94CB-49AA-9043-C3F8F140BC08}"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A43C68C7-4CFA-4CED-9C23-AE171A2E06A3}">
      <dgm:prSet/>
      <dgm:spPr>
        <a:solidFill>
          <a:schemeClr val="accent2"/>
        </a:solidFill>
      </dgm:spPr>
      <dgm:t>
        <a:bodyPr/>
        <a:lstStyle/>
        <a:p>
          <a:r>
            <a:rPr lang="en-US" b="1" dirty="0">
              <a:latin typeface="Times New Roman" panose="02020603050405020304" pitchFamily="18" charset="0"/>
              <a:cs typeface="Times New Roman" panose="02020603050405020304" pitchFamily="18" charset="0"/>
            </a:rPr>
            <a:t>Scrum Master and Project Manager </a:t>
          </a:r>
          <a:endParaRPr lang="en-US" dirty="0">
            <a:latin typeface="Times New Roman" panose="02020603050405020304" pitchFamily="18" charset="0"/>
            <a:cs typeface="Times New Roman" panose="02020603050405020304" pitchFamily="18" charset="0"/>
          </a:endParaRPr>
        </a:p>
      </dgm:t>
    </dgm:pt>
    <dgm:pt modelId="{895FD60C-1A39-426F-B97E-0B28E8B9BFEF}" type="parTrans" cxnId="{0DCAE43D-0633-4FA3-A416-AFE709AAFFFD}">
      <dgm:prSet/>
      <dgm:spPr/>
      <dgm:t>
        <a:bodyPr/>
        <a:lstStyle/>
        <a:p>
          <a:endParaRPr lang="en-US"/>
        </a:p>
      </dgm:t>
    </dgm:pt>
    <dgm:pt modelId="{F0A59F6A-8AD1-4640-A886-32751706A345}" type="sibTrans" cxnId="{0DCAE43D-0633-4FA3-A416-AFE709AAFFFD}">
      <dgm:prSet/>
      <dgm:spPr/>
      <dgm:t>
        <a:bodyPr/>
        <a:lstStyle/>
        <a:p>
          <a:endParaRPr lang="en-US"/>
        </a:p>
      </dgm:t>
    </dgm:pt>
    <dgm:pt modelId="{D6FE2A07-8975-4823-8594-78305345633B}" type="pres">
      <dgm:prSet presAssocID="{50262905-94CB-49AA-9043-C3F8F140BC08}" presName="linear" presStyleCnt="0">
        <dgm:presLayoutVars>
          <dgm:animLvl val="lvl"/>
          <dgm:resizeHandles val="exact"/>
        </dgm:presLayoutVars>
      </dgm:prSet>
      <dgm:spPr/>
    </dgm:pt>
    <dgm:pt modelId="{B091F01F-5C68-4D74-B6DB-AD06075C7F9F}" type="pres">
      <dgm:prSet presAssocID="{A43C68C7-4CFA-4CED-9C23-AE171A2E06A3}" presName="parentText" presStyleLbl="node1" presStyleIdx="0" presStyleCnt="1">
        <dgm:presLayoutVars>
          <dgm:chMax val="0"/>
          <dgm:bulletEnabled val="1"/>
        </dgm:presLayoutVars>
      </dgm:prSet>
      <dgm:spPr/>
    </dgm:pt>
  </dgm:ptLst>
  <dgm:cxnLst>
    <dgm:cxn modelId="{07B7672B-C3FC-457B-93D4-8BE4573401AB}" type="presOf" srcId="{50262905-94CB-49AA-9043-C3F8F140BC08}" destId="{D6FE2A07-8975-4823-8594-78305345633B}" srcOrd="0" destOrd="0" presId="urn:microsoft.com/office/officeart/2005/8/layout/vList2"/>
    <dgm:cxn modelId="{0DCAE43D-0633-4FA3-A416-AFE709AAFFFD}" srcId="{50262905-94CB-49AA-9043-C3F8F140BC08}" destId="{A43C68C7-4CFA-4CED-9C23-AE171A2E06A3}" srcOrd="0" destOrd="0" parTransId="{895FD60C-1A39-426F-B97E-0B28E8B9BFEF}" sibTransId="{F0A59F6A-8AD1-4640-A886-32751706A345}"/>
    <dgm:cxn modelId="{FE823B90-BA8C-4C96-A936-B3ACBDB38F79}" type="presOf" srcId="{A43C68C7-4CFA-4CED-9C23-AE171A2E06A3}" destId="{B091F01F-5C68-4D74-B6DB-AD06075C7F9F}" srcOrd="0" destOrd="0" presId="urn:microsoft.com/office/officeart/2005/8/layout/vList2"/>
    <dgm:cxn modelId="{6A4BAFC2-996E-41EB-997A-797237C93777}" type="presParOf" srcId="{D6FE2A07-8975-4823-8594-78305345633B}" destId="{B091F01F-5C68-4D74-B6DB-AD06075C7F9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66A7A8-6460-4DF8-A0CF-6BD72C8FFA1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F77A40F-EFA0-4DA3-AE3E-7B3AEB9D6D20}">
      <dgm:prSet/>
      <dgm:spPr>
        <a:solidFill>
          <a:schemeClr val="accent6"/>
        </a:solidFill>
      </dgm:spPr>
      <dgm:t>
        <a:bodyPr/>
        <a:lstStyle/>
        <a:p>
          <a:r>
            <a:rPr lang="en-US" b="1" dirty="0">
              <a:latin typeface="Times New Roman" panose="02020603050405020304" pitchFamily="18" charset="0"/>
              <a:cs typeface="Times New Roman" panose="02020603050405020304" pitchFamily="18" charset="0"/>
            </a:rPr>
            <a:t>Development Team </a:t>
          </a:r>
          <a:endParaRPr lang="en-US" dirty="0">
            <a:latin typeface="Times New Roman" panose="02020603050405020304" pitchFamily="18" charset="0"/>
            <a:cs typeface="Times New Roman" panose="02020603050405020304" pitchFamily="18" charset="0"/>
          </a:endParaRPr>
        </a:p>
      </dgm:t>
    </dgm:pt>
    <dgm:pt modelId="{6BFE71F3-0221-48FE-B32E-04E11730F848}" type="parTrans" cxnId="{EE7AAD9D-B0C5-4027-89E6-7FDC59CC1E8A}">
      <dgm:prSet/>
      <dgm:spPr/>
      <dgm:t>
        <a:bodyPr/>
        <a:lstStyle/>
        <a:p>
          <a:endParaRPr lang="en-US"/>
        </a:p>
      </dgm:t>
    </dgm:pt>
    <dgm:pt modelId="{D5AD3BEC-999F-4B4A-8A93-923F1F22B671}" type="sibTrans" cxnId="{EE7AAD9D-B0C5-4027-89E6-7FDC59CC1E8A}">
      <dgm:prSet/>
      <dgm:spPr/>
      <dgm:t>
        <a:bodyPr/>
        <a:lstStyle/>
        <a:p>
          <a:endParaRPr lang="en-US"/>
        </a:p>
      </dgm:t>
    </dgm:pt>
    <dgm:pt modelId="{A5461668-2994-4D1A-AF6C-1E159D2709B1}" type="pres">
      <dgm:prSet presAssocID="{DD66A7A8-6460-4DF8-A0CF-6BD72C8FFA1C}" presName="linear" presStyleCnt="0">
        <dgm:presLayoutVars>
          <dgm:animLvl val="lvl"/>
          <dgm:resizeHandles val="exact"/>
        </dgm:presLayoutVars>
      </dgm:prSet>
      <dgm:spPr/>
    </dgm:pt>
    <dgm:pt modelId="{9CCC9CAD-A0DE-4FF7-8856-7621524811BE}" type="pres">
      <dgm:prSet presAssocID="{CF77A40F-EFA0-4DA3-AE3E-7B3AEB9D6D20}" presName="parentText" presStyleLbl="node1" presStyleIdx="0" presStyleCnt="1">
        <dgm:presLayoutVars>
          <dgm:chMax val="0"/>
          <dgm:bulletEnabled val="1"/>
        </dgm:presLayoutVars>
      </dgm:prSet>
      <dgm:spPr/>
    </dgm:pt>
  </dgm:ptLst>
  <dgm:cxnLst>
    <dgm:cxn modelId="{B691222D-C371-45FB-87DC-9CCE0FEAA522}" type="presOf" srcId="{DD66A7A8-6460-4DF8-A0CF-6BD72C8FFA1C}" destId="{A5461668-2994-4D1A-AF6C-1E159D2709B1}" srcOrd="0" destOrd="0" presId="urn:microsoft.com/office/officeart/2005/8/layout/vList2"/>
    <dgm:cxn modelId="{B37B6A60-B888-47D5-A3D1-4FDD48CA04B7}" type="presOf" srcId="{CF77A40F-EFA0-4DA3-AE3E-7B3AEB9D6D20}" destId="{9CCC9CAD-A0DE-4FF7-8856-7621524811BE}" srcOrd="0" destOrd="0" presId="urn:microsoft.com/office/officeart/2005/8/layout/vList2"/>
    <dgm:cxn modelId="{EE7AAD9D-B0C5-4027-89E6-7FDC59CC1E8A}" srcId="{DD66A7A8-6460-4DF8-A0CF-6BD72C8FFA1C}" destId="{CF77A40F-EFA0-4DA3-AE3E-7B3AEB9D6D20}" srcOrd="0" destOrd="0" parTransId="{6BFE71F3-0221-48FE-B32E-04E11730F848}" sibTransId="{D5AD3BEC-999F-4B4A-8A93-923F1F22B671}"/>
    <dgm:cxn modelId="{F0319D3E-7722-4578-9394-4ADDB0704D98}" type="presParOf" srcId="{A5461668-2994-4D1A-AF6C-1E159D2709B1}" destId="{9CCC9CAD-A0DE-4FF7-8856-7621524811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A61D8E-CD69-4E40-A8A2-94DEF3F8243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B0BC01C-52F6-4506-96E4-CC7D3BEAF318}">
      <dgm:prSet/>
      <dgm:spPr/>
      <dgm:t>
        <a:bodyPr/>
        <a:lstStyle/>
        <a:p>
          <a:pPr>
            <a:lnSpc>
              <a:spcPct val="100000"/>
            </a:lnSpc>
          </a:pPr>
          <a:r>
            <a:rPr lang="en-US"/>
            <a:t>Inception </a:t>
          </a:r>
        </a:p>
      </dgm:t>
    </dgm:pt>
    <dgm:pt modelId="{912BF343-0494-423C-99C2-4282714435BC}" type="parTrans" cxnId="{0ABDD3D8-9397-4FE1-8641-FB75DA97AAA4}">
      <dgm:prSet/>
      <dgm:spPr/>
      <dgm:t>
        <a:bodyPr/>
        <a:lstStyle/>
        <a:p>
          <a:endParaRPr lang="en-US"/>
        </a:p>
      </dgm:t>
    </dgm:pt>
    <dgm:pt modelId="{8BF20941-EB4E-4824-B6E5-051CCBACDA32}" type="sibTrans" cxnId="{0ABDD3D8-9397-4FE1-8641-FB75DA97AAA4}">
      <dgm:prSet/>
      <dgm:spPr/>
      <dgm:t>
        <a:bodyPr/>
        <a:lstStyle/>
        <a:p>
          <a:endParaRPr lang="en-US"/>
        </a:p>
      </dgm:t>
    </dgm:pt>
    <dgm:pt modelId="{5FE400B1-D7F3-4C05-ADA4-A2B1F89F4F2B}">
      <dgm:prSet/>
      <dgm:spPr/>
      <dgm:t>
        <a:bodyPr/>
        <a:lstStyle/>
        <a:p>
          <a:pPr>
            <a:lnSpc>
              <a:spcPct val="100000"/>
            </a:lnSpc>
          </a:pPr>
          <a:r>
            <a:rPr lang="en-US"/>
            <a:t>Construction </a:t>
          </a:r>
        </a:p>
      </dgm:t>
    </dgm:pt>
    <dgm:pt modelId="{2B09DB8D-2467-4EA4-B653-CB949D65FF93}" type="parTrans" cxnId="{AE185FE3-E290-4127-A694-94B02C982B5B}">
      <dgm:prSet/>
      <dgm:spPr/>
      <dgm:t>
        <a:bodyPr/>
        <a:lstStyle/>
        <a:p>
          <a:endParaRPr lang="en-US"/>
        </a:p>
      </dgm:t>
    </dgm:pt>
    <dgm:pt modelId="{7E679D22-A0CC-409D-9A11-506D83584755}" type="sibTrans" cxnId="{AE185FE3-E290-4127-A694-94B02C982B5B}">
      <dgm:prSet/>
      <dgm:spPr/>
      <dgm:t>
        <a:bodyPr/>
        <a:lstStyle/>
        <a:p>
          <a:endParaRPr lang="en-US"/>
        </a:p>
      </dgm:t>
    </dgm:pt>
    <dgm:pt modelId="{44DEEFBD-BEFD-4427-B370-BB40ABAECA34}">
      <dgm:prSet/>
      <dgm:spPr/>
      <dgm:t>
        <a:bodyPr/>
        <a:lstStyle/>
        <a:p>
          <a:pPr>
            <a:lnSpc>
              <a:spcPct val="100000"/>
            </a:lnSpc>
          </a:pPr>
          <a:r>
            <a:rPr lang="en-US"/>
            <a:t>Transition </a:t>
          </a:r>
        </a:p>
      </dgm:t>
    </dgm:pt>
    <dgm:pt modelId="{06388EB7-46D0-4FB6-BB63-92905D04DC8D}" type="parTrans" cxnId="{E25A8D61-3B58-4A01-BBFC-FA536B020D7F}">
      <dgm:prSet/>
      <dgm:spPr/>
      <dgm:t>
        <a:bodyPr/>
        <a:lstStyle/>
        <a:p>
          <a:endParaRPr lang="en-US"/>
        </a:p>
      </dgm:t>
    </dgm:pt>
    <dgm:pt modelId="{271F67C6-454A-4A2C-BB4C-5F2A68DDC668}" type="sibTrans" cxnId="{E25A8D61-3B58-4A01-BBFC-FA536B020D7F}">
      <dgm:prSet/>
      <dgm:spPr/>
      <dgm:t>
        <a:bodyPr/>
        <a:lstStyle/>
        <a:p>
          <a:endParaRPr lang="en-US"/>
        </a:p>
      </dgm:t>
    </dgm:pt>
    <dgm:pt modelId="{BA9981C9-A015-4E71-A3DE-151F53F7AEF4}" type="pres">
      <dgm:prSet presAssocID="{70A61D8E-CD69-4E40-A8A2-94DEF3F8243B}" presName="root" presStyleCnt="0">
        <dgm:presLayoutVars>
          <dgm:dir/>
          <dgm:resizeHandles val="exact"/>
        </dgm:presLayoutVars>
      </dgm:prSet>
      <dgm:spPr/>
    </dgm:pt>
    <dgm:pt modelId="{9840A3A3-6C04-490B-A4BF-558C7CCA8310}" type="pres">
      <dgm:prSet presAssocID="{3B0BC01C-52F6-4506-96E4-CC7D3BEAF318}" presName="compNode" presStyleCnt="0"/>
      <dgm:spPr/>
    </dgm:pt>
    <dgm:pt modelId="{65AAA204-7359-433F-99CF-4448EC080A2D}" type="pres">
      <dgm:prSet presAssocID="{3B0BC01C-52F6-4506-96E4-CC7D3BEAF318}"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roup brainstorm with solid fill"/>
        </a:ext>
      </dgm:extLst>
    </dgm:pt>
    <dgm:pt modelId="{4F0ECC58-DD3E-499B-AA9A-824DF4FE00F1}" type="pres">
      <dgm:prSet presAssocID="{3B0BC01C-52F6-4506-96E4-CC7D3BEAF318}" presName="spaceRect" presStyleCnt="0"/>
      <dgm:spPr/>
    </dgm:pt>
    <dgm:pt modelId="{BAFAC867-AD6C-484F-B92F-A0840F0873AA}" type="pres">
      <dgm:prSet presAssocID="{3B0BC01C-52F6-4506-96E4-CC7D3BEAF318}" presName="textRect" presStyleLbl="revTx" presStyleIdx="0" presStyleCnt="3">
        <dgm:presLayoutVars>
          <dgm:chMax val="1"/>
          <dgm:chPref val="1"/>
        </dgm:presLayoutVars>
      </dgm:prSet>
      <dgm:spPr/>
    </dgm:pt>
    <dgm:pt modelId="{9C1B5923-0CF0-4ED6-81C3-1F70E316D398}" type="pres">
      <dgm:prSet presAssocID="{8BF20941-EB4E-4824-B6E5-051CCBACDA32}" presName="sibTrans" presStyleCnt="0"/>
      <dgm:spPr/>
    </dgm:pt>
    <dgm:pt modelId="{5728FCAA-E083-42D0-B018-067965D4D3C1}" type="pres">
      <dgm:prSet presAssocID="{5FE400B1-D7F3-4C05-ADA4-A2B1F89F4F2B}" presName="compNode" presStyleCnt="0"/>
      <dgm:spPr/>
    </dgm:pt>
    <dgm:pt modelId="{889835F9-AB7B-41F7-9E28-11E21DCE14B6}" type="pres">
      <dgm:prSet presAssocID="{5FE400B1-D7F3-4C05-ADA4-A2B1F89F4F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grammer male with solid fill"/>
        </a:ext>
      </dgm:extLst>
    </dgm:pt>
    <dgm:pt modelId="{7E46A4D0-4DFE-4562-BF5D-207B9B82AB21}" type="pres">
      <dgm:prSet presAssocID="{5FE400B1-D7F3-4C05-ADA4-A2B1F89F4F2B}" presName="spaceRect" presStyleCnt="0"/>
      <dgm:spPr/>
    </dgm:pt>
    <dgm:pt modelId="{DB2957C2-3A1E-4F6E-A169-AA6886518051}" type="pres">
      <dgm:prSet presAssocID="{5FE400B1-D7F3-4C05-ADA4-A2B1F89F4F2B}" presName="textRect" presStyleLbl="revTx" presStyleIdx="1" presStyleCnt="3">
        <dgm:presLayoutVars>
          <dgm:chMax val="1"/>
          <dgm:chPref val="1"/>
        </dgm:presLayoutVars>
      </dgm:prSet>
      <dgm:spPr/>
    </dgm:pt>
    <dgm:pt modelId="{3842FC0E-D30D-4996-BE94-72B251D0CA10}" type="pres">
      <dgm:prSet presAssocID="{7E679D22-A0CC-409D-9A11-506D83584755}" presName="sibTrans" presStyleCnt="0"/>
      <dgm:spPr/>
    </dgm:pt>
    <dgm:pt modelId="{C2E3DA92-8D43-4F67-AD05-9BBAC4567050}" type="pres">
      <dgm:prSet presAssocID="{44DEEFBD-BEFD-4427-B370-BB40ABAECA34}" presName="compNode" presStyleCnt="0"/>
      <dgm:spPr/>
    </dgm:pt>
    <dgm:pt modelId="{7A1D60DB-FA3C-470F-A816-481AD041C648}" type="pres">
      <dgm:prSet presAssocID="{44DEEFBD-BEFD-4427-B370-BB40ABAECA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05CC1371-A6D9-4EA1-82F5-2E545165C8B5}" type="pres">
      <dgm:prSet presAssocID="{44DEEFBD-BEFD-4427-B370-BB40ABAECA34}" presName="spaceRect" presStyleCnt="0"/>
      <dgm:spPr/>
    </dgm:pt>
    <dgm:pt modelId="{A9E64BA9-7683-4F6D-851F-7C561E5043EA}" type="pres">
      <dgm:prSet presAssocID="{44DEEFBD-BEFD-4427-B370-BB40ABAECA34}" presName="textRect" presStyleLbl="revTx" presStyleIdx="2" presStyleCnt="3">
        <dgm:presLayoutVars>
          <dgm:chMax val="1"/>
          <dgm:chPref val="1"/>
        </dgm:presLayoutVars>
      </dgm:prSet>
      <dgm:spPr/>
    </dgm:pt>
  </dgm:ptLst>
  <dgm:cxnLst>
    <dgm:cxn modelId="{E25A8D61-3B58-4A01-BBFC-FA536B020D7F}" srcId="{70A61D8E-CD69-4E40-A8A2-94DEF3F8243B}" destId="{44DEEFBD-BEFD-4427-B370-BB40ABAECA34}" srcOrd="2" destOrd="0" parTransId="{06388EB7-46D0-4FB6-BB63-92905D04DC8D}" sibTransId="{271F67C6-454A-4A2C-BB4C-5F2A68DDC668}"/>
    <dgm:cxn modelId="{EA0C2382-34CE-40EA-A954-4D5023993C2A}" type="presOf" srcId="{70A61D8E-CD69-4E40-A8A2-94DEF3F8243B}" destId="{BA9981C9-A015-4E71-A3DE-151F53F7AEF4}" srcOrd="0" destOrd="0" presId="urn:microsoft.com/office/officeart/2018/2/layout/IconLabelList"/>
    <dgm:cxn modelId="{69202B9C-0CBB-4CEF-A8DA-D9E6FB5099C8}" type="presOf" srcId="{3B0BC01C-52F6-4506-96E4-CC7D3BEAF318}" destId="{BAFAC867-AD6C-484F-B92F-A0840F0873AA}" srcOrd="0" destOrd="0" presId="urn:microsoft.com/office/officeart/2018/2/layout/IconLabelList"/>
    <dgm:cxn modelId="{437001D4-CBFD-47F1-901A-3CA5C0429AB2}" type="presOf" srcId="{44DEEFBD-BEFD-4427-B370-BB40ABAECA34}" destId="{A9E64BA9-7683-4F6D-851F-7C561E5043EA}" srcOrd="0" destOrd="0" presId="urn:microsoft.com/office/officeart/2018/2/layout/IconLabelList"/>
    <dgm:cxn modelId="{0ABDD3D8-9397-4FE1-8641-FB75DA97AAA4}" srcId="{70A61D8E-CD69-4E40-A8A2-94DEF3F8243B}" destId="{3B0BC01C-52F6-4506-96E4-CC7D3BEAF318}" srcOrd="0" destOrd="0" parTransId="{912BF343-0494-423C-99C2-4282714435BC}" sibTransId="{8BF20941-EB4E-4824-B6E5-051CCBACDA32}"/>
    <dgm:cxn modelId="{668FADDE-30E5-4BF5-B558-69019E99CAB6}" type="presOf" srcId="{5FE400B1-D7F3-4C05-ADA4-A2B1F89F4F2B}" destId="{DB2957C2-3A1E-4F6E-A169-AA6886518051}" srcOrd="0" destOrd="0" presId="urn:microsoft.com/office/officeart/2018/2/layout/IconLabelList"/>
    <dgm:cxn modelId="{AE185FE3-E290-4127-A694-94B02C982B5B}" srcId="{70A61D8E-CD69-4E40-A8A2-94DEF3F8243B}" destId="{5FE400B1-D7F3-4C05-ADA4-A2B1F89F4F2B}" srcOrd="1" destOrd="0" parTransId="{2B09DB8D-2467-4EA4-B653-CB949D65FF93}" sibTransId="{7E679D22-A0CC-409D-9A11-506D83584755}"/>
    <dgm:cxn modelId="{ECC62C0F-8B85-43A5-8646-E62E88A21078}" type="presParOf" srcId="{BA9981C9-A015-4E71-A3DE-151F53F7AEF4}" destId="{9840A3A3-6C04-490B-A4BF-558C7CCA8310}" srcOrd="0" destOrd="0" presId="urn:microsoft.com/office/officeart/2018/2/layout/IconLabelList"/>
    <dgm:cxn modelId="{12AE9853-F555-4E71-A721-B5BD55FD3400}" type="presParOf" srcId="{9840A3A3-6C04-490B-A4BF-558C7CCA8310}" destId="{65AAA204-7359-433F-99CF-4448EC080A2D}" srcOrd="0" destOrd="0" presId="urn:microsoft.com/office/officeart/2018/2/layout/IconLabelList"/>
    <dgm:cxn modelId="{A91DF10C-CF07-4289-BF3B-49FF64AB157E}" type="presParOf" srcId="{9840A3A3-6C04-490B-A4BF-558C7CCA8310}" destId="{4F0ECC58-DD3E-499B-AA9A-824DF4FE00F1}" srcOrd="1" destOrd="0" presId="urn:microsoft.com/office/officeart/2018/2/layout/IconLabelList"/>
    <dgm:cxn modelId="{0A914235-5162-4E8A-B63D-4B6255C61082}" type="presParOf" srcId="{9840A3A3-6C04-490B-A4BF-558C7CCA8310}" destId="{BAFAC867-AD6C-484F-B92F-A0840F0873AA}" srcOrd="2" destOrd="0" presId="urn:microsoft.com/office/officeart/2018/2/layout/IconLabelList"/>
    <dgm:cxn modelId="{FA216CB6-76F5-4371-860C-BF1777458706}" type="presParOf" srcId="{BA9981C9-A015-4E71-A3DE-151F53F7AEF4}" destId="{9C1B5923-0CF0-4ED6-81C3-1F70E316D398}" srcOrd="1" destOrd="0" presId="urn:microsoft.com/office/officeart/2018/2/layout/IconLabelList"/>
    <dgm:cxn modelId="{00C09380-3D9D-4768-90D4-8925BCBEB4CA}" type="presParOf" srcId="{BA9981C9-A015-4E71-A3DE-151F53F7AEF4}" destId="{5728FCAA-E083-42D0-B018-067965D4D3C1}" srcOrd="2" destOrd="0" presId="urn:microsoft.com/office/officeart/2018/2/layout/IconLabelList"/>
    <dgm:cxn modelId="{78DC56E1-5D9F-4A6F-8226-431805A29B6A}" type="presParOf" srcId="{5728FCAA-E083-42D0-B018-067965D4D3C1}" destId="{889835F9-AB7B-41F7-9E28-11E21DCE14B6}" srcOrd="0" destOrd="0" presId="urn:microsoft.com/office/officeart/2018/2/layout/IconLabelList"/>
    <dgm:cxn modelId="{DA8709C7-D371-4B97-8C05-048FDB50586E}" type="presParOf" srcId="{5728FCAA-E083-42D0-B018-067965D4D3C1}" destId="{7E46A4D0-4DFE-4562-BF5D-207B9B82AB21}" srcOrd="1" destOrd="0" presId="urn:microsoft.com/office/officeart/2018/2/layout/IconLabelList"/>
    <dgm:cxn modelId="{37429298-C27D-4DDC-8EAF-4F92922CA231}" type="presParOf" srcId="{5728FCAA-E083-42D0-B018-067965D4D3C1}" destId="{DB2957C2-3A1E-4F6E-A169-AA6886518051}" srcOrd="2" destOrd="0" presId="urn:microsoft.com/office/officeart/2018/2/layout/IconLabelList"/>
    <dgm:cxn modelId="{E246B8BC-345F-46E4-BBFA-F9C2552B5A56}" type="presParOf" srcId="{BA9981C9-A015-4E71-A3DE-151F53F7AEF4}" destId="{3842FC0E-D30D-4996-BE94-72B251D0CA10}" srcOrd="3" destOrd="0" presId="urn:microsoft.com/office/officeart/2018/2/layout/IconLabelList"/>
    <dgm:cxn modelId="{2E630D3A-4EB2-43EE-A8C7-4B9D717EC571}" type="presParOf" srcId="{BA9981C9-A015-4E71-A3DE-151F53F7AEF4}" destId="{C2E3DA92-8D43-4F67-AD05-9BBAC4567050}" srcOrd="4" destOrd="0" presId="urn:microsoft.com/office/officeart/2018/2/layout/IconLabelList"/>
    <dgm:cxn modelId="{84F892F2-697C-452E-8A7F-CCB0B0FBF0B4}" type="presParOf" srcId="{C2E3DA92-8D43-4F67-AD05-9BBAC4567050}" destId="{7A1D60DB-FA3C-470F-A816-481AD041C648}" srcOrd="0" destOrd="0" presId="urn:microsoft.com/office/officeart/2018/2/layout/IconLabelList"/>
    <dgm:cxn modelId="{C59B0A4E-813F-4697-BF7E-1B7C0732D6C5}" type="presParOf" srcId="{C2E3DA92-8D43-4F67-AD05-9BBAC4567050}" destId="{05CC1371-A6D9-4EA1-82F5-2E545165C8B5}" srcOrd="1" destOrd="0" presId="urn:microsoft.com/office/officeart/2018/2/layout/IconLabelList"/>
    <dgm:cxn modelId="{DA7D9662-62BB-4E6B-98C3-27E1C6ECA066}" type="presParOf" srcId="{C2E3DA92-8D43-4F67-AD05-9BBAC4567050}" destId="{A9E64BA9-7683-4F6D-851F-7C561E5043E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76A0FB-7772-4654-B788-1119A8EBDB44}" type="doc">
      <dgm:prSet loTypeId="urn:microsoft.com/office/officeart/2008/layout/CircleAccentTimeline" loCatId="process" qsTypeId="urn:microsoft.com/office/officeart/2005/8/quickstyle/3d3" qsCatId="3D" csTypeId="urn:microsoft.com/office/officeart/2005/8/colors/colorful2" csCatId="colorful" phldr="1"/>
      <dgm:spPr/>
      <dgm:t>
        <a:bodyPr/>
        <a:lstStyle/>
        <a:p>
          <a:endParaRPr lang="en-US"/>
        </a:p>
      </dgm:t>
    </dgm:pt>
    <dgm:pt modelId="{436B0FAE-D6FB-4497-8E70-FDC98059467D}">
      <dgm:prSet phldrT="[Text]" custT="1"/>
      <dgm:spPr/>
      <dgm:t>
        <a:bodyPr/>
        <a:lstStyle/>
        <a:p>
          <a:pPr algn="l"/>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 </a:t>
          </a:r>
        </a:p>
      </dgm:t>
    </dgm:pt>
    <dgm:pt modelId="{F777CDD3-68E5-488B-ACB8-605E6C805E1B}" type="parTrans" cxnId="{4C8089FF-851C-4C5D-A286-12922D8CA844}">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EEA090D5-B4FC-4655-8094-E1A068AA2404}" type="sibTrans" cxnId="{4C8089FF-851C-4C5D-A286-12922D8CA844}">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FF3FB041-F7F7-4DDC-8795-66893A37BB75}">
      <dgm:prSet phldrT="[Text]" custT="1"/>
      <dgm:spPr/>
      <dgm:t>
        <a:bodyPr/>
        <a:lstStyle/>
        <a:p>
          <a:pPr algn="l"/>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t>
          </a:r>
        </a:p>
      </dgm:t>
    </dgm:pt>
    <dgm:pt modelId="{07498BCA-2CF5-4E5C-9C14-324B3CB8557F}" type="parTrans" cxnId="{D933C6DF-CEF3-4E15-AEFD-A5676B95E1BF}">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9DCC9775-81C1-40EF-AC36-9C94067574F5}" type="sibTrans" cxnId="{D933C6DF-CEF3-4E15-AEFD-A5676B95E1BF}">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969E043-2EB9-4492-A6B9-5B2E58463B2E}">
      <dgm:prSet phldrT="[Text]" custT="1"/>
      <dgm:spPr/>
      <dgm:t>
        <a:bodyPr/>
        <a:lstStyle/>
        <a:p>
          <a:pPr algn="l"/>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 </a:t>
          </a:r>
        </a:p>
      </dgm:t>
    </dgm:pt>
    <dgm:pt modelId="{01874AF2-6A51-4FFC-85ED-1CB8E48A6532}" type="parTrans" cxnId="{CFAA95B9-2160-4742-8ECF-F0BB587F499E}">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423454D-536C-4ED0-ADB3-BA65F102880A}" type="sibTrans" cxnId="{CFAA95B9-2160-4742-8ECF-F0BB587F499E}">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833A34D2-D217-4D19-BFFF-9B30007E6F19}">
      <dgm:prSet phldrT="[Text]" custT="1"/>
      <dgm:spPr/>
      <dgm:t>
        <a:bodyPr/>
        <a:lstStyle/>
        <a:p>
          <a:pPr algn="l"/>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a:t>
          </a:r>
        </a:p>
      </dgm:t>
    </dgm:pt>
    <dgm:pt modelId="{D3C532F8-1A53-48C9-B06C-3C2ABC61C126}" type="parTrans" cxnId="{D23C7938-DFF5-4570-B7C2-DED5CF0038AF}">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5E712AC4-F726-49E0-B4D4-F41C19DE7984}" type="sibTrans" cxnId="{D23C7938-DFF5-4570-B7C2-DED5CF0038AF}">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0C56BCA-3A20-4386-A7E0-1CEC0CD2B922}">
      <dgm:prSet phldrT="[Text]" custT="1"/>
      <dgm:spPr/>
      <dgm:t>
        <a:bodyPr/>
        <a:lstStyle/>
        <a:p>
          <a:pPr algn="l"/>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 </a:t>
          </a:r>
        </a:p>
      </dgm:t>
    </dgm:pt>
    <dgm:pt modelId="{BB9390FE-7086-4350-9BD4-B5E47E7F08D7}" type="parTrans" cxnId="{9462B0D3-1F26-4F74-AC30-61AB05E5442A}">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900BD5DB-FED4-4E05-9A4D-715E7F6B4BCB}" type="sibTrans" cxnId="{9462B0D3-1F26-4F74-AC30-61AB05E5442A}">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10225F2-D597-47DD-8C14-DF9FDF65A07C}">
      <dgm:prSet phldrT="[Text]" custT="1"/>
      <dgm:spPr/>
      <dgm:t>
        <a:bodyPr/>
        <a:lstStyle/>
        <a:p>
          <a:pPr algn="l"/>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a:t>
          </a:r>
        </a:p>
      </dgm:t>
    </dgm:pt>
    <dgm:pt modelId="{3A083CE3-D0D1-4E86-94BC-2D080E7BC177}" type="parTrans" cxnId="{4C5B1D53-6EB3-43FD-B686-E4D66E853CC8}">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A3A29334-AC01-4FF0-A1E8-9C2FF81E7425}" type="sibTrans" cxnId="{4C5B1D53-6EB3-43FD-B686-E4D66E853CC8}">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99D00DD-D85A-4CAE-9A74-4D592987996C}">
      <dgm:prSet phldrT="[Text]" custT="1"/>
      <dgm:spPr/>
      <dgm:t>
        <a:bodyPr/>
        <a:lstStyle/>
        <a:p>
          <a:pPr algn="l"/>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LAUNCH </a:t>
          </a:r>
        </a:p>
      </dgm:t>
    </dgm:pt>
    <dgm:pt modelId="{2CF10C67-3680-40F5-A2FD-16A83A7648E2}" type="parTrans" cxnId="{FB772F09-30CA-44D7-BCF6-CF14B0201A60}">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005D29D-D482-454A-87D9-E70B5794B2C8}" type="sibTrans" cxnId="{FB772F09-30CA-44D7-BCF6-CF14B0201A60}">
      <dgm:prSet/>
      <dgm:spPr/>
      <dgm:t>
        <a:bodyPr/>
        <a:lstStyle/>
        <a:p>
          <a:pPr algn="l"/>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B3E2C65-B3F6-48BD-97B5-D6FD9A0797C9}" type="pres">
      <dgm:prSet presAssocID="{A576A0FB-7772-4654-B788-1119A8EBDB44}" presName="Name0" presStyleCnt="0">
        <dgm:presLayoutVars>
          <dgm:dir/>
        </dgm:presLayoutVars>
      </dgm:prSet>
      <dgm:spPr/>
    </dgm:pt>
    <dgm:pt modelId="{AAAA150A-8B12-4982-89BC-E25B369BF19F}" type="pres">
      <dgm:prSet presAssocID="{436B0FAE-D6FB-4497-8E70-FDC98059467D}" presName="parComposite" presStyleCnt="0"/>
      <dgm:spPr/>
    </dgm:pt>
    <dgm:pt modelId="{E797CC29-9A61-4C98-8369-4B2B9C67D268}" type="pres">
      <dgm:prSet presAssocID="{436B0FAE-D6FB-4497-8E70-FDC98059467D}" presName="parBigCircle" presStyleLbl="node0" presStyleIdx="0" presStyleCnt="7"/>
      <dgm:spPr>
        <a:solidFill>
          <a:schemeClr val="accent1"/>
        </a:solidFill>
      </dgm:spPr>
    </dgm:pt>
    <dgm:pt modelId="{41FC6900-F858-48AE-BD21-E41A0B8DF86B}" type="pres">
      <dgm:prSet presAssocID="{436B0FAE-D6FB-4497-8E70-FDC98059467D}" presName="parTx" presStyleLbl="revTx" presStyleIdx="0" presStyleCnt="7"/>
      <dgm:spPr/>
    </dgm:pt>
    <dgm:pt modelId="{B99248E7-67ED-4ED4-8AF6-1F530DDC5541}" type="pres">
      <dgm:prSet presAssocID="{436B0FAE-D6FB-4497-8E70-FDC98059467D}" presName="bSpace" presStyleCnt="0"/>
      <dgm:spPr/>
    </dgm:pt>
    <dgm:pt modelId="{ED6EEC1F-68B6-4ABD-98CB-381ED7D3DEF8}" type="pres">
      <dgm:prSet presAssocID="{436B0FAE-D6FB-4497-8E70-FDC98059467D}" presName="parBackupNorm" presStyleCnt="0"/>
      <dgm:spPr/>
    </dgm:pt>
    <dgm:pt modelId="{1D38C0CD-36CF-49BF-A361-227A5552D373}" type="pres">
      <dgm:prSet presAssocID="{EEA090D5-B4FC-4655-8094-E1A068AA2404}" presName="parSpace" presStyleCnt="0"/>
      <dgm:spPr/>
    </dgm:pt>
    <dgm:pt modelId="{A2176ACF-DBAF-4E9C-B9F4-5F5953040146}" type="pres">
      <dgm:prSet presAssocID="{FF3FB041-F7F7-4DDC-8795-66893A37BB75}" presName="parComposite" presStyleCnt="0"/>
      <dgm:spPr/>
    </dgm:pt>
    <dgm:pt modelId="{FF8029CD-48F9-4061-8077-BACBC427208C}" type="pres">
      <dgm:prSet presAssocID="{FF3FB041-F7F7-4DDC-8795-66893A37BB75}" presName="parBigCircle" presStyleLbl="node0" presStyleIdx="1" presStyleCnt="7"/>
      <dgm:spPr>
        <a:solidFill>
          <a:schemeClr val="accent2"/>
        </a:solidFill>
      </dgm:spPr>
    </dgm:pt>
    <dgm:pt modelId="{BDDAC340-90A1-4412-B342-C03744DF0B90}" type="pres">
      <dgm:prSet presAssocID="{FF3FB041-F7F7-4DDC-8795-66893A37BB75}" presName="parTx" presStyleLbl="revTx" presStyleIdx="1" presStyleCnt="7"/>
      <dgm:spPr/>
    </dgm:pt>
    <dgm:pt modelId="{260D7AE9-E634-4808-A646-E044CBD38A17}" type="pres">
      <dgm:prSet presAssocID="{FF3FB041-F7F7-4DDC-8795-66893A37BB75}" presName="bSpace" presStyleCnt="0"/>
      <dgm:spPr/>
    </dgm:pt>
    <dgm:pt modelId="{FDB9E599-8FE2-4BB6-889C-A9E4A816F843}" type="pres">
      <dgm:prSet presAssocID="{FF3FB041-F7F7-4DDC-8795-66893A37BB75}" presName="parBackupNorm" presStyleCnt="0"/>
      <dgm:spPr/>
    </dgm:pt>
    <dgm:pt modelId="{967C513A-1FEF-4443-BCAC-702352480642}" type="pres">
      <dgm:prSet presAssocID="{9DCC9775-81C1-40EF-AC36-9C94067574F5}" presName="parSpace" presStyleCnt="0"/>
      <dgm:spPr/>
    </dgm:pt>
    <dgm:pt modelId="{0CAFD423-7E25-4638-B44D-84DF24C8A948}" type="pres">
      <dgm:prSet presAssocID="{4969E043-2EB9-4492-A6B9-5B2E58463B2E}" presName="parComposite" presStyleCnt="0"/>
      <dgm:spPr/>
    </dgm:pt>
    <dgm:pt modelId="{219689C5-1C8F-43C0-9FB9-A2C37E581A8B}" type="pres">
      <dgm:prSet presAssocID="{4969E043-2EB9-4492-A6B9-5B2E58463B2E}" presName="parBigCircle" presStyleLbl="node0" presStyleIdx="2" presStyleCnt="7"/>
      <dgm:spPr>
        <a:solidFill>
          <a:schemeClr val="accent2">
            <a:lumMod val="40000"/>
            <a:lumOff val="60000"/>
          </a:schemeClr>
        </a:solidFill>
      </dgm:spPr>
    </dgm:pt>
    <dgm:pt modelId="{98FBD1B6-5408-4915-9ECE-0294A562FB78}" type="pres">
      <dgm:prSet presAssocID="{4969E043-2EB9-4492-A6B9-5B2E58463B2E}" presName="parTx" presStyleLbl="revTx" presStyleIdx="2" presStyleCnt="7"/>
      <dgm:spPr/>
    </dgm:pt>
    <dgm:pt modelId="{DE89D17B-00E1-46F0-BD44-6631313F509E}" type="pres">
      <dgm:prSet presAssocID="{4969E043-2EB9-4492-A6B9-5B2E58463B2E}" presName="bSpace" presStyleCnt="0"/>
      <dgm:spPr/>
    </dgm:pt>
    <dgm:pt modelId="{EF8336F5-5594-4251-973C-D4F835F53D6E}" type="pres">
      <dgm:prSet presAssocID="{4969E043-2EB9-4492-A6B9-5B2E58463B2E}" presName="parBackupNorm" presStyleCnt="0"/>
      <dgm:spPr/>
    </dgm:pt>
    <dgm:pt modelId="{A7488DDF-C8F6-4E6F-8C37-6807231FEE78}" type="pres">
      <dgm:prSet presAssocID="{6423454D-536C-4ED0-ADB3-BA65F102880A}" presName="parSpace" presStyleCnt="0"/>
      <dgm:spPr/>
    </dgm:pt>
    <dgm:pt modelId="{32E18482-676A-4B3D-A8A3-CAEC7A366BF9}" type="pres">
      <dgm:prSet presAssocID="{833A34D2-D217-4D19-BFFF-9B30007E6F19}" presName="parComposite" presStyleCnt="0"/>
      <dgm:spPr/>
    </dgm:pt>
    <dgm:pt modelId="{4CE41D99-51BC-4628-8E59-F0F4A4BB3A67}" type="pres">
      <dgm:prSet presAssocID="{833A34D2-D217-4D19-BFFF-9B30007E6F19}" presName="parBigCircle" presStyleLbl="node0" presStyleIdx="3" presStyleCnt="7"/>
      <dgm:spPr>
        <a:solidFill>
          <a:schemeClr val="tx2"/>
        </a:solidFill>
      </dgm:spPr>
    </dgm:pt>
    <dgm:pt modelId="{076BC31E-A175-4675-B439-12D306D0C120}" type="pres">
      <dgm:prSet presAssocID="{833A34D2-D217-4D19-BFFF-9B30007E6F19}" presName="parTx" presStyleLbl="revTx" presStyleIdx="3" presStyleCnt="7"/>
      <dgm:spPr/>
    </dgm:pt>
    <dgm:pt modelId="{A15B2595-8EB5-43B2-A3C4-8F2C9AA52B8C}" type="pres">
      <dgm:prSet presAssocID="{833A34D2-D217-4D19-BFFF-9B30007E6F19}" presName="bSpace" presStyleCnt="0"/>
      <dgm:spPr/>
    </dgm:pt>
    <dgm:pt modelId="{1DD5BDC3-ACB2-402E-9CB7-656249CA6912}" type="pres">
      <dgm:prSet presAssocID="{833A34D2-D217-4D19-BFFF-9B30007E6F19}" presName="parBackupNorm" presStyleCnt="0"/>
      <dgm:spPr/>
    </dgm:pt>
    <dgm:pt modelId="{6666AAD8-550F-4F55-A6AE-815D9424F3D1}" type="pres">
      <dgm:prSet presAssocID="{5E712AC4-F726-49E0-B4D4-F41C19DE7984}" presName="parSpace" presStyleCnt="0"/>
      <dgm:spPr/>
    </dgm:pt>
    <dgm:pt modelId="{66E21901-F55D-4ED8-9B6B-0BEE3DA6F26A}" type="pres">
      <dgm:prSet presAssocID="{10C56BCA-3A20-4386-A7E0-1CEC0CD2B922}" presName="parComposite" presStyleCnt="0"/>
      <dgm:spPr/>
    </dgm:pt>
    <dgm:pt modelId="{F1A3BD12-C9EC-4DD6-A79D-1CDD60693FBE}" type="pres">
      <dgm:prSet presAssocID="{10C56BCA-3A20-4386-A7E0-1CEC0CD2B922}" presName="parBigCircle" presStyleLbl="node0" presStyleIdx="4" presStyleCnt="7"/>
      <dgm:spPr>
        <a:solidFill>
          <a:srgbClr val="7030A0"/>
        </a:solidFill>
      </dgm:spPr>
    </dgm:pt>
    <dgm:pt modelId="{AF663A13-F3C2-4461-9427-0F8C8236AA5D}" type="pres">
      <dgm:prSet presAssocID="{10C56BCA-3A20-4386-A7E0-1CEC0CD2B922}" presName="parTx" presStyleLbl="revTx" presStyleIdx="4" presStyleCnt="7"/>
      <dgm:spPr/>
    </dgm:pt>
    <dgm:pt modelId="{0D139B8A-6FE7-4358-B550-0B3201B5F020}" type="pres">
      <dgm:prSet presAssocID="{10C56BCA-3A20-4386-A7E0-1CEC0CD2B922}" presName="bSpace" presStyleCnt="0"/>
      <dgm:spPr/>
    </dgm:pt>
    <dgm:pt modelId="{816866A5-E47C-4610-8C06-73439FE0CEBD}" type="pres">
      <dgm:prSet presAssocID="{10C56BCA-3A20-4386-A7E0-1CEC0CD2B922}" presName="parBackupNorm" presStyleCnt="0"/>
      <dgm:spPr/>
    </dgm:pt>
    <dgm:pt modelId="{2CD687E6-6C18-4595-88E1-A45D888D3976}" type="pres">
      <dgm:prSet presAssocID="{900BD5DB-FED4-4E05-9A4D-715E7F6B4BCB}" presName="parSpace" presStyleCnt="0"/>
      <dgm:spPr/>
    </dgm:pt>
    <dgm:pt modelId="{B3A9FA07-3039-4101-89C3-A084CA332C87}" type="pres">
      <dgm:prSet presAssocID="{010225F2-D597-47DD-8C14-DF9FDF65A07C}" presName="parComposite" presStyleCnt="0"/>
      <dgm:spPr/>
    </dgm:pt>
    <dgm:pt modelId="{83638BC4-49C0-4F1B-A194-5C29E1FD10CD}" type="pres">
      <dgm:prSet presAssocID="{010225F2-D597-47DD-8C14-DF9FDF65A07C}" presName="parBigCircle" presStyleLbl="node0" presStyleIdx="5" presStyleCnt="7"/>
      <dgm:spPr>
        <a:solidFill>
          <a:srgbClr val="C00000"/>
        </a:solidFill>
      </dgm:spPr>
    </dgm:pt>
    <dgm:pt modelId="{1BD486BE-BF3C-4108-A9DC-346AB2BCFBFD}" type="pres">
      <dgm:prSet presAssocID="{010225F2-D597-47DD-8C14-DF9FDF65A07C}" presName="parTx" presStyleLbl="revTx" presStyleIdx="5" presStyleCnt="7"/>
      <dgm:spPr/>
    </dgm:pt>
    <dgm:pt modelId="{CC47E3F7-5F0E-4359-85A7-2A7C7DC66FE3}" type="pres">
      <dgm:prSet presAssocID="{010225F2-D597-47DD-8C14-DF9FDF65A07C}" presName="bSpace" presStyleCnt="0"/>
      <dgm:spPr/>
    </dgm:pt>
    <dgm:pt modelId="{A84075E8-BE43-442D-BA8D-D87AB8CCD4FB}" type="pres">
      <dgm:prSet presAssocID="{010225F2-D597-47DD-8C14-DF9FDF65A07C}" presName="parBackupNorm" presStyleCnt="0"/>
      <dgm:spPr/>
    </dgm:pt>
    <dgm:pt modelId="{402B8850-A0FE-4B63-8815-5D15A6D20F70}" type="pres">
      <dgm:prSet presAssocID="{A3A29334-AC01-4FF0-A1E8-9C2FF81E7425}" presName="parSpace" presStyleCnt="0"/>
      <dgm:spPr/>
    </dgm:pt>
    <dgm:pt modelId="{FC99E800-F26B-4CEF-A0BB-3ED85A5302C4}" type="pres">
      <dgm:prSet presAssocID="{199D00DD-D85A-4CAE-9A74-4D592987996C}" presName="parComposite" presStyleCnt="0"/>
      <dgm:spPr/>
    </dgm:pt>
    <dgm:pt modelId="{8B25AB82-6AF3-4F53-91A7-58B27E8649AD}" type="pres">
      <dgm:prSet presAssocID="{199D00DD-D85A-4CAE-9A74-4D592987996C}" presName="parBigCircle" presStyleLbl="node0" presStyleIdx="6" presStyleCnt="7"/>
      <dgm:spPr>
        <a:solidFill>
          <a:srgbClr val="00B050"/>
        </a:solidFill>
      </dgm:spPr>
    </dgm:pt>
    <dgm:pt modelId="{4D81B61A-A884-4FAE-B575-8335A364B609}" type="pres">
      <dgm:prSet presAssocID="{199D00DD-D85A-4CAE-9A74-4D592987996C}" presName="parTx" presStyleLbl="revTx" presStyleIdx="6" presStyleCnt="7"/>
      <dgm:spPr/>
    </dgm:pt>
    <dgm:pt modelId="{618BDE23-4FB4-415B-B17B-AF2A0EA9A7DD}" type="pres">
      <dgm:prSet presAssocID="{199D00DD-D85A-4CAE-9A74-4D592987996C}" presName="bSpace" presStyleCnt="0"/>
      <dgm:spPr/>
    </dgm:pt>
    <dgm:pt modelId="{1ED6683E-840B-4515-889A-04F1658D7858}" type="pres">
      <dgm:prSet presAssocID="{199D00DD-D85A-4CAE-9A74-4D592987996C}" presName="parBackupNorm" presStyleCnt="0"/>
      <dgm:spPr/>
    </dgm:pt>
    <dgm:pt modelId="{C3221A6D-B66B-498F-9787-0E75BFD7AC9C}" type="pres">
      <dgm:prSet presAssocID="{B005D29D-D482-454A-87D9-E70B5794B2C8}" presName="parSpace" presStyleCnt="0"/>
      <dgm:spPr/>
    </dgm:pt>
  </dgm:ptLst>
  <dgm:cxnLst>
    <dgm:cxn modelId="{FB772F09-30CA-44D7-BCF6-CF14B0201A60}" srcId="{A576A0FB-7772-4654-B788-1119A8EBDB44}" destId="{199D00DD-D85A-4CAE-9A74-4D592987996C}" srcOrd="6" destOrd="0" parTransId="{2CF10C67-3680-40F5-A2FD-16A83A7648E2}" sibTransId="{B005D29D-D482-454A-87D9-E70B5794B2C8}"/>
    <dgm:cxn modelId="{3C999814-3B95-48E8-B2BB-2F0AD39953E9}" type="presOf" srcId="{FF3FB041-F7F7-4DDC-8795-66893A37BB75}" destId="{BDDAC340-90A1-4412-B342-C03744DF0B90}" srcOrd="0" destOrd="0" presId="urn:microsoft.com/office/officeart/2008/layout/CircleAccentTimeline"/>
    <dgm:cxn modelId="{C36E422A-2DC3-41BB-B211-4DDF5126BC65}" type="presOf" srcId="{010225F2-D597-47DD-8C14-DF9FDF65A07C}" destId="{1BD486BE-BF3C-4108-A9DC-346AB2BCFBFD}" srcOrd="0" destOrd="0" presId="urn:microsoft.com/office/officeart/2008/layout/CircleAccentTimeline"/>
    <dgm:cxn modelId="{D23C7938-DFF5-4570-B7C2-DED5CF0038AF}" srcId="{A576A0FB-7772-4654-B788-1119A8EBDB44}" destId="{833A34D2-D217-4D19-BFFF-9B30007E6F19}" srcOrd="3" destOrd="0" parTransId="{D3C532F8-1A53-48C9-B06C-3C2ABC61C126}" sibTransId="{5E712AC4-F726-49E0-B4D4-F41C19DE7984}"/>
    <dgm:cxn modelId="{4C5B1D53-6EB3-43FD-B686-E4D66E853CC8}" srcId="{A576A0FB-7772-4654-B788-1119A8EBDB44}" destId="{010225F2-D597-47DD-8C14-DF9FDF65A07C}" srcOrd="5" destOrd="0" parTransId="{3A083CE3-D0D1-4E86-94BC-2D080E7BC177}" sibTransId="{A3A29334-AC01-4FF0-A1E8-9C2FF81E7425}"/>
    <dgm:cxn modelId="{D7EC2CA0-EF71-4EC2-B8C2-5EF1EF012DDE}" type="presOf" srcId="{833A34D2-D217-4D19-BFFF-9B30007E6F19}" destId="{076BC31E-A175-4675-B439-12D306D0C120}" srcOrd="0" destOrd="0" presId="urn:microsoft.com/office/officeart/2008/layout/CircleAccentTimeline"/>
    <dgm:cxn modelId="{DD6349A0-0C14-4E6D-8604-0E97496E93F2}" type="presOf" srcId="{436B0FAE-D6FB-4497-8E70-FDC98059467D}" destId="{41FC6900-F858-48AE-BD21-E41A0B8DF86B}" srcOrd="0" destOrd="0" presId="urn:microsoft.com/office/officeart/2008/layout/CircleAccentTimeline"/>
    <dgm:cxn modelId="{E02843A1-FB6C-4F5F-99C2-7B8A846157CB}" type="presOf" srcId="{A576A0FB-7772-4654-B788-1119A8EBDB44}" destId="{BB3E2C65-B3F6-48BD-97B5-D6FD9A0797C9}" srcOrd="0" destOrd="0" presId="urn:microsoft.com/office/officeart/2008/layout/CircleAccentTimeline"/>
    <dgm:cxn modelId="{36A1A9B4-9B19-45EA-A118-42A90ADE2B4A}" type="presOf" srcId="{10C56BCA-3A20-4386-A7E0-1CEC0CD2B922}" destId="{AF663A13-F3C2-4461-9427-0F8C8236AA5D}" srcOrd="0" destOrd="0" presId="urn:microsoft.com/office/officeart/2008/layout/CircleAccentTimeline"/>
    <dgm:cxn modelId="{CFAA95B9-2160-4742-8ECF-F0BB587F499E}" srcId="{A576A0FB-7772-4654-B788-1119A8EBDB44}" destId="{4969E043-2EB9-4492-A6B9-5B2E58463B2E}" srcOrd="2" destOrd="0" parTransId="{01874AF2-6A51-4FFC-85ED-1CB8E48A6532}" sibTransId="{6423454D-536C-4ED0-ADB3-BA65F102880A}"/>
    <dgm:cxn modelId="{9462B0D3-1F26-4F74-AC30-61AB05E5442A}" srcId="{A576A0FB-7772-4654-B788-1119A8EBDB44}" destId="{10C56BCA-3A20-4386-A7E0-1CEC0CD2B922}" srcOrd="4" destOrd="0" parTransId="{BB9390FE-7086-4350-9BD4-B5E47E7F08D7}" sibTransId="{900BD5DB-FED4-4E05-9A4D-715E7F6B4BCB}"/>
    <dgm:cxn modelId="{D22968DD-9D1F-4D27-8FAB-C8E60D1050C9}" type="presOf" srcId="{4969E043-2EB9-4492-A6B9-5B2E58463B2E}" destId="{98FBD1B6-5408-4915-9ECE-0294A562FB78}" srcOrd="0" destOrd="0" presId="urn:microsoft.com/office/officeart/2008/layout/CircleAccentTimeline"/>
    <dgm:cxn modelId="{D933C6DF-CEF3-4E15-AEFD-A5676B95E1BF}" srcId="{A576A0FB-7772-4654-B788-1119A8EBDB44}" destId="{FF3FB041-F7F7-4DDC-8795-66893A37BB75}" srcOrd="1" destOrd="0" parTransId="{07498BCA-2CF5-4E5C-9C14-324B3CB8557F}" sibTransId="{9DCC9775-81C1-40EF-AC36-9C94067574F5}"/>
    <dgm:cxn modelId="{788591ED-942E-423E-B808-C1AF0768319A}" type="presOf" srcId="{199D00DD-D85A-4CAE-9A74-4D592987996C}" destId="{4D81B61A-A884-4FAE-B575-8335A364B609}" srcOrd="0" destOrd="0" presId="urn:microsoft.com/office/officeart/2008/layout/CircleAccentTimeline"/>
    <dgm:cxn modelId="{4C8089FF-851C-4C5D-A286-12922D8CA844}" srcId="{A576A0FB-7772-4654-B788-1119A8EBDB44}" destId="{436B0FAE-D6FB-4497-8E70-FDC98059467D}" srcOrd="0" destOrd="0" parTransId="{F777CDD3-68E5-488B-ACB8-605E6C805E1B}" sibTransId="{EEA090D5-B4FC-4655-8094-E1A068AA2404}"/>
    <dgm:cxn modelId="{EF02D048-9DEA-4F5A-A8F5-C21645DBBF5F}" type="presParOf" srcId="{BB3E2C65-B3F6-48BD-97B5-D6FD9A0797C9}" destId="{AAAA150A-8B12-4982-89BC-E25B369BF19F}" srcOrd="0" destOrd="0" presId="urn:microsoft.com/office/officeart/2008/layout/CircleAccentTimeline"/>
    <dgm:cxn modelId="{258788C1-734A-4EA9-A6C9-836F9D943E9D}" type="presParOf" srcId="{AAAA150A-8B12-4982-89BC-E25B369BF19F}" destId="{E797CC29-9A61-4C98-8369-4B2B9C67D268}" srcOrd="0" destOrd="0" presId="urn:microsoft.com/office/officeart/2008/layout/CircleAccentTimeline"/>
    <dgm:cxn modelId="{420F59C7-36A8-4FDB-AC49-5DB80E1B6B2A}" type="presParOf" srcId="{AAAA150A-8B12-4982-89BC-E25B369BF19F}" destId="{41FC6900-F858-48AE-BD21-E41A0B8DF86B}" srcOrd="1" destOrd="0" presId="urn:microsoft.com/office/officeart/2008/layout/CircleAccentTimeline"/>
    <dgm:cxn modelId="{C57624F1-3784-4BD3-B7D5-39D6CDB792F3}" type="presParOf" srcId="{AAAA150A-8B12-4982-89BC-E25B369BF19F}" destId="{B99248E7-67ED-4ED4-8AF6-1F530DDC5541}" srcOrd="2" destOrd="0" presId="urn:microsoft.com/office/officeart/2008/layout/CircleAccentTimeline"/>
    <dgm:cxn modelId="{12C29850-069D-4F05-A201-70855FB22BC1}" type="presParOf" srcId="{BB3E2C65-B3F6-48BD-97B5-D6FD9A0797C9}" destId="{ED6EEC1F-68B6-4ABD-98CB-381ED7D3DEF8}" srcOrd="1" destOrd="0" presId="urn:microsoft.com/office/officeart/2008/layout/CircleAccentTimeline"/>
    <dgm:cxn modelId="{48491E1B-0076-48A4-9340-EC13B678A3A1}" type="presParOf" srcId="{BB3E2C65-B3F6-48BD-97B5-D6FD9A0797C9}" destId="{1D38C0CD-36CF-49BF-A361-227A5552D373}" srcOrd="2" destOrd="0" presId="urn:microsoft.com/office/officeart/2008/layout/CircleAccentTimeline"/>
    <dgm:cxn modelId="{76E449D7-44CD-4590-8459-BE7958FFC73F}" type="presParOf" srcId="{BB3E2C65-B3F6-48BD-97B5-D6FD9A0797C9}" destId="{A2176ACF-DBAF-4E9C-B9F4-5F5953040146}" srcOrd="3" destOrd="0" presId="urn:microsoft.com/office/officeart/2008/layout/CircleAccentTimeline"/>
    <dgm:cxn modelId="{3AFD38BD-47BF-429D-8B1E-7BC02AB13914}" type="presParOf" srcId="{A2176ACF-DBAF-4E9C-B9F4-5F5953040146}" destId="{FF8029CD-48F9-4061-8077-BACBC427208C}" srcOrd="0" destOrd="0" presId="urn:microsoft.com/office/officeart/2008/layout/CircleAccentTimeline"/>
    <dgm:cxn modelId="{D8007449-E6DC-4B8F-8A91-F2DD7349462E}" type="presParOf" srcId="{A2176ACF-DBAF-4E9C-B9F4-5F5953040146}" destId="{BDDAC340-90A1-4412-B342-C03744DF0B90}" srcOrd="1" destOrd="0" presId="urn:microsoft.com/office/officeart/2008/layout/CircleAccentTimeline"/>
    <dgm:cxn modelId="{2054A739-9316-4D35-9AA6-B8A8DC80B9E2}" type="presParOf" srcId="{A2176ACF-DBAF-4E9C-B9F4-5F5953040146}" destId="{260D7AE9-E634-4808-A646-E044CBD38A17}" srcOrd="2" destOrd="0" presId="urn:microsoft.com/office/officeart/2008/layout/CircleAccentTimeline"/>
    <dgm:cxn modelId="{3317AD6F-8B51-4011-99DD-F2AFC6F60DC1}" type="presParOf" srcId="{BB3E2C65-B3F6-48BD-97B5-D6FD9A0797C9}" destId="{FDB9E599-8FE2-4BB6-889C-A9E4A816F843}" srcOrd="4" destOrd="0" presId="urn:microsoft.com/office/officeart/2008/layout/CircleAccentTimeline"/>
    <dgm:cxn modelId="{F8A257DB-BF0B-432E-93F8-19A8E68E5D7B}" type="presParOf" srcId="{BB3E2C65-B3F6-48BD-97B5-D6FD9A0797C9}" destId="{967C513A-1FEF-4443-BCAC-702352480642}" srcOrd="5" destOrd="0" presId="urn:microsoft.com/office/officeart/2008/layout/CircleAccentTimeline"/>
    <dgm:cxn modelId="{D5970E44-462E-498C-A481-90C5B0496BF7}" type="presParOf" srcId="{BB3E2C65-B3F6-48BD-97B5-D6FD9A0797C9}" destId="{0CAFD423-7E25-4638-B44D-84DF24C8A948}" srcOrd="6" destOrd="0" presId="urn:microsoft.com/office/officeart/2008/layout/CircleAccentTimeline"/>
    <dgm:cxn modelId="{8748DC71-ADD1-49EE-B9C9-E8A7540FE57F}" type="presParOf" srcId="{0CAFD423-7E25-4638-B44D-84DF24C8A948}" destId="{219689C5-1C8F-43C0-9FB9-A2C37E581A8B}" srcOrd="0" destOrd="0" presId="urn:microsoft.com/office/officeart/2008/layout/CircleAccentTimeline"/>
    <dgm:cxn modelId="{73005BEB-FE3F-4E4F-8511-8AF5B54FD56F}" type="presParOf" srcId="{0CAFD423-7E25-4638-B44D-84DF24C8A948}" destId="{98FBD1B6-5408-4915-9ECE-0294A562FB78}" srcOrd="1" destOrd="0" presId="urn:microsoft.com/office/officeart/2008/layout/CircleAccentTimeline"/>
    <dgm:cxn modelId="{8963CB48-5D10-4025-9F00-01C9804DA33C}" type="presParOf" srcId="{0CAFD423-7E25-4638-B44D-84DF24C8A948}" destId="{DE89D17B-00E1-46F0-BD44-6631313F509E}" srcOrd="2" destOrd="0" presId="urn:microsoft.com/office/officeart/2008/layout/CircleAccentTimeline"/>
    <dgm:cxn modelId="{0DCC296A-0D30-4944-8A93-A790FF51C08C}" type="presParOf" srcId="{BB3E2C65-B3F6-48BD-97B5-D6FD9A0797C9}" destId="{EF8336F5-5594-4251-973C-D4F835F53D6E}" srcOrd="7" destOrd="0" presId="urn:microsoft.com/office/officeart/2008/layout/CircleAccentTimeline"/>
    <dgm:cxn modelId="{B82C77A5-28D5-45ED-9CA6-8DD920C4A789}" type="presParOf" srcId="{BB3E2C65-B3F6-48BD-97B5-D6FD9A0797C9}" destId="{A7488DDF-C8F6-4E6F-8C37-6807231FEE78}" srcOrd="8" destOrd="0" presId="urn:microsoft.com/office/officeart/2008/layout/CircleAccentTimeline"/>
    <dgm:cxn modelId="{AC294D1D-C080-4C80-A70A-FE257E4CC83E}" type="presParOf" srcId="{BB3E2C65-B3F6-48BD-97B5-D6FD9A0797C9}" destId="{32E18482-676A-4B3D-A8A3-CAEC7A366BF9}" srcOrd="9" destOrd="0" presId="urn:microsoft.com/office/officeart/2008/layout/CircleAccentTimeline"/>
    <dgm:cxn modelId="{3798AB21-6C49-415E-8144-41BC00D9FBAD}" type="presParOf" srcId="{32E18482-676A-4B3D-A8A3-CAEC7A366BF9}" destId="{4CE41D99-51BC-4628-8E59-F0F4A4BB3A67}" srcOrd="0" destOrd="0" presId="urn:microsoft.com/office/officeart/2008/layout/CircleAccentTimeline"/>
    <dgm:cxn modelId="{D8D35A63-FF3D-4CFD-81BE-F887526B7EA6}" type="presParOf" srcId="{32E18482-676A-4B3D-A8A3-CAEC7A366BF9}" destId="{076BC31E-A175-4675-B439-12D306D0C120}" srcOrd="1" destOrd="0" presId="urn:microsoft.com/office/officeart/2008/layout/CircleAccentTimeline"/>
    <dgm:cxn modelId="{B44CF8C1-1BC8-4157-807E-64C9E6AC10CE}" type="presParOf" srcId="{32E18482-676A-4B3D-A8A3-CAEC7A366BF9}" destId="{A15B2595-8EB5-43B2-A3C4-8F2C9AA52B8C}" srcOrd="2" destOrd="0" presId="urn:microsoft.com/office/officeart/2008/layout/CircleAccentTimeline"/>
    <dgm:cxn modelId="{26DF2B57-924F-483A-9B50-310443CD6EA0}" type="presParOf" srcId="{BB3E2C65-B3F6-48BD-97B5-D6FD9A0797C9}" destId="{1DD5BDC3-ACB2-402E-9CB7-656249CA6912}" srcOrd="10" destOrd="0" presId="urn:microsoft.com/office/officeart/2008/layout/CircleAccentTimeline"/>
    <dgm:cxn modelId="{D5DB604C-B5DE-4632-A875-37F7634F860F}" type="presParOf" srcId="{BB3E2C65-B3F6-48BD-97B5-D6FD9A0797C9}" destId="{6666AAD8-550F-4F55-A6AE-815D9424F3D1}" srcOrd="11" destOrd="0" presId="urn:microsoft.com/office/officeart/2008/layout/CircleAccentTimeline"/>
    <dgm:cxn modelId="{E64B8D98-F5E3-4B2D-8667-4352E90AC4A1}" type="presParOf" srcId="{BB3E2C65-B3F6-48BD-97B5-D6FD9A0797C9}" destId="{66E21901-F55D-4ED8-9B6B-0BEE3DA6F26A}" srcOrd="12" destOrd="0" presId="urn:microsoft.com/office/officeart/2008/layout/CircleAccentTimeline"/>
    <dgm:cxn modelId="{D1A14980-736B-4643-B485-83D53E205ADE}" type="presParOf" srcId="{66E21901-F55D-4ED8-9B6B-0BEE3DA6F26A}" destId="{F1A3BD12-C9EC-4DD6-A79D-1CDD60693FBE}" srcOrd="0" destOrd="0" presId="urn:microsoft.com/office/officeart/2008/layout/CircleAccentTimeline"/>
    <dgm:cxn modelId="{39FC6B6E-087C-4B59-BD85-6E954959F1DB}" type="presParOf" srcId="{66E21901-F55D-4ED8-9B6B-0BEE3DA6F26A}" destId="{AF663A13-F3C2-4461-9427-0F8C8236AA5D}" srcOrd="1" destOrd="0" presId="urn:microsoft.com/office/officeart/2008/layout/CircleAccentTimeline"/>
    <dgm:cxn modelId="{30708ECE-1D70-4AD1-82A1-947AB4D19700}" type="presParOf" srcId="{66E21901-F55D-4ED8-9B6B-0BEE3DA6F26A}" destId="{0D139B8A-6FE7-4358-B550-0B3201B5F020}" srcOrd="2" destOrd="0" presId="urn:microsoft.com/office/officeart/2008/layout/CircleAccentTimeline"/>
    <dgm:cxn modelId="{B41B30C2-6B35-4777-8344-DA6B810FE2D4}" type="presParOf" srcId="{BB3E2C65-B3F6-48BD-97B5-D6FD9A0797C9}" destId="{816866A5-E47C-4610-8C06-73439FE0CEBD}" srcOrd="13" destOrd="0" presId="urn:microsoft.com/office/officeart/2008/layout/CircleAccentTimeline"/>
    <dgm:cxn modelId="{3E2F7A13-64CE-41A2-AA16-4A01043A90F5}" type="presParOf" srcId="{BB3E2C65-B3F6-48BD-97B5-D6FD9A0797C9}" destId="{2CD687E6-6C18-4595-88E1-A45D888D3976}" srcOrd="14" destOrd="0" presId="urn:microsoft.com/office/officeart/2008/layout/CircleAccentTimeline"/>
    <dgm:cxn modelId="{A9E30F95-AFED-4AD0-A504-1F4E601E2408}" type="presParOf" srcId="{BB3E2C65-B3F6-48BD-97B5-D6FD9A0797C9}" destId="{B3A9FA07-3039-4101-89C3-A084CA332C87}" srcOrd="15" destOrd="0" presId="urn:microsoft.com/office/officeart/2008/layout/CircleAccentTimeline"/>
    <dgm:cxn modelId="{2CF51CA7-7F4D-4026-92A4-D8806C74E4EC}" type="presParOf" srcId="{B3A9FA07-3039-4101-89C3-A084CA332C87}" destId="{83638BC4-49C0-4F1B-A194-5C29E1FD10CD}" srcOrd="0" destOrd="0" presId="urn:microsoft.com/office/officeart/2008/layout/CircleAccentTimeline"/>
    <dgm:cxn modelId="{6D3FA3C1-58DB-4C0B-BD34-FC8F90E50833}" type="presParOf" srcId="{B3A9FA07-3039-4101-89C3-A084CA332C87}" destId="{1BD486BE-BF3C-4108-A9DC-346AB2BCFBFD}" srcOrd="1" destOrd="0" presId="urn:microsoft.com/office/officeart/2008/layout/CircleAccentTimeline"/>
    <dgm:cxn modelId="{C83DF875-EA63-430F-9059-352642663F4B}" type="presParOf" srcId="{B3A9FA07-3039-4101-89C3-A084CA332C87}" destId="{CC47E3F7-5F0E-4359-85A7-2A7C7DC66FE3}" srcOrd="2" destOrd="0" presId="urn:microsoft.com/office/officeart/2008/layout/CircleAccentTimeline"/>
    <dgm:cxn modelId="{CD6959F3-5496-41FB-A310-E410C582B95B}" type="presParOf" srcId="{BB3E2C65-B3F6-48BD-97B5-D6FD9A0797C9}" destId="{A84075E8-BE43-442D-BA8D-D87AB8CCD4FB}" srcOrd="16" destOrd="0" presId="urn:microsoft.com/office/officeart/2008/layout/CircleAccentTimeline"/>
    <dgm:cxn modelId="{DA6E855F-AD92-420B-8FEC-8C607C19A3B8}" type="presParOf" srcId="{BB3E2C65-B3F6-48BD-97B5-D6FD9A0797C9}" destId="{402B8850-A0FE-4B63-8815-5D15A6D20F70}" srcOrd="17" destOrd="0" presId="urn:microsoft.com/office/officeart/2008/layout/CircleAccentTimeline"/>
    <dgm:cxn modelId="{2FA385E8-0415-4C89-9274-67DB777C50CB}" type="presParOf" srcId="{BB3E2C65-B3F6-48BD-97B5-D6FD9A0797C9}" destId="{FC99E800-F26B-4CEF-A0BB-3ED85A5302C4}" srcOrd="18" destOrd="0" presId="urn:microsoft.com/office/officeart/2008/layout/CircleAccentTimeline"/>
    <dgm:cxn modelId="{53BEF3F8-7886-462B-BB55-73EB3C886952}" type="presParOf" srcId="{FC99E800-F26B-4CEF-A0BB-3ED85A5302C4}" destId="{8B25AB82-6AF3-4F53-91A7-58B27E8649AD}" srcOrd="0" destOrd="0" presId="urn:microsoft.com/office/officeart/2008/layout/CircleAccentTimeline"/>
    <dgm:cxn modelId="{E3D5DCAE-9423-4211-8551-22BA61C3FDCB}" type="presParOf" srcId="{FC99E800-F26B-4CEF-A0BB-3ED85A5302C4}" destId="{4D81B61A-A884-4FAE-B575-8335A364B609}" srcOrd="1" destOrd="0" presId="urn:microsoft.com/office/officeart/2008/layout/CircleAccentTimeline"/>
    <dgm:cxn modelId="{3C9C4FD8-D20F-4727-A242-B5F11EF7DA63}" type="presParOf" srcId="{FC99E800-F26B-4CEF-A0BB-3ED85A5302C4}" destId="{618BDE23-4FB4-415B-B17B-AF2A0EA9A7DD}" srcOrd="2" destOrd="0" presId="urn:microsoft.com/office/officeart/2008/layout/CircleAccentTimeline"/>
    <dgm:cxn modelId="{75677D3D-E29D-408D-AEB7-18CC9B591EB1}" type="presParOf" srcId="{BB3E2C65-B3F6-48BD-97B5-D6FD9A0797C9}" destId="{1ED6683E-840B-4515-889A-04F1658D7858}" srcOrd="19" destOrd="0" presId="urn:microsoft.com/office/officeart/2008/layout/CircleAccentTimeline"/>
    <dgm:cxn modelId="{0BF0F223-6BB4-484D-9DA0-E60ABCE3A049}" type="presParOf" srcId="{BB3E2C65-B3F6-48BD-97B5-D6FD9A0797C9}" destId="{C3221A6D-B66B-498F-9787-0E75BFD7AC9C}" srcOrd="20"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843203-5EDA-403C-A074-86504349D41A}" type="doc">
      <dgm:prSet loTypeId="urn:microsoft.com/office/officeart/2009/3/layout/DescendingProcess" loCatId="process" qsTypeId="urn:microsoft.com/office/officeart/2005/8/quickstyle/3d1" qsCatId="3D" csTypeId="urn:microsoft.com/office/officeart/2005/8/colors/colorful5" csCatId="colorful" phldr="1"/>
      <dgm:spPr/>
      <dgm:t>
        <a:bodyPr/>
        <a:lstStyle/>
        <a:p>
          <a:endParaRPr lang="en-US"/>
        </a:p>
      </dgm:t>
    </dgm:pt>
    <dgm:pt modelId="{1D2D0068-E412-4608-96CB-CE779CAD1010}">
      <dgm:prSet phldrT="[Text]" custT="1"/>
      <dgm:spPr/>
      <dgm: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p>
      </dgm:t>
    </dgm:pt>
    <dgm:pt modelId="{2A9226D2-A4F1-4EE3-91C7-48267FA04E0A}" type="parTrans" cxnId="{D887197E-4CB6-4461-B997-1BA3833862A7}">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89119A-8CE4-43A7-83F5-A328E6B7178E}" type="sibTrans" cxnId="{D887197E-4CB6-4461-B997-1BA3833862A7}">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56C6D114-77C2-4E26-B8B4-78DDF891FEA0}">
      <dgm:prSet phldrT="[Text]" custT="1"/>
      <dgm:spPr/>
      <dgm: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t>
          </a:r>
        </a:p>
      </dgm:t>
    </dgm:pt>
    <dgm:pt modelId="{4B034379-C6E1-4CF8-8044-B6B6AC74C680}" type="parTrans" cxnId="{5B590C09-F9ED-4D4B-9B38-66194F2D4DDE}">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EE5BCDDC-8C1E-484A-9819-35BCEB710C76}" type="sibTrans" cxnId="{5B590C09-F9ED-4D4B-9B38-66194F2D4DDE}">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841B431-031D-4759-925B-6EB63B62FC1F}">
      <dgm:prSet phldrT="[Text]" custT="1"/>
      <dgm:spPr/>
      <dgm: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p>
      </dgm:t>
    </dgm:pt>
    <dgm:pt modelId="{BBAB6148-3D7C-4907-9069-EA402A514E4A}" type="parTrans" cxnId="{BBF9996C-5C40-4322-9B26-1F9B1F4A0083}">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9D625529-F5B6-4DBF-9331-F3E069E4D87A}" type="sibTrans" cxnId="{BBF9996C-5C40-4322-9B26-1F9B1F4A0083}">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17E8548-FE4E-4A05-A099-9083D9A818DE}">
      <dgm:prSet phldrT="[Text]" custT="1"/>
      <dgm:spPr/>
      <dgm: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a:t>
          </a:r>
        </a:p>
      </dgm:t>
    </dgm:pt>
    <dgm:pt modelId="{798F932A-7E63-40FA-A307-2841B7E1F5E2}" type="parTrans" cxnId="{9D764DA5-5FC3-4EDE-8F7E-1CFA52F2B2F1}">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FD4D7480-94B7-4084-B872-4A2EB414539E}" type="sibTrans" cxnId="{9D764DA5-5FC3-4EDE-8F7E-1CFA52F2B2F1}">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011D799-A10A-42C6-8AC7-B28C03499403}">
      <dgm:prSet phldrT="[Text]" custT="1"/>
      <dgm:spPr/>
      <dgm: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a:t>
          </a:r>
        </a:p>
      </dgm:t>
    </dgm:pt>
    <dgm:pt modelId="{9693A2F5-7ACD-4F71-BEB4-5C64FE014E4C}" type="parTrans" cxnId="{C3863C5A-58FF-4110-BEB2-CBD2E3B0B04D}">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86531CD-B463-47CB-9682-184A173D4395}" type="sibTrans" cxnId="{C3863C5A-58FF-4110-BEB2-CBD2E3B0B04D}">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A7CFA6CA-2DEF-4904-98CF-E3AB7418F524}">
      <dgm:prSet phldrT="[Text]" custT="1"/>
      <dgm:spPr/>
      <dgm:t>
        <a:bodyPr/>
        <a:lstStyle/>
        <a:p>
          <a:r>
            <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Maintenance</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6C3329F-6D90-4A74-9B36-AF80762DDC44}" type="parTrans" cxnId="{102E25B6-050C-43EF-A053-17CEA838053A}">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343578E0-3008-476E-9B82-D368265B708F}" type="sibTrans" cxnId="{102E25B6-050C-43EF-A053-17CEA838053A}">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F71E084-59A8-43EC-944F-AD0CD038C94F}">
      <dgm:prSet phldrT="[Text]" custT="1"/>
      <dgm:spPr/>
      <dgm:t>
        <a:bodyPr/>
        <a:lstStyle/>
        <a:p>
          <a:pPr algn="l"/>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 </a:t>
          </a:r>
        </a:p>
      </dgm:t>
    </dgm:pt>
    <dgm:pt modelId="{BFEB1912-BAA9-4232-BD3C-307AF0A663D3}" type="sibTrans" cxnId="{E0D0B80C-C878-466C-AFD4-B16EB20FF6D2}">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EE4CEB7-3AA3-4227-A19C-AEEE0F6DD87C}" type="parTrans" cxnId="{E0D0B80C-C878-466C-AFD4-B16EB20FF6D2}">
      <dgm:prSet/>
      <dgm:spPr/>
      <dgm:t>
        <a:bodyPr/>
        <a:lstStyle/>
        <a:p>
          <a:endPar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4648EAC-DE09-4699-B415-65C40655A881}" type="pres">
      <dgm:prSet presAssocID="{B9843203-5EDA-403C-A074-86504349D41A}" presName="Name0" presStyleCnt="0">
        <dgm:presLayoutVars>
          <dgm:chMax val="7"/>
          <dgm:chPref val="5"/>
        </dgm:presLayoutVars>
      </dgm:prSet>
      <dgm:spPr/>
    </dgm:pt>
    <dgm:pt modelId="{FFB94DA2-3341-451F-A3D1-BFDCBA5C84A1}" type="pres">
      <dgm:prSet presAssocID="{B9843203-5EDA-403C-A074-86504349D41A}" presName="arrowNode" presStyleLbl="node1" presStyleIdx="0" presStyleCnt="1"/>
      <dgm:spPr/>
    </dgm:pt>
    <dgm:pt modelId="{7F3518A0-BD35-4EA7-934D-64CEAD04AA4F}" type="pres">
      <dgm:prSet presAssocID="{7F71E084-59A8-43EC-944F-AD0CD038C94F}" presName="txNode1" presStyleLbl="revTx" presStyleIdx="0" presStyleCnt="7">
        <dgm:presLayoutVars>
          <dgm:bulletEnabled val="1"/>
        </dgm:presLayoutVars>
      </dgm:prSet>
      <dgm:spPr/>
    </dgm:pt>
    <dgm:pt modelId="{D0470BA9-B427-44A5-B0AA-A46AFA543163}" type="pres">
      <dgm:prSet presAssocID="{1D2D0068-E412-4608-96CB-CE779CAD1010}" presName="txNode2" presStyleLbl="revTx" presStyleIdx="1" presStyleCnt="7" custLinFactNeighborX="-31922" custLinFactNeighborY="-46703">
        <dgm:presLayoutVars>
          <dgm:bulletEnabled val="1"/>
        </dgm:presLayoutVars>
      </dgm:prSet>
      <dgm:spPr/>
    </dgm:pt>
    <dgm:pt modelId="{61DDF99E-9D30-4DB8-B72A-C1D43C68434B}" type="pres">
      <dgm:prSet presAssocID="{6589119A-8CE4-43A7-83F5-A328E6B7178E}" presName="dotNode2" presStyleCnt="0"/>
      <dgm:spPr/>
    </dgm:pt>
    <dgm:pt modelId="{87B7DF2C-E13C-479B-B51E-8373829252BC}" type="pres">
      <dgm:prSet presAssocID="{6589119A-8CE4-43A7-83F5-A328E6B7178E}" presName="dotRepeatNode" presStyleLbl="fgShp" presStyleIdx="0" presStyleCnt="5" custLinFactX="-239944" custLinFactY="-100000" custLinFactNeighborX="-300000" custLinFactNeighborY="-175094"/>
      <dgm:spPr/>
    </dgm:pt>
    <dgm:pt modelId="{C8D92A1D-50AF-4AE4-BBED-347B305135CE}" type="pres">
      <dgm:prSet presAssocID="{56C6D114-77C2-4E26-B8B4-78DDF891FEA0}" presName="txNode3" presStyleLbl="revTx" presStyleIdx="2" presStyleCnt="7" custLinFactNeighborX="-7910" custLinFactNeighborY="-20586">
        <dgm:presLayoutVars>
          <dgm:bulletEnabled val="1"/>
        </dgm:presLayoutVars>
      </dgm:prSet>
      <dgm:spPr/>
    </dgm:pt>
    <dgm:pt modelId="{36D8CFAC-85EA-46DD-8167-565D20FBEA3C}" type="pres">
      <dgm:prSet presAssocID="{EE5BCDDC-8C1E-484A-9819-35BCEB710C76}" presName="dotNode3" presStyleCnt="0"/>
      <dgm:spPr/>
    </dgm:pt>
    <dgm:pt modelId="{0D174F64-F0B7-418F-BADE-34A85880BD36}" type="pres">
      <dgm:prSet presAssocID="{EE5BCDDC-8C1E-484A-9819-35BCEB710C76}" presName="dotRepeatNode" presStyleLbl="fgShp" presStyleIdx="1" presStyleCnt="5" custLinFactX="-180241" custLinFactY="-100000" custLinFactNeighborX="-200000" custLinFactNeighborY="-177139"/>
      <dgm:spPr/>
    </dgm:pt>
    <dgm:pt modelId="{22FFC1BA-100F-414A-8743-424194082812}" type="pres">
      <dgm:prSet presAssocID="{B841B431-031D-4759-925B-6EB63B62FC1F}" presName="txNode4" presStyleLbl="revTx" presStyleIdx="3" presStyleCnt="7" custLinFactNeighborX="-38258" custLinFactNeighborY="-61783">
        <dgm:presLayoutVars>
          <dgm:bulletEnabled val="1"/>
        </dgm:presLayoutVars>
      </dgm:prSet>
      <dgm:spPr/>
    </dgm:pt>
    <dgm:pt modelId="{4FA7E646-8D9C-42F0-B283-975BCE2074D0}" type="pres">
      <dgm:prSet presAssocID="{9D625529-F5B6-4DBF-9331-F3E069E4D87A}" presName="dotNode4" presStyleCnt="0"/>
      <dgm:spPr/>
    </dgm:pt>
    <dgm:pt modelId="{AE14E0E4-22C1-4402-B544-94D148EDDDE6}" type="pres">
      <dgm:prSet presAssocID="{9D625529-F5B6-4DBF-9331-F3E069E4D87A}" presName="dotRepeatNode" presStyleLbl="fgShp" presStyleIdx="2" presStyleCnt="5" custLinFactX="-104193" custLinFactY="-119403" custLinFactNeighborX="-200000" custLinFactNeighborY="-200000"/>
      <dgm:spPr/>
    </dgm:pt>
    <dgm:pt modelId="{D01BFB29-CC8D-4E79-8CCA-DE85878C4F1B}" type="pres">
      <dgm:prSet presAssocID="{017E8548-FE4E-4A05-A099-9083D9A818DE}" presName="txNode5" presStyleLbl="revTx" presStyleIdx="4" presStyleCnt="7" custLinFactNeighborX="-1402" custLinFactNeighborY="-22795">
        <dgm:presLayoutVars>
          <dgm:bulletEnabled val="1"/>
        </dgm:presLayoutVars>
      </dgm:prSet>
      <dgm:spPr/>
    </dgm:pt>
    <dgm:pt modelId="{52E3C6EE-8563-423A-98FD-6B4548259FB8}" type="pres">
      <dgm:prSet presAssocID="{FD4D7480-94B7-4084-B872-4A2EB414539E}" presName="dotNode5" presStyleCnt="0"/>
      <dgm:spPr/>
    </dgm:pt>
    <dgm:pt modelId="{8EF282EE-C9B7-48A0-8BF7-88D4647D9C8E}" type="pres">
      <dgm:prSet presAssocID="{FD4D7480-94B7-4084-B872-4A2EB414539E}" presName="dotRepeatNode" presStyleLbl="fgShp" presStyleIdx="3" presStyleCnt="5" custLinFactX="-82516" custLinFactY="-100000" custLinFactNeighborX="-100000" custLinFactNeighborY="-166404"/>
      <dgm:spPr/>
    </dgm:pt>
    <dgm:pt modelId="{BFB5C78A-5FCE-4E49-9609-93B7E7FC4DCC}" type="pres">
      <dgm:prSet presAssocID="{7011D799-A10A-42C6-8AC7-B28C03499403}" presName="txNode6" presStyleLbl="revTx" presStyleIdx="5" presStyleCnt="7" custLinFactNeighborX="-15071" custLinFactNeighborY="-33349">
        <dgm:presLayoutVars>
          <dgm:bulletEnabled val="1"/>
        </dgm:presLayoutVars>
      </dgm:prSet>
      <dgm:spPr/>
    </dgm:pt>
    <dgm:pt modelId="{C53783A3-865A-4B4B-B252-865BF30D7A6C}" type="pres">
      <dgm:prSet presAssocID="{B86531CD-B463-47CB-9682-184A173D4395}" presName="dotNode6" presStyleCnt="0"/>
      <dgm:spPr/>
    </dgm:pt>
    <dgm:pt modelId="{661B2A7C-D47A-42A0-B3E6-34AB23C9E25F}" type="pres">
      <dgm:prSet presAssocID="{B86531CD-B463-47CB-9682-184A173D4395}" presName="dotRepeatNode" presStyleLbl="fgShp" presStyleIdx="4" presStyleCnt="5" custLinFactY="-74911" custLinFactNeighborX="-38024" custLinFactNeighborY="-100000"/>
      <dgm:spPr/>
    </dgm:pt>
    <dgm:pt modelId="{303095AD-08EF-4043-BD0D-E3A48A0300FD}" type="pres">
      <dgm:prSet presAssocID="{A7CFA6CA-2DEF-4904-98CF-E3AB7418F524}" presName="txNode7" presStyleLbl="revTx" presStyleIdx="6" presStyleCnt="7">
        <dgm:presLayoutVars>
          <dgm:bulletEnabled val="1"/>
        </dgm:presLayoutVars>
      </dgm:prSet>
      <dgm:spPr/>
    </dgm:pt>
  </dgm:ptLst>
  <dgm:cxnLst>
    <dgm:cxn modelId="{53813201-437F-4205-925B-8FD38370F359}" type="presOf" srcId="{7011D799-A10A-42C6-8AC7-B28C03499403}" destId="{BFB5C78A-5FCE-4E49-9609-93B7E7FC4DCC}" srcOrd="0" destOrd="0" presId="urn:microsoft.com/office/officeart/2009/3/layout/DescendingProcess"/>
    <dgm:cxn modelId="{556E0807-A845-49DF-986B-95208C0C1C31}" type="presOf" srcId="{7F71E084-59A8-43EC-944F-AD0CD038C94F}" destId="{7F3518A0-BD35-4EA7-934D-64CEAD04AA4F}" srcOrd="0" destOrd="0" presId="urn:microsoft.com/office/officeart/2009/3/layout/DescendingProcess"/>
    <dgm:cxn modelId="{5B590C09-F9ED-4D4B-9B38-66194F2D4DDE}" srcId="{B9843203-5EDA-403C-A074-86504349D41A}" destId="{56C6D114-77C2-4E26-B8B4-78DDF891FEA0}" srcOrd="2" destOrd="0" parTransId="{4B034379-C6E1-4CF8-8044-B6B6AC74C680}" sibTransId="{EE5BCDDC-8C1E-484A-9819-35BCEB710C76}"/>
    <dgm:cxn modelId="{E0D0B80C-C878-466C-AFD4-B16EB20FF6D2}" srcId="{B9843203-5EDA-403C-A074-86504349D41A}" destId="{7F71E084-59A8-43EC-944F-AD0CD038C94F}" srcOrd="0" destOrd="0" parTransId="{1EE4CEB7-3AA3-4227-A19C-AEEE0F6DD87C}" sibTransId="{BFEB1912-BAA9-4232-BD3C-307AF0A663D3}"/>
    <dgm:cxn modelId="{3A58FC12-4893-443C-B590-4380E496915A}" type="presOf" srcId="{A7CFA6CA-2DEF-4904-98CF-E3AB7418F524}" destId="{303095AD-08EF-4043-BD0D-E3A48A0300FD}" srcOrd="0" destOrd="0" presId="urn:microsoft.com/office/officeart/2009/3/layout/DescendingProcess"/>
    <dgm:cxn modelId="{E113D52D-DAF5-419C-A705-482BFCA6DDD8}" type="presOf" srcId="{017E8548-FE4E-4A05-A099-9083D9A818DE}" destId="{D01BFB29-CC8D-4E79-8CCA-DE85878C4F1B}" srcOrd="0" destOrd="0" presId="urn:microsoft.com/office/officeart/2009/3/layout/DescendingProcess"/>
    <dgm:cxn modelId="{C47C8142-95EA-40AE-97BD-673DB3BEFB33}" type="presOf" srcId="{B841B431-031D-4759-925B-6EB63B62FC1F}" destId="{22FFC1BA-100F-414A-8743-424194082812}" srcOrd="0" destOrd="0" presId="urn:microsoft.com/office/officeart/2009/3/layout/DescendingProcess"/>
    <dgm:cxn modelId="{BBF9996C-5C40-4322-9B26-1F9B1F4A0083}" srcId="{B9843203-5EDA-403C-A074-86504349D41A}" destId="{B841B431-031D-4759-925B-6EB63B62FC1F}" srcOrd="3" destOrd="0" parTransId="{BBAB6148-3D7C-4907-9069-EA402A514E4A}" sibTransId="{9D625529-F5B6-4DBF-9331-F3E069E4D87A}"/>
    <dgm:cxn modelId="{B00FDC4F-CF42-433B-BFAD-6955C28E0991}" type="presOf" srcId="{6589119A-8CE4-43A7-83F5-A328E6B7178E}" destId="{87B7DF2C-E13C-479B-B51E-8373829252BC}" srcOrd="0" destOrd="0" presId="urn:microsoft.com/office/officeart/2009/3/layout/DescendingProcess"/>
    <dgm:cxn modelId="{C11CE371-BD91-472D-AB00-A48161C4EDC0}" type="presOf" srcId="{FD4D7480-94B7-4084-B872-4A2EB414539E}" destId="{8EF282EE-C9B7-48A0-8BF7-88D4647D9C8E}" srcOrd="0" destOrd="0" presId="urn:microsoft.com/office/officeart/2009/3/layout/DescendingProcess"/>
    <dgm:cxn modelId="{64F5A957-B946-404C-80AD-194FE873F617}" type="presOf" srcId="{9D625529-F5B6-4DBF-9331-F3E069E4D87A}" destId="{AE14E0E4-22C1-4402-B544-94D148EDDDE6}" srcOrd="0" destOrd="0" presId="urn:microsoft.com/office/officeart/2009/3/layout/DescendingProcess"/>
    <dgm:cxn modelId="{BCE7E558-CC2B-42EB-85AC-18113564755A}" type="presOf" srcId="{EE5BCDDC-8C1E-484A-9819-35BCEB710C76}" destId="{0D174F64-F0B7-418F-BADE-34A85880BD36}" srcOrd="0" destOrd="0" presId="urn:microsoft.com/office/officeart/2009/3/layout/DescendingProcess"/>
    <dgm:cxn modelId="{C3863C5A-58FF-4110-BEB2-CBD2E3B0B04D}" srcId="{B9843203-5EDA-403C-A074-86504349D41A}" destId="{7011D799-A10A-42C6-8AC7-B28C03499403}" srcOrd="5" destOrd="0" parTransId="{9693A2F5-7ACD-4F71-BEB4-5C64FE014E4C}" sibTransId="{B86531CD-B463-47CB-9682-184A173D4395}"/>
    <dgm:cxn modelId="{D887197E-4CB6-4461-B997-1BA3833862A7}" srcId="{B9843203-5EDA-403C-A074-86504349D41A}" destId="{1D2D0068-E412-4608-96CB-CE779CAD1010}" srcOrd="1" destOrd="0" parTransId="{2A9226D2-A4F1-4EE3-91C7-48267FA04E0A}" sibTransId="{6589119A-8CE4-43A7-83F5-A328E6B7178E}"/>
    <dgm:cxn modelId="{38273797-52DA-495C-B243-C2D6BE17E88C}" type="presOf" srcId="{B9843203-5EDA-403C-A074-86504349D41A}" destId="{B4648EAC-DE09-4699-B415-65C40655A881}" srcOrd="0" destOrd="0" presId="urn:microsoft.com/office/officeart/2009/3/layout/DescendingProcess"/>
    <dgm:cxn modelId="{9D764DA5-5FC3-4EDE-8F7E-1CFA52F2B2F1}" srcId="{B9843203-5EDA-403C-A074-86504349D41A}" destId="{017E8548-FE4E-4A05-A099-9083D9A818DE}" srcOrd="4" destOrd="0" parTransId="{798F932A-7E63-40FA-A307-2841B7E1F5E2}" sibTransId="{FD4D7480-94B7-4084-B872-4A2EB414539E}"/>
    <dgm:cxn modelId="{102E25B6-050C-43EF-A053-17CEA838053A}" srcId="{B9843203-5EDA-403C-A074-86504349D41A}" destId="{A7CFA6CA-2DEF-4904-98CF-E3AB7418F524}" srcOrd="6" destOrd="0" parTransId="{66C3329F-6D90-4A74-9B36-AF80762DDC44}" sibTransId="{343578E0-3008-476E-9B82-D368265B708F}"/>
    <dgm:cxn modelId="{C2216AC0-5884-4F59-8720-9E644EB5178C}" type="presOf" srcId="{1D2D0068-E412-4608-96CB-CE779CAD1010}" destId="{D0470BA9-B427-44A5-B0AA-A46AFA543163}" srcOrd="0" destOrd="0" presId="urn:microsoft.com/office/officeart/2009/3/layout/DescendingProcess"/>
    <dgm:cxn modelId="{58F8E3DF-2244-42C2-96F3-91C959B50225}" type="presOf" srcId="{56C6D114-77C2-4E26-B8B4-78DDF891FEA0}" destId="{C8D92A1D-50AF-4AE4-BBED-347B305135CE}" srcOrd="0" destOrd="0" presId="urn:microsoft.com/office/officeart/2009/3/layout/DescendingProcess"/>
    <dgm:cxn modelId="{2688BBE5-E189-430C-AB9F-0C052EDB9053}" type="presOf" srcId="{B86531CD-B463-47CB-9682-184A173D4395}" destId="{661B2A7C-D47A-42A0-B3E6-34AB23C9E25F}" srcOrd="0" destOrd="0" presId="urn:microsoft.com/office/officeart/2009/3/layout/DescendingProcess"/>
    <dgm:cxn modelId="{2570FD83-FA43-4020-A07D-9EB17CF7144E}" type="presParOf" srcId="{B4648EAC-DE09-4699-B415-65C40655A881}" destId="{FFB94DA2-3341-451F-A3D1-BFDCBA5C84A1}" srcOrd="0" destOrd="0" presId="urn:microsoft.com/office/officeart/2009/3/layout/DescendingProcess"/>
    <dgm:cxn modelId="{FFB28BD7-BA5C-4C5E-B345-E9802955843A}" type="presParOf" srcId="{B4648EAC-DE09-4699-B415-65C40655A881}" destId="{7F3518A0-BD35-4EA7-934D-64CEAD04AA4F}" srcOrd="1" destOrd="0" presId="urn:microsoft.com/office/officeart/2009/3/layout/DescendingProcess"/>
    <dgm:cxn modelId="{3EF72B32-1C4D-4097-AD8F-4EC498B6ADC4}" type="presParOf" srcId="{B4648EAC-DE09-4699-B415-65C40655A881}" destId="{D0470BA9-B427-44A5-B0AA-A46AFA543163}" srcOrd="2" destOrd="0" presId="urn:microsoft.com/office/officeart/2009/3/layout/DescendingProcess"/>
    <dgm:cxn modelId="{B3C0AF1D-AFA5-4367-9372-076318B9526D}" type="presParOf" srcId="{B4648EAC-DE09-4699-B415-65C40655A881}" destId="{61DDF99E-9D30-4DB8-B72A-C1D43C68434B}" srcOrd="3" destOrd="0" presId="urn:microsoft.com/office/officeart/2009/3/layout/DescendingProcess"/>
    <dgm:cxn modelId="{10160B12-A900-4386-A2FA-6E434D034A80}" type="presParOf" srcId="{61DDF99E-9D30-4DB8-B72A-C1D43C68434B}" destId="{87B7DF2C-E13C-479B-B51E-8373829252BC}" srcOrd="0" destOrd="0" presId="urn:microsoft.com/office/officeart/2009/3/layout/DescendingProcess"/>
    <dgm:cxn modelId="{63B200EE-CC31-4971-94E8-3470C7FACE70}" type="presParOf" srcId="{B4648EAC-DE09-4699-B415-65C40655A881}" destId="{C8D92A1D-50AF-4AE4-BBED-347B305135CE}" srcOrd="4" destOrd="0" presId="urn:microsoft.com/office/officeart/2009/3/layout/DescendingProcess"/>
    <dgm:cxn modelId="{F854EE1B-BDA3-4DD4-B6BE-ADACA3113E40}" type="presParOf" srcId="{B4648EAC-DE09-4699-B415-65C40655A881}" destId="{36D8CFAC-85EA-46DD-8167-565D20FBEA3C}" srcOrd="5" destOrd="0" presId="urn:microsoft.com/office/officeart/2009/3/layout/DescendingProcess"/>
    <dgm:cxn modelId="{538225EA-916C-4979-8BDC-1601B08EDF7A}" type="presParOf" srcId="{36D8CFAC-85EA-46DD-8167-565D20FBEA3C}" destId="{0D174F64-F0B7-418F-BADE-34A85880BD36}" srcOrd="0" destOrd="0" presId="urn:microsoft.com/office/officeart/2009/3/layout/DescendingProcess"/>
    <dgm:cxn modelId="{5FF64EA0-AAD7-4DD9-AA09-B2FC21B66F41}" type="presParOf" srcId="{B4648EAC-DE09-4699-B415-65C40655A881}" destId="{22FFC1BA-100F-414A-8743-424194082812}" srcOrd="6" destOrd="0" presId="urn:microsoft.com/office/officeart/2009/3/layout/DescendingProcess"/>
    <dgm:cxn modelId="{5E690C12-47EA-4FD8-8BA0-D9538D8BB81B}" type="presParOf" srcId="{B4648EAC-DE09-4699-B415-65C40655A881}" destId="{4FA7E646-8D9C-42F0-B283-975BCE2074D0}" srcOrd="7" destOrd="0" presId="urn:microsoft.com/office/officeart/2009/3/layout/DescendingProcess"/>
    <dgm:cxn modelId="{1AD372E8-7CB1-4C97-8FDE-46B7B4FA2959}" type="presParOf" srcId="{4FA7E646-8D9C-42F0-B283-975BCE2074D0}" destId="{AE14E0E4-22C1-4402-B544-94D148EDDDE6}" srcOrd="0" destOrd="0" presId="urn:microsoft.com/office/officeart/2009/3/layout/DescendingProcess"/>
    <dgm:cxn modelId="{C0E76388-B19B-45E6-9EE8-807453FEE348}" type="presParOf" srcId="{B4648EAC-DE09-4699-B415-65C40655A881}" destId="{D01BFB29-CC8D-4E79-8CCA-DE85878C4F1B}" srcOrd="8" destOrd="0" presId="urn:microsoft.com/office/officeart/2009/3/layout/DescendingProcess"/>
    <dgm:cxn modelId="{941A55F1-433F-469E-B26F-6D56AC7CEB53}" type="presParOf" srcId="{B4648EAC-DE09-4699-B415-65C40655A881}" destId="{52E3C6EE-8563-423A-98FD-6B4548259FB8}" srcOrd="9" destOrd="0" presId="urn:microsoft.com/office/officeart/2009/3/layout/DescendingProcess"/>
    <dgm:cxn modelId="{8855A1CC-D56E-4893-B970-628206E102E8}" type="presParOf" srcId="{52E3C6EE-8563-423A-98FD-6B4548259FB8}" destId="{8EF282EE-C9B7-48A0-8BF7-88D4647D9C8E}" srcOrd="0" destOrd="0" presId="urn:microsoft.com/office/officeart/2009/3/layout/DescendingProcess"/>
    <dgm:cxn modelId="{E19870F7-A703-4513-B519-03092B7A0603}" type="presParOf" srcId="{B4648EAC-DE09-4699-B415-65C40655A881}" destId="{BFB5C78A-5FCE-4E49-9609-93B7E7FC4DCC}" srcOrd="10" destOrd="0" presId="urn:microsoft.com/office/officeart/2009/3/layout/DescendingProcess"/>
    <dgm:cxn modelId="{806FD9CB-D575-49D9-A239-DF6C3DBBD497}" type="presParOf" srcId="{B4648EAC-DE09-4699-B415-65C40655A881}" destId="{C53783A3-865A-4B4B-B252-865BF30D7A6C}" srcOrd="11" destOrd="0" presId="urn:microsoft.com/office/officeart/2009/3/layout/DescendingProcess"/>
    <dgm:cxn modelId="{8E5CC46B-62A3-441C-A081-61EF8D5D5B57}" type="presParOf" srcId="{C53783A3-865A-4B4B-B252-865BF30D7A6C}" destId="{661B2A7C-D47A-42A0-B3E6-34AB23C9E25F}" srcOrd="0" destOrd="0" presId="urn:microsoft.com/office/officeart/2009/3/layout/DescendingProcess"/>
    <dgm:cxn modelId="{0A812DC7-1C3C-4EF1-83CA-704BE371F6C4}" type="presParOf" srcId="{B4648EAC-DE09-4699-B415-65C40655A881}" destId="{303095AD-08EF-4043-BD0D-E3A48A0300FD}" srcOrd="12"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80FF3-E09A-4F65-BECC-1CE9E63AEB78}">
      <dsp:nvSpPr>
        <dsp:cNvPr id="0" name=""/>
        <dsp:cNvSpPr/>
      </dsp:nvSpPr>
      <dsp:spPr>
        <a:xfrm>
          <a:off x="0" y="558579"/>
          <a:ext cx="6666833" cy="125482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kern="1200" dirty="0">
              <a:latin typeface="Times New Roman" panose="02020603050405020304" pitchFamily="18" charset="0"/>
              <a:cs typeface="Times New Roman" panose="02020603050405020304" pitchFamily="18" charset="0"/>
            </a:rPr>
            <a:t>Product Owner </a:t>
          </a:r>
          <a:endParaRPr lang="en-US" sz="5400" kern="1200" dirty="0">
            <a:latin typeface="Times New Roman" panose="02020603050405020304" pitchFamily="18" charset="0"/>
            <a:cs typeface="Times New Roman" panose="02020603050405020304" pitchFamily="18" charset="0"/>
          </a:endParaRPr>
        </a:p>
      </dsp:txBody>
      <dsp:txXfrm>
        <a:off x="61256" y="619835"/>
        <a:ext cx="6544321" cy="1132313"/>
      </dsp:txXfrm>
    </dsp:sp>
    <dsp:sp modelId="{09317A0B-6B82-483E-8EA9-4015B7A506B6}">
      <dsp:nvSpPr>
        <dsp:cNvPr id="0" name=""/>
        <dsp:cNvSpPr/>
      </dsp:nvSpPr>
      <dsp:spPr>
        <a:xfrm>
          <a:off x="0" y="2099547"/>
          <a:ext cx="6666833" cy="1254825"/>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kern="1200" dirty="0">
              <a:latin typeface="Times New Roman" panose="02020603050405020304" pitchFamily="18" charset="0"/>
              <a:cs typeface="Times New Roman" panose="02020603050405020304" pitchFamily="18" charset="0"/>
            </a:rPr>
            <a:t>Scrum Master </a:t>
          </a:r>
          <a:endParaRPr lang="en-US" sz="5400" kern="1200" dirty="0">
            <a:latin typeface="Times New Roman" panose="02020603050405020304" pitchFamily="18" charset="0"/>
            <a:cs typeface="Times New Roman" panose="02020603050405020304" pitchFamily="18" charset="0"/>
          </a:endParaRPr>
        </a:p>
      </dsp:txBody>
      <dsp:txXfrm>
        <a:off x="61256" y="2160803"/>
        <a:ext cx="6544321" cy="1132313"/>
      </dsp:txXfrm>
    </dsp:sp>
    <dsp:sp modelId="{82EC7803-99BD-476E-806E-E6D398005F49}">
      <dsp:nvSpPr>
        <dsp:cNvPr id="0" name=""/>
        <dsp:cNvSpPr/>
      </dsp:nvSpPr>
      <dsp:spPr>
        <a:xfrm>
          <a:off x="0" y="3541572"/>
          <a:ext cx="6666833" cy="125482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kern="1200" dirty="0">
              <a:latin typeface="Times New Roman" panose="02020603050405020304" pitchFamily="18" charset="0"/>
              <a:cs typeface="Times New Roman" panose="02020603050405020304" pitchFamily="18" charset="0"/>
            </a:rPr>
            <a:t>Development Team </a:t>
          </a:r>
          <a:endParaRPr lang="en-US" sz="5400" kern="1200" dirty="0">
            <a:latin typeface="Times New Roman" panose="02020603050405020304" pitchFamily="18" charset="0"/>
            <a:cs typeface="Times New Roman" panose="02020603050405020304" pitchFamily="18" charset="0"/>
          </a:endParaRPr>
        </a:p>
      </dsp:txBody>
      <dsp:txXfrm>
        <a:off x="61256" y="3602828"/>
        <a:ext cx="6544321" cy="1132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2F18A-F60B-4A24-8FA1-47092EC73D2D}">
      <dsp:nvSpPr>
        <dsp:cNvPr id="0" name=""/>
        <dsp:cNvSpPr/>
      </dsp:nvSpPr>
      <dsp:spPr>
        <a:xfrm>
          <a:off x="0" y="492614"/>
          <a:ext cx="3200451" cy="2000700"/>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latin typeface="Times New Roman" panose="02020603050405020304" pitchFamily="18" charset="0"/>
              <a:cs typeface="Times New Roman" panose="02020603050405020304" pitchFamily="18" charset="0"/>
            </a:rPr>
            <a:t>Product Owner and Stakeholders </a:t>
          </a:r>
          <a:endParaRPr lang="en-US" sz="3800" kern="1200" dirty="0">
            <a:latin typeface="Times New Roman" panose="02020603050405020304" pitchFamily="18" charset="0"/>
            <a:cs typeface="Times New Roman" panose="02020603050405020304" pitchFamily="18" charset="0"/>
          </a:endParaRPr>
        </a:p>
      </dsp:txBody>
      <dsp:txXfrm>
        <a:off x="97666" y="590280"/>
        <a:ext cx="3005119" cy="1805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1F01F-5C68-4D74-B6DB-AD06075C7F9F}">
      <dsp:nvSpPr>
        <dsp:cNvPr id="0" name=""/>
        <dsp:cNvSpPr/>
      </dsp:nvSpPr>
      <dsp:spPr>
        <a:xfrm>
          <a:off x="0" y="101834"/>
          <a:ext cx="3200451" cy="2782260"/>
        </a:xfrm>
        <a:prstGeom prst="roundRect">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dirty="0">
              <a:latin typeface="Times New Roman" panose="02020603050405020304" pitchFamily="18" charset="0"/>
              <a:cs typeface="Times New Roman" panose="02020603050405020304" pitchFamily="18" charset="0"/>
            </a:rPr>
            <a:t>Scrum Master and Project Manager </a:t>
          </a:r>
          <a:endParaRPr lang="en-US" sz="4100" kern="1200" dirty="0">
            <a:latin typeface="Times New Roman" panose="02020603050405020304" pitchFamily="18" charset="0"/>
            <a:cs typeface="Times New Roman" panose="02020603050405020304" pitchFamily="18" charset="0"/>
          </a:endParaRPr>
        </a:p>
      </dsp:txBody>
      <dsp:txXfrm>
        <a:off x="135819" y="237653"/>
        <a:ext cx="2928813" cy="2510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C9CAD-A0DE-4FF7-8856-7621524811BE}">
      <dsp:nvSpPr>
        <dsp:cNvPr id="0" name=""/>
        <dsp:cNvSpPr/>
      </dsp:nvSpPr>
      <dsp:spPr>
        <a:xfrm>
          <a:off x="0" y="759374"/>
          <a:ext cx="3200451" cy="146718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latin typeface="Times New Roman" panose="02020603050405020304" pitchFamily="18" charset="0"/>
              <a:cs typeface="Times New Roman" panose="02020603050405020304" pitchFamily="18" charset="0"/>
            </a:rPr>
            <a:t>Development Team </a:t>
          </a:r>
          <a:endParaRPr lang="en-US" sz="3800" kern="1200" dirty="0">
            <a:latin typeface="Times New Roman" panose="02020603050405020304" pitchFamily="18" charset="0"/>
            <a:cs typeface="Times New Roman" panose="02020603050405020304" pitchFamily="18" charset="0"/>
          </a:endParaRPr>
        </a:p>
      </dsp:txBody>
      <dsp:txXfrm>
        <a:off x="71622" y="830996"/>
        <a:ext cx="3057207" cy="1323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AA204-7359-433F-99CF-4448EC080A2D}">
      <dsp:nvSpPr>
        <dsp:cNvPr id="0" name=""/>
        <dsp:cNvSpPr/>
      </dsp:nvSpPr>
      <dsp:spPr>
        <a:xfrm>
          <a:off x="564994" y="1236002"/>
          <a:ext cx="877345" cy="87734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FAC867-AD6C-484F-B92F-A0840F0873AA}">
      <dsp:nvSpPr>
        <dsp:cNvPr id="0" name=""/>
        <dsp:cNvSpPr/>
      </dsp:nvSpPr>
      <dsp:spPr>
        <a:xfrm>
          <a:off x="28838" y="2395335"/>
          <a:ext cx="19496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a:t>Inception </a:t>
          </a:r>
        </a:p>
      </dsp:txBody>
      <dsp:txXfrm>
        <a:off x="28838" y="2395335"/>
        <a:ext cx="1949657" cy="720000"/>
      </dsp:txXfrm>
    </dsp:sp>
    <dsp:sp modelId="{889835F9-AB7B-41F7-9E28-11E21DCE14B6}">
      <dsp:nvSpPr>
        <dsp:cNvPr id="0" name=""/>
        <dsp:cNvSpPr/>
      </dsp:nvSpPr>
      <dsp:spPr>
        <a:xfrm>
          <a:off x="2855841" y="1236002"/>
          <a:ext cx="877345" cy="877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957C2-3A1E-4F6E-A169-AA6886518051}">
      <dsp:nvSpPr>
        <dsp:cNvPr id="0" name=""/>
        <dsp:cNvSpPr/>
      </dsp:nvSpPr>
      <dsp:spPr>
        <a:xfrm>
          <a:off x="2319685" y="2395335"/>
          <a:ext cx="19496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a:t>Construction </a:t>
          </a:r>
        </a:p>
      </dsp:txBody>
      <dsp:txXfrm>
        <a:off x="2319685" y="2395335"/>
        <a:ext cx="1949657" cy="720000"/>
      </dsp:txXfrm>
    </dsp:sp>
    <dsp:sp modelId="{7A1D60DB-FA3C-470F-A816-481AD041C648}">
      <dsp:nvSpPr>
        <dsp:cNvPr id="0" name=""/>
        <dsp:cNvSpPr/>
      </dsp:nvSpPr>
      <dsp:spPr>
        <a:xfrm>
          <a:off x="5146688" y="1236002"/>
          <a:ext cx="877345" cy="877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E64BA9-7683-4F6D-851F-7C561E5043EA}">
      <dsp:nvSpPr>
        <dsp:cNvPr id="0" name=""/>
        <dsp:cNvSpPr/>
      </dsp:nvSpPr>
      <dsp:spPr>
        <a:xfrm>
          <a:off x="4610532" y="2395335"/>
          <a:ext cx="19496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a:t>Transition </a:t>
          </a:r>
        </a:p>
      </dsp:txBody>
      <dsp:txXfrm>
        <a:off x="4610532" y="2395335"/>
        <a:ext cx="1949657"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CC29-9A61-4C98-8369-4B2B9C67D268}">
      <dsp:nvSpPr>
        <dsp:cNvPr id="0" name=""/>
        <dsp:cNvSpPr/>
      </dsp:nvSpPr>
      <dsp:spPr>
        <a:xfrm>
          <a:off x="3889" y="4348658"/>
          <a:ext cx="1503241" cy="1503241"/>
        </a:xfrm>
        <a:prstGeom prst="donut">
          <a:avLst>
            <a:gd name="adj" fmla="val 20000"/>
          </a:avLst>
        </a:prstGeom>
        <a:solidFill>
          <a:schemeClr val="accent1"/>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1FC6900-F858-48AE-BD21-E41A0B8DF86B}">
      <dsp:nvSpPr>
        <dsp:cNvPr id="0" name=""/>
        <dsp:cNvSpPr/>
      </dsp:nvSpPr>
      <dsp:spPr>
        <a:xfrm rot="17700000">
          <a:off x="533564" y="3123209"/>
          <a:ext cx="1868695" cy="90056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 </a:t>
          </a:r>
        </a:p>
      </dsp:txBody>
      <dsp:txXfrm>
        <a:off x="533564" y="3123209"/>
        <a:ext cx="1868695" cy="900566"/>
      </dsp:txXfrm>
    </dsp:sp>
    <dsp:sp modelId="{FF8029CD-48F9-4061-8077-BACBC427208C}">
      <dsp:nvSpPr>
        <dsp:cNvPr id="0" name=""/>
        <dsp:cNvSpPr/>
      </dsp:nvSpPr>
      <dsp:spPr>
        <a:xfrm>
          <a:off x="1620480" y="4348658"/>
          <a:ext cx="1503241" cy="1503241"/>
        </a:xfrm>
        <a:prstGeom prst="donut">
          <a:avLst>
            <a:gd name="adj" fmla="val 20000"/>
          </a:avLst>
        </a:prstGeom>
        <a:solidFill>
          <a:schemeClr val="accent2"/>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DDAC340-90A1-4412-B342-C03744DF0B90}">
      <dsp:nvSpPr>
        <dsp:cNvPr id="0" name=""/>
        <dsp:cNvSpPr/>
      </dsp:nvSpPr>
      <dsp:spPr>
        <a:xfrm rot="17700000">
          <a:off x="2150154" y="3123209"/>
          <a:ext cx="1868695" cy="90056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t>
          </a:r>
        </a:p>
      </dsp:txBody>
      <dsp:txXfrm>
        <a:off x="2150154" y="3123209"/>
        <a:ext cx="1868695" cy="900566"/>
      </dsp:txXfrm>
    </dsp:sp>
    <dsp:sp modelId="{219689C5-1C8F-43C0-9FB9-A2C37E581A8B}">
      <dsp:nvSpPr>
        <dsp:cNvPr id="0" name=""/>
        <dsp:cNvSpPr/>
      </dsp:nvSpPr>
      <dsp:spPr>
        <a:xfrm>
          <a:off x="3237071" y="4348658"/>
          <a:ext cx="1503241" cy="1503241"/>
        </a:xfrm>
        <a:prstGeom prst="donut">
          <a:avLst>
            <a:gd name="adj" fmla="val 20000"/>
          </a:avLst>
        </a:prstGeom>
        <a:solidFill>
          <a:schemeClr val="accent2">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98FBD1B6-5408-4915-9ECE-0294A562FB78}">
      <dsp:nvSpPr>
        <dsp:cNvPr id="0" name=""/>
        <dsp:cNvSpPr/>
      </dsp:nvSpPr>
      <dsp:spPr>
        <a:xfrm rot="17700000">
          <a:off x="3766745" y="3123209"/>
          <a:ext cx="1868695" cy="90056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 </a:t>
          </a:r>
        </a:p>
      </dsp:txBody>
      <dsp:txXfrm>
        <a:off x="3766745" y="3123209"/>
        <a:ext cx="1868695" cy="900566"/>
      </dsp:txXfrm>
    </dsp:sp>
    <dsp:sp modelId="{4CE41D99-51BC-4628-8E59-F0F4A4BB3A67}">
      <dsp:nvSpPr>
        <dsp:cNvPr id="0" name=""/>
        <dsp:cNvSpPr/>
      </dsp:nvSpPr>
      <dsp:spPr>
        <a:xfrm>
          <a:off x="4853661" y="4348658"/>
          <a:ext cx="1503241" cy="1503241"/>
        </a:xfrm>
        <a:prstGeom prst="donut">
          <a:avLst>
            <a:gd name="adj" fmla="val 20000"/>
          </a:avLst>
        </a:prstGeom>
        <a:solidFill>
          <a:schemeClr val="tx2"/>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76BC31E-A175-4675-B439-12D306D0C120}">
      <dsp:nvSpPr>
        <dsp:cNvPr id="0" name=""/>
        <dsp:cNvSpPr/>
      </dsp:nvSpPr>
      <dsp:spPr>
        <a:xfrm rot="17700000">
          <a:off x="5383336" y="3123209"/>
          <a:ext cx="1868695" cy="90056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a:t>
          </a:r>
        </a:p>
      </dsp:txBody>
      <dsp:txXfrm>
        <a:off x="5383336" y="3123209"/>
        <a:ext cx="1868695" cy="900566"/>
      </dsp:txXfrm>
    </dsp:sp>
    <dsp:sp modelId="{F1A3BD12-C9EC-4DD6-A79D-1CDD60693FBE}">
      <dsp:nvSpPr>
        <dsp:cNvPr id="0" name=""/>
        <dsp:cNvSpPr/>
      </dsp:nvSpPr>
      <dsp:spPr>
        <a:xfrm>
          <a:off x="6470252" y="4348658"/>
          <a:ext cx="1503241" cy="1503241"/>
        </a:xfrm>
        <a:prstGeom prst="donut">
          <a:avLst>
            <a:gd name="adj" fmla="val 20000"/>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F663A13-F3C2-4461-9427-0F8C8236AA5D}">
      <dsp:nvSpPr>
        <dsp:cNvPr id="0" name=""/>
        <dsp:cNvSpPr/>
      </dsp:nvSpPr>
      <dsp:spPr>
        <a:xfrm rot="17700000">
          <a:off x="6999926" y="3123209"/>
          <a:ext cx="1868695" cy="90056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 </a:t>
          </a:r>
        </a:p>
      </dsp:txBody>
      <dsp:txXfrm>
        <a:off x="6999926" y="3123209"/>
        <a:ext cx="1868695" cy="900566"/>
      </dsp:txXfrm>
    </dsp:sp>
    <dsp:sp modelId="{83638BC4-49C0-4F1B-A194-5C29E1FD10CD}">
      <dsp:nvSpPr>
        <dsp:cNvPr id="0" name=""/>
        <dsp:cNvSpPr/>
      </dsp:nvSpPr>
      <dsp:spPr>
        <a:xfrm>
          <a:off x="8086843" y="4348658"/>
          <a:ext cx="1503241" cy="1503241"/>
        </a:xfrm>
        <a:prstGeom prst="donut">
          <a:avLst>
            <a:gd name="adj" fmla="val 20000"/>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BD486BE-BF3C-4108-A9DC-346AB2BCFBFD}">
      <dsp:nvSpPr>
        <dsp:cNvPr id="0" name=""/>
        <dsp:cNvSpPr/>
      </dsp:nvSpPr>
      <dsp:spPr>
        <a:xfrm rot="17700000">
          <a:off x="8616517" y="3123209"/>
          <a:ext cx="1868695" cy="90056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a:t>
          </a:r>
        </a:p>
      </dsp:txBody>
      <dsp:txXfrm>
        <a:off x="8616517" y="3123209"/>
        <a:ext cx="1868695" cy="900566"/>
      </dsp:txXfrm>
    </dsp:sp>
    <dsp:sp modelId="{8B25AB82-6AF3-4F53-91A7-58B27E8649AD}">
      <dsp:nvSpPr>
        <dsp:cNvPr id="0" name=""/>
        <dsp:cNvSpPr/>
      </dsp:nvSpPr>
      <dsp:spPr>
        <a:xfrm>
          <a:off x="9703433" y="4348658"/>
          <a:ext cx="1503241" cy="1503241"/>
        </a:xfrm>
        <a:prstGeom prst="donut">
          <a:avLst>
            <a:gd name="adj" fmla="val 20000"/>
          </a:avLst>
        </a:prstGeom>
        <a:solidFill>
          <a:srgbClr val="00B05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D81B61A-A884-4FAE-B575-8335A364B609}">
      <dsp:nvSpPr>
        <dsp:cNvPr id="0" name=""/>
        <dsp:cNvSpPr/>
      </dsp:nvSpPr>
      <dsp:spPr>
        <a:xfrm rot="17700000">
          <a:off x="10233108" y="3123209"/>
          <a:ext cx="1868695" cy="90056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LAUNCH </a:t>
          </a:r>
        </a:p>
      </dsp:txBody>
      <dsp:txXfrm>
        <a:off x="10233108" y="3123209"/>
        <a:ext cx="1868695" cy="9005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94DA2-3341-451F-A3D1-BFDCBA5C84A1}">
      <dsp:nvSpPr>
        <dsp:cNvPr id="0" name=""/>
        <dsp:cNvSpPr/>
      </dsp:nvSpPr>
      <dsp:spPr>
        <a:xfrm rot="4396374">
          <a:off x="3337113" y="1097554"/>
          <a:ext cx="4761362" cy="3320456"/>
        </a:xfrm>
        <a:prstGeom prst="swooshArrow">
          <a:avLst>
            <a:gd name="adj1" fmla="val 16310"/>
            <a:gd name="adj2" fmla="val 313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B7DF2C-E13C-479B-B51E-8373829252BC}">
      <dsp:nvSpPr>
        <dsp:cNvPr id="0" name=""/>
        <dsp:cNvSpPr/>
      </dsp:nvSpPr>
      <dsp:spPr>
        <a:xfrm>
          <a:off x="4310731" y="1094450"/>
          <a:ext cx="120239" cy="120239"/>
        </a:xfrm>
        <a:prstGeom prst="ellipse">
          <a:avLst/>
        </a:prstGeom>
        <a:solidFill>
          <a:schemeClr val="accent5">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0D174F64-F0B7-418F-BADE-34A85880BD36}">
      <dsp:nvSpPr>
        <dsp:cNvPr id="0" name=""/>
        <dsp:cNvSpPr/>
      </dsp:nvSpPr>
      <dsp:spPr>
        <a:xfrm>
          <a:off x="5079133" y="1495179"/>
          <a:ext cx="120239" cy="120239"/>
        </a:xfrm>
        <a:prstGeom prst="ellipse">
          <a:avLst/>
        </a:prstGeom>
        <a:solidFill>
          <a:schemeClr val="accent5">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AE14E0E4-22C1-4402-B544-94D148EDDDE6}">
      <dsp:nvSpPr>
        <dsp:cNvPr id="0" name=""/>
        <dsp:cNvSpPr/>
      </dsp:nvSpPr>
      <dsp:spPr>
        <a:xfrm>
          <a:off x="5655942" y="1914287"/>
          <a:ext cx="120239" cy="120239"/>
        </a:xfrm>
        <a:prstGeom prst="ellipse">
          <a:avLst/>
        </a:prstGeom>
        <a:solidFill>
          <a:schemeClr val="accent5">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7F3518A0-BD35-4EA7-934D-64CEAD04AA4F}">
      <dsp:nvSpPr>
        <dsp:cNvPr id="0" name=""/>
        <dsp:cNvSpPr/>
      </dsp:nvSpPr>
      <dsp:spPr>
        <a:xfrm>
          <a:off x="3017925" y="0"/>
          <a:ext cx="2244834" cy="88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 </a:t>
          </a:r>
        </a:p>
      </dsp:txBody>
      <dsp:txXfrm>
        <a:off x="3017925" y="0"/>
        <a:ext cx="2244834" cy="882490"/>
      </dsp:txXfrm>
    </dsp:sp>
    <dsp:sp modelId="{D0470BA9-B427-44A5-B0AA-A46AFA543163}">
      <dsp:nvSpPr>
        <dsp:cNvPr id="0" name=""/>
        <dsp:cNvSpPr/>
      </dsp:nvSpPr>
      <dsp:spPr>
        <a:xfrm>
          <a:off x="4602881" y="631946"/>
          <a:ext cx="3397588" cy="88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p>
      </dsp:txBody>
      <dsp:txXfrm>
        <a:off x="4602881" y="631946"/>
        <a:ext cx="3397588" cy="882490"/>
      </dsp:txXfrm>
    </dsp:sp>
    <dsp:sp modelId="{C8D92A1D-50AF-4AE4-BBED-347B305135CE}">
      <dsp:nvSpPr>
        <dsp:cNvPr id="0" name=""/>
        <dsp:cNvSpPr/>
      </dsp:nvSpPr>
      <dsp:spPr>
        <a:xfrm>
          <a:off x="2859555" y="1265614"/>
          <a:ext cx="2002150" cy="88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t>
          </a:r>
        </a:p>
      </dsp:txBody>
      <dsp:txXfrm>
        <a:off x="2859555" y="1265614"/>
        <a:ext cx="2002150" cy="882490"/>
      </dsp:txXfrm>
    </dsp:sp>
    <dsp:sp modelId="{8EF282EE-C9B7-48A0-8BF7-88D4647D9C8E}">
      <dsp:nvSpPr>
        <dsp:cNvPr id="0" name=""/>
        <dsp:cNvSpPr/>
      </dsp:nvSpPr>
      <dsp:spPr>
        <a:xfrm>
          <a:off x="6222091" y="2497579"/>
          <a:ext cx="120239" cy="120239"/>
        </a:xfrm>
        <a:prstGeom prst="ellipse">
          <a:avLst/>
        </a:prstGeom>
        <a:solidFill>
          <a:schemeClr val="accent5">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22FFC1BA-100F-414A-8743-424194082812}">
      <dsp:nvSpPr>
        <dsp:cNvPr id="0" name=""/>
        <dsp:cNvSpPr/>
      </dsp:nvSpPr>
      <dsp:spPr>
        <a:xfrm>
          <a:off x="5813617" y="1371981"/>
          <a:ext cx="2366177" cy="88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p>
      </dsp:txBody>
      <dsp:txXfrm>
        <a:off x="5813617" y="1371981"/>
        <a:ext cx="2366177" cy="882490"/>
      </dsp:txXfrm>
    </dsp:sp>
    <dsp:sp modelId="{D01BFB29-CC8D-4E79-8CCA-DE85878C4F1B}">
      <dsp:nvSpPr>
        <dsp:cNvPr id="0" name=""/>
        <dsp:cNvSpPr/>
      </dsp:nvSpPr>
      <dsp:spPr>
        <a:xfrm>
          <a:off x="2975395" y="2235612"/>
          <a:ext cx="3033560" cy="88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a:t>
          </a:r>
        </a:p>
      </dsp:txBody>
      <dsp:txXfrm>
        <a:off x="2975395" y="2235612"/>
        <a:ext cx="3033560" cy="882490"/>
      </dsp:txXfrm>
    </dsp:sp>
    <dsp:sp modelId="{661B2A7C-D47A-42A0-B3E6-34AB23C9E25F}">
      <dsp:nvSpPr>
        <dsp:cNvPr id="0" name=""/>
        <dsp:cNvSpPr/>
      </dsp:nvSpPr>
      <dsp:spPr>
        <a:xfrm>
          <a:off x="6734372" y="3137636"/>
          <a:ext cx="120239" cy="120239"/>
        </a:xfrm>
        <a:prstGeom prst="ellipse">
          <a:avLst/>
        </a:prstGeom>
        <a:solidFill>
          <a:schemeClr val="accent5">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BFB5C78A-5FCE-4E49-9609-93B7E7FC4DCC}">
      <dsp:nvSpPr>
        <dsp:cNvPr id="0" name=""/>
        <dsp:cNvSpPr/>
      </dsp:nvSpPr>
      <dsp:spPr>
        <a:xfrm>
          <a:off x="7060413" y="2672520"/>
          <a:ext cx="1759465" cy="88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a:t>
          </a:r>
        </a:p>
      </dsp:txBody>
      <dsp:txXfrm>
        <a:off x="7060413" y="2672520"/>
        <a:ext cx="1759465" cy="882490"/>
      </dsp:txXfrm>
    </dsp:sp>
    <dsp:sp modelId="{303095AD-08EF-4043-BD0D-E3A48A0300FD}">
      <dsp:nvSpPr>
        <dsp:cNvPr id="0" name=""/>
        <dsp:cNvSpPr/>
      </dsp:nvSpPr>
      <dsp:spPr>
        <a:xfrm>
          <a:off x="6051486" y="4633074"/>
          <a:ext cx="3033560" cy="88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ctr" defTabSz="889000">
            <a:lnSpc>
              <a:spcPct val="90000"/>
            </a:lnSpc>
            <a:spcBef>
              <a:spcPct val="0"/>
            </a:spcBef>
            <a:spcAft>
              <a:spcPct val="35000"/>
            </a:spcAft>
            <a:buNone/>
          </a:pPr>
          <a:r>
            <a:rPr lang="en-US" sz="2000" b="1"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Maintenance</a:t>
          </a:r>
          <a:endParaRPr lang="en-US" sz="2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6051486" y="4633074"/>
        <a:ext cx="3033560" cy="882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20DA97-BAF0-4F05-B3F6-B820A90F7B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CDA560-559F-4AE9-BCD2-D99FF8681C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832715-5644-4828-98F5-03FB3A6169CC}" type="datetimeFigureOut">
              <a:rPr lang="en-US" smtClean="0"/>
              <a:t>4/13/2022</a:t>
            </a:fld>
            <a:endParaRPr lang="en-US"/>
          </a:p>
        </p:txBody>
      </p:sp>
      <p:sp>
        <p:nvSpPr>
          <p:cNvPr id="4" name="Footer Placeholder 3">
            <a:extLst>
              <a:ext uri="{FF2B5EF4-FFF2-40B4-BE49-F238E27FC236}">
                <a16:creationId xmlns:a16="http://schemas.microsoft.com/office/drawing/2014/main" id="{8EF5EDD8-50C2-4243-BB51-B0CB9CD99F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64EA42-6CF5-4C2B-ACEC-42ADF7AB0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91A18E-012A-46A5-96E8-20E9409A3CF5}" type="slidenum">
              <a:rPr lang="en-US" smtClean="0"/>
              <a:t>‹#›</a:t>
            </a:fld>
            <a:endParaRPr lang="en-US"/>
          </a:p>
        </p:txBody>
      </p:sp>
    </p:spTree>
    <p:extLst>
      <p:ext uri="{BB962C8B-B14F-4D97-AF65-F5344CB8AC3E}">
        <p14:creationId xmlns:p14="http://schemas.microsoft.com/office/powerpoint/2010/main" val="83788158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94071-3CAB-4337-B15B-F0B9B58194C8}"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DC497-EF13-4D9B-B201-886154DBB5AE}" type="slidenum">
              <a:rPr lang="en-US" smtClean="0"/>
              <a:t>‹#›</a:t>
            </a:fld>
            <a:endParaRPr lang="en-US"/>
          </a:p>
        </p:txBody>
      </p:sp>
    </p:spTree>
    <p:extLst>
      <p:ext uri="{BB962C8B-B14F-4D97-AF65-F5344CB8AC3E}">
        <p14:creationId xmlns:p14="http://schemas.microsoft.com/office/powerpoint/2010/main" val="398701953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784DC497-EF13-4D9B-B201-886154DBB5AE}" type="slidenum">
              <a:rPr lang="en-US" smtClean="0"/>
              <a:t>2</a:t>
            </a:fld>
            <a:endParaRPr lang="en-US"/>
          </a:p>
        </p:txBody>
      </p:sp>
    </p:spTree>
    <p:extLst>
      <p:ext uri="{BB962C8B-B14F-4D97-AF65-F5344CB8AC3E}">
        <p14:creationId xmlns:p14="http://schemas.microsoft.com/office/powerpoint/2010/main" val="151399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784DC497-EF13-4D9B-B201-886154DBB5AE}" type="slidenum">
              <a:rPr lang="en-US" smtClean="0"/>
              <a:t>3</a:t>
            </a:fld>
            <a:endParaRPr lang="en-US"/>
          </a:p>
        </p:txBody>
      </p:sp>
    </p:spTree>
    <p:extLst>
      <p:ext uri="{BB962C8B-B14F-4D97-AF65-F5344CB8AC3E}">
        <p14:creationId xmlns:p14="http://schemas.microsoft.com/office/powerpoint/2010/main" val="258320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784DC497-EF13-4D9B-B201-886154DBB5AE}" type="slidenum">
              <a:rPr lang="en-US" smtClean="0"/>
              <a:t>4</a:t>
            </a:fld>
            <a:endParaRPr lang="en-US"/>
          </a:p>
        </p:txBody>
      </p:sp>
    </p:spTree>
    <p:extLst>
      <p:ext uri="{BB962C8B-B14F-4D97-AF65-F5344CB8AC3E}">
        <p14:creationId xmlns:p14="http://schemas.microsoft.com/office/powerpoint/2010/main" val="87644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784DC497-EF13-4D9B-B201-886154DBB5AE}" type="slidenum">
              <a:rPr lang="en-US" smtClean="0"/>
              <a:t>5</a:t>
            </a:fld>
            <a:endParaRPr lang="en-US"/>
          </a:p>
        </p:txBody>
      </p:sp>
    </p:spTree>
    <p:extLst>
      <p:ext uri="{BB962C8B-B14F-4D97-AF65-F5344CB8AC3E}">
        <p14:creationId xmlns:p14="http://schemas.microsoft.com/office/powerpoint/2010/main" val="199917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7502-B613-4096-9F87-3F9919F8FC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E4827-F2C2-48DF-A0E1-02A2102EB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3062C-CE9A-432E-BB8B-8AA8D3F6617F}"/>
              </a:ext>
            </a:extLst>
          </p:cNvPr>
          <p:cNvSpPr>
            <a:spLocks noGrp="1"/>
          </p:cNvSpPr>
          <p:nvPr>
            <p:ph type="dt" sz="half" idx="10"/>
          </p:nvPr>
        </p:nvSpPr>
        <p:spPr/>
        <p:txBody>
          <a:bodyPr/>
          <a:lstStyle/>
          <a:p>
            <a:fld id="{702C12DD-A794-4260-AFE1-781C3FC96535}" type="datetime1">
              <a:rPr lang="en-US" smtClean="0"/>
              <a:t>4/13/2022</a:t>
            </a:fld>
            <a:endParaRPr lang="en-US"/>
          </a:p>
        </p:txBody>
      </p:sp>
      <p:sp>
        <p:nvSpPr>
          <p:cNvPr id="5" name="Footer Placeholder 4">
            <a:extLst>
              <a:ext uri="{FF2B5EF4-FFF2-40B4-BE49-F238E27FC236}">
                <a16:creationId xmlns:a16="http://schemas.microsoft.com/office/drawing/2014/main" id="{CDCF1F06-7A7F-4A3C-86EF-F2009B8486CA}"/>
              </a:ext>
            </a:extLst>
          </p:cNvPr>
          <p:cNvSpPr>
            <a:spLocks noGrp="1"/>
          </p:cNvSpPr>
          <p:nvPr>
            <p:ph type="ftr" sz="quarter" idx="11"/>
          </p:nvPr>
        </p:nvSpPr>
        <p:spPr/>
        <p:txBody>
          <a:bodyPr/>
          <a:lstStyle/>
          <a:p>
            <a:r>
              <a:rPr lang="en-US"/>
              <a:t>Aaron Ciminelli - Agile Presentation </a:t>
            </a:r>
          </a:p>
        </p:txBody>
      </p:sp>
      <p:sp>
        <p:nvSpPr>
          <p:cNvPr id="6" name="Slide Number Placeholder 5">
            <a:extLst>
              <a:ext uri="{FF2B5EF4-FFF2-40B4-BE49-F238E27FC236}">
                <a16:creationId xmlns:a16="http://schemas.microsoft.com/office/drawing/2014/main" id="{243A8CC3-2B5F-4BD8-AE69-E491E06B7A96}"/>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256460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0E43-CB09-49CF-8480-A863D654E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B6CD64-1559-4148-AA86-C5DABA055D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2708E-4AA9-45D8-B056-FF8379E2A321}"/>
              </a:ext>
            </a:extLst>
          </p:cNvPr>
          <p:cNvSpPr>
            <a:spLocks noGrp="1"/>
          </p:cNvSpPr>
          <p:nvPr>
            <p:ph type="dt" sz="half" idx="10"/>
          </p:nvPr>
        </p:nvSpPr>
        <p:spPr/>
        <p:txBody>
          <a:bodyPr/>
          <a:lstStyle/>
          <a:p>
            <a:fld id="{AA2B90C8-99C3-4277-99DC-7F6187D95B69}" type="datetime1">
              <a:rPr lang="en-US" smtClean="0"/>
              <a:t>4/13/2022</a:t>
            </a:fld>
            <a:endParaRPr lang="en-US"/>
          </a:p>
        </p:txBody>
      </p:sp>
      <p:sp>
        <p:nvSpPr>
          <p:cNvPr id="5" name="Footer Placeholder 4">
            <a:extLst>
              <a:ext uri="{FF2B5EF4-FFF2-40B4-BE49-F238E27FC236}">
                <a16:creationId xmlns:a16="http://schemas.microsoft.com/office/drawing/2014/main" id="{C7CDDBE9-E2AF-4995-9A72-4A977CD81D17}"/>
              </a:ext>
            </a:extLst>
          </p:cNvPr>
          <p:cNvSpPr>
            <a:spLocks noGrp="1"/>
          </p:cNvSpPr>
          <p:nvPr>
            <p:ph type="ftr" sz="quarter" idx="11"/>
          </p:nvPr>
        </p:nvSpPr>
        <p:spPr/>
        <p:txBody>
          <a:bodyPr/>
          <a:lstStyle/>
          <a:p>
            <a:r>
              <a:rPr lang="en-US"/>
              <a:t>Aaron Ciminelli - Agile Presentation </a:t>
            </a:r>
          </a:p>
        </p:txBody>
      </p:sp>
      <p:sp>
        <p:nvSpPr>
          <p:cNvPr id="6" name="Slide Number Placeholder 5">
            <a:extLst>
              <a:ext uri="{FF2B5EF4-FFF2-40B4-BE49-F238E27FC236}">
                <a16:creationId xmlns:a16="http://schemas.microsoft.com/office/drawing/2014/main" id="{D36AB921-6FD7-4B8C-9E6A-8CAB6794F048}"/>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17875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7420F-E07F-47FE-859B-1B8E324802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3D65AC-6649-4249-BBAB-9F24F66EA0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8819E-100D-4442-87BA-28E2E4193EE0}"/>
              </a:ext>
            </a:extLst>
          </p:cNvPr>
          <p:cNvSpPr>
            <a:spLocks noGrp="1"/>
          </p:cNvSpPr>
          <p:nvPr>
            <p:ph type="dt" sz="half" idx="10"/>
          </p:nvPr>
        </p:nvSpPr>
        <p:spPr/>
        <p:txBody>
          <a:bodyPr/>
          <a:lstStyle/>
          <a:p>
            <a:fld id="{26E27CA6-2358-4752-8118-2BABB7D32409}" type="datetime1">
              <a:rPr lang="en-US" smtClean="0"/>
              <a:t>4/13/2022</a:t>
            </a:fld>
            <a:endParaRPr lang="en-US"/>
          </a:p>
        </p:txBody>
      </p:sp>
      <p:sp>
        <p:nvSpPr>
          <p:cNvPr id="5" name="Footer Placeholder 4">
            <a:extLst>
              <a:ext uri="{FF2B5EF4-FFF2-40B4-BE49-F238E27FC236}">
                <a16:creationId xmlns:a16="http://schemas.microsoft.com/office/drawing/2014/main" id="{F823C5A4-82E2-4191-8296-73B8EC260C43}"/>
              </a:ext>
            </a:extLst>
          </p:cNvPr>
          <p:cNvSpPr>
            <a:spLocks noGrp="1"/>
          </p:cNvSpPr>
          <p:nvPr>
            <p:ph type="ftr" sz="quarter" idx="11"/>
          </p:nvPr>
        </p:nvSpPr>
        <p:spPr/>
        <p:txBody>
          <a:bodyPr/>
          <a:lstStyle/>
          <a:p>
            <a:r>
              <a:rPr lang="en-US"/>
              <a:t>Aaron Ciminelli - Agile Presentation </a:t>
            </a:r>
          </a:p>
        </p:txBody>
      </p:sp>
      <p:sp>
        <p:nvSpPr>
          <p:cNvPr id="6" name="Slide Number Placeholder 5">
            <a:extLst>
              <a:ext uri="{FF2B5EF4-FFF2-40B4-BE49-F238E27FC236}">
                <a16:creationId xmlns:a16="http://schemas.microsoft.com/office/drawing/2014/main" id="{F66E14BD-0605-4ED6-8EA1-05D3BE359634}"/>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10354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94EF-A1A0-49ED-B643-06759062B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9482EF-BEC3-49E0-817E-18F145B388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2F679-FF77-4BDF-9873-AA3CE250D774}"/>
              </a:ext>
            </a:extLst>
          </p:cNvPr>
          <p:cNvSpPr>
            <a:spLocks noGrp="1"/>
          </p:cNvSpPr>
          <p:nvPr>
            <p:ph type="dt" sz="half" idx="10"/>
          </p:nvPr>
        </p:nvSpPr>
        <p:spPr/>
        <p:txBody>
          <a:bodyPr/>
          <a:lstStyle/>
          <a:p>
            <a:fld id="{EB717F04-D35C-4448-9E6F-D4D29D0528FD}" type="datetime1">
              <a:rPr lang="en-US" smtClean="0"/>
              <a:t>4/13/2022</a:t>
            </a:fld>
            <a:endParaRPr lang="en-US"/>
          </a:p>
        </p:txBody>
      </p:sp>
      <p:sp>
        <p:nvSpPr>
          <p:cNvPr id="5" name="Footer Placeholder 4">
            <a:extLst>
              <a:ext uri="{FF2B5EF4-FFF2-40B4-BE49-F238E27FC236}">
                <a16:creationId xmlns:a16="http://schemas.microsoft.com/office/drawing/2014/main" id="{68E8BB2B-BC07-4C5C-8E37-32CF79286064}"/>
              </a:ext>
            </a:extLst>
          </p:cNvPr>
          <p:cNvSpPr>
            <a:spLocks noGrp="1"/>
          </p:cNvSpPr>
          <p:nvPr>
            <p:ph type="ftr" sz="quarter" idx="11"/>
          </p:nvPr>
        </p:nvSpPr>
        <p:spPr/>
        <p:txBody>
          <a:bodyPr/>
          <a:lstStyle/>
          <a:p>
            <a:r>
              <a:rPr lang="en-US"/>
              <a:t>Aaron Ciminelli - Agile Presentation </a:t>
            </a:r>
          </a:p>
        </p:txBody>
      </p:sp>
      <p:sp>
        <p:nvSpPr>
          <p:cNvPr id="6" name="Slide Number Placeholder 5">
            <a:extLst>
              <a:ext uri="{FF2B5EF4-FFF2-40B4-BE49-F238E27FC236}">
                <a16:creationId xmlns:a16="http://schemas.microsoft.com/office/drawing/2014/main" id="{249C4033-DBFD-4B2A-B55E-69A43A055114}"/>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126544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03EC-633A-49AF-9143-229DAFA81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A65538-1F29-411D-94D4-3FE931517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07DCB-DC2F-4A6C-8CC6-E63AE06326AE}"/>
              </a:ext>
            </a:extLst>
          </p:cNvPr>
          <p:cNvSpPr>
            <a:spLocks noGrp="1"/>
          </p:cNvSpPr>
          <p:nvPr>
            <p:ph type="dt" sz="half" idx="10"/>
          </p:nvPr>
        </p:nvSpPr>
        <p:spPr/>
        <p:txBody>
          <a:bodyPr/>
          <a:lstStyle/>
          <a:p>
            <a:fld id="{ED35BDA2-81D4-4E66-9E7A-F235EACE4692}" type="datetime1">
              <a:rPr lang="en-US" smtClean="0"/>
              <a:t>4/13/2022</a:t>
            </a:fld>
            <a:endParaRPr lang="en-US"/>
          </a:p>
        </p:txBody>
      </p:sp>
      <p:sp>
        <p:nvSpPr>
          <p:cNvPr id="5" name="Footer Placeholder 4">
            <a:extLst>
              <a:ext uri="{FF2B5EF4-FFF2-40B4-BE49-F238E27FC236}">
                <a16:creationId xmlns:a16="http://schemas.microsoft.com/office/drawing/2014/main" id="{330EFB51-304C-4369-AC11-9B7E0BE21957}"/>
              </a:ext>
            </a:extLst>
          </p:cNvPr>
          <p:cNvSpPr>
            <a:spLocks noGrp="1"/>
          </p:cNvSpPr>
          <p:nvPr>
            <p:ph type="ftr" sz="quarter" idx="11"/>
          </p:nvPr>
        </p:nvSpPr>
        <p:spPr/>
        <p:txBody>
          <a:bodyPr/>
          <a:lstStyle/>
          <a:p>
            <a:r>
              <a:rPr lang="en-US"/>
              <a:t>Aaron Ciminelli - Agile Presentation </a:t>
            </a:r>
          </a:p>
        </p:txBody>
      </p:sp>
      <p:sp>
        <p:nvSpPr>
          <p:cNvPr id="6" name="Slide Number Placeholder 5">
            <a:extLst>
              <a:ext uri="{FF2B5EF4-FFF2-40B4-BE49-F238E27FC236}">
                <a16:creationId xmlns:a16="http://schemas.microsoft.com/office/drawing/2014/main" id="{735EAFC9-11F3-4C80-A66D-13EDE3722C46}"/>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418589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2CA7-0484-425B-93B0-2EF866E19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12717-A48B-4F45-A744-F0CA36D8FD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76125-589A-4E19-92DE-6E60581EE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55B91-5478-49F0-A466-77BE4A3A091A}"/>
              </a:ext>
            </a:extLst>
          </p:cNvPr>
          <p:cNvSpPr>
            <a:spLocks noGrp="1"/>
          </p:cNvSpPr>
          <p:nvPr>
            <p:ph type="dt" sz="half" idx="10"/>
          </p:nvPr>
        </p:nvSpPr>
        <p:spPr/>
        <p:txBody>
          <a:bodyPr/>
          <a:lstStyle/>
          <a:p>
            <a:fld id="{01A30A9B-6F00-4DF5-A5D2-C9376DBA6AD2}" type="datetime1">
              <a:rPr lang="en-US" smtClean="0"/>
              <a:t>4/13/2022</a:t>
            </a:fld>
            <a:endParaRPr lang="en-US"/>
          </a:p>
        </p:txBody>
      </p:sp>
      <p:sp>
        <p:nvSpPr>
          <p:cNvPr id="6" name="Footer Placeholder 5">
            <a:extLst>
              <a:ext uri="{FF2B5EF4-FFF2-40B4-BE49-F238E27FC236}">
                <a16:creationId xmlns:a16="http://schemas.microsoft.com/office/drawing/2014/main" id="{AF079A33-59D2-44C1-A281-5EED6CEEE95A}"/>
              </a:ext>
            </a:extLst>
          </p:cNvPr>
          <p:cNvSpPr>
            <a:spLocks noGrp="1"/>
          </p:cNvSpPr>
          <p:nvPr>
            <p:ph type="ftr" sz="quarter" idx="11"/>
          </p:nvPr>
        </p:nvSpPr>
        <p:spPr/>
        <p:txBody>
          <a:bodyPr/>
          <a:lstStyle/>
          <a:p>
            <a:r>
              <a:rPr lang="en-US"/>
              <a:t>Aaron Ciminelli - Agile Presentation </a:t>
            </a:r>
          </a:p>
        </p:txBody>
      </p:sp>
      <p:sp>
        <p:nvSpPr>
          <p:cNvPr id="7" name="Slide Number Placeholder 6">
            <a:extLst>
              <a:ext uri="{FF2B5EF4-FFF2-40B4-BE49-F238E27FC236}">
                <a16:creationId xmlns:a16="http://schemas.microsoft.com/office/drawing/2014/main" id="{2F655271-4FEC-482F-8889-2CBBCE9E9717}"/>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367704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BE53-FC50-454B-8A63-2C67F76D2B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ABB4F2-7AAC-4639-B84C-F65950835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3A9B77-FA22-4382-89AF-B73800F1EC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87844-5EA9-407D-AE86-F92C710AF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6599E-27C6-4731-BA75-CA8B56312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257204-22E7-4D3B-B722-A3231788FA4C}"/>
              </a:ext>
            </a:extLst>
          </p:cNvPr>
          <p:cNvSpPr>
            <a:spLocks noGrp="1"/>
          </p:cNvSpPr>
          <p:nvPr>
            <p:ph type="dt" sz="half" idx="10"/>
          </p:nvPr>
        </p:nvSpPr>
        <p:spPr/>
        <p:txBody>
          <a:bodyPr/>
          <a:lstStyle/>
          <a:p>
            <a:fld id="{ABD8F634-E5EE-4732-B192-9AD1FA1C8AA5}" type="datetime1">
              <a:rPr lang="en-US" smtClean="0"/>
              <a:t>4/13/2022</a:t>
            </a:fld>
            <a:endParaRPr lang="en-US"/>
          </a:p>
        </p:txBody>
      </p:sp>
      <p:sp>
        <p:nvSpPr>
          <p:cNvPr id="8" name="Footer Placeholder 7">
            <a:extLst>
              <a:ext uri="{FF2B5EF4-FFF2-40B4-BE49-F238E27FC236}">
                <a16:creationId xmlns:a16="http://schemas.microsoft.com/office/drawing/2014/main" id="{D3840F51-05F3-4E13-94DF-490A20245691}"/>
              </a:ext>
            </a:extLst>
          </p:cNvPr>
          <p:cNvSpPr>
            <a:spLocks noGrp="1"/>
          </p:cNvSpPr>
          <p:nvPr>
            <p:ph type="ftr" sz="quarter" idx="11"/>
          </p:nvPr>
        </p:nvSpPr>
        <p:spPr/>
        <p:txBody>
          <a:bodyPr/>
          <a:lstStyle/>
          <a:p>
            <a:r>
              <a:rPr lang="en-US"/>
              <a:t>Aaron Ciminelli - Agile Presentation </a:t>
            </a:r>
          </a:p>
        </p:txBody>
      </p:sp>
      <p:sp>
        <p:nvSpPr>
          <p:cNvPr id="9" name="Slide Number Placeholder 8">
            <a:extLst>
              <a:ext uri="{FF2B5EF4-FFF2-40B4-BE49-F238E27FC236}">
                <a16:creationId xmlns:a16="http://schemas.microsoft.com/office/drawing/2014/main" id="{7AA17595-F6BF-4FEE-AAAB-5D3CD6CFEC73}"/>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180169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1D23-D2D5-43EA-8738-6BB973F7C2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FA197-249A-4175-9936-FFEDB8D5709F}"/>
              </a:ext>
            </a:extLst>
          </p:cNvPr>
          <p:cNvSpPr>
            <a:spLocks noGrp="1"/>
          </p:cNvSpPr>
          <p:nvPr>
            <p:ph type="dt" sz="half" idx="10"/>
          </p:nvPr>
        </p:nvSpPr>
        <p:spPr/>
        <p:txBody>
          <a:bodyPr/>
          <a:lstStyle/>
          <a:p>
            <a:fld id="{8EAB7979-B9F7-4594-BEFB-4B14836C92B2}" type="datetime1">
              <a:rPr lang="en-US" smtClean="0"/>
              <a:t>4/13/2022</a:t>
            </a:fld>
            <a:endParaRPr lang="en-US"/>
          </a:p>
        </p:txBody>
      </p:sp>
      <p:sp>
        <p:nvSpPr>
          <p:cNvPr id="4" name="Footer Placeholder 3">
            <a:extLst>
              <a:ext uri="{FF2B5EF4-FFF2-40B4-BE49-F238E27FC236}">
                <a16:creationId xmlns:a16="http://schemas.microsoft.com/office/drawing/2014/main" id="{EBF11AB0-D00D-459A-9135-F85C66C34430}"/>
              </a:ext>
            </a:extLst>
          </p:cNvPr>
          <p:cNvSpPr>
            <a:spLocks noGrp="1"/>
          </p:cNvSpPr>
          <p:nvPr>
            <p:ph type="ftr" sz="quarter" idx="11"/>
          </p:nvPr>
        </p:nvSpPr>
        <p:spPr/>
        <p:txBody>
          <a:bodyPr/>
          <a:lstStyle/>
          <a:p>
            <a:r>
              <a:rPr lang="en-US"/>
              <a:t>Aaron Ciminelli - Agile Presentation </a:t>
            </a:r>
          </a:p>
        </p:txBody>
      </p:sp>
      <p:sp>
        <p:nvSpPr>
          <p:cNvPr id="5" name="Slide Number Placeholder 4">
            <a:extLst>
              <a:ext uri="{FF2B5EF4-FFF2-40B4-BE49-F238E27FC236}">
                <a16:creationId xmlns:a16="http://schemas.microsoft.com/office/drawing/2014/main" id="{DA1EFF61-198C-4415-B7FB-0739839867AE}"/>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231571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2C9E8-F8BF-4164-9F59-577B7E905146}"/>
              </a:ext>
            </a:extLst>
          </p:cNvPr>
          <p:cNvSpPr>
            <a:spLocks noGrp="1"/>
          </p:cNvSpPr>
          <p:nvPr>
            <p:ph type="dt" sz="half" idx="10"/>
          </p:nvPr>
        </p:nvSpPr>
        <p:spPr/>
        <p:txBody>
          <a:bodyPr/>
          <a:lstStyle/>
          <a:p>
            <a:fld id="{DCC65616-04FF-4751-8CED-6CEA95B50001}" type="datetime1">
              <a:rPr lang="en-US" smtClean="0"/>
              <a:t>4/13/2022</a:t>
            </a:fld>
            <a:endParaRPr lang="en-US"/>
          </a:p>
        </p:txBody>
      </p:sp>
      <p:sp>
        <p:nvSpPr>
          <p:cNvPr id="3" name="Footer Placeholder 2">
            <a:extLst>
              <a:ext uri="{FF2B5EF4-FFF2-40B4-BE49-F238E27FC236}">
                <a16:creationId xmlns:a16="http://schemas.microsoft.com/office/drawing/2014/main" id="{DD9E956A-CB76-48D8-B6C9-BD358459A889}"/>
              </a:ext>
            </a:extLst>
          </p:cNvPr>
          <p:cNvSpPr>
            <a:spLocks noGrp="1"/>
          </p:cNvSpPr>
          <p:nvPr>
            <p:ph type="ftr" sz="quarter" idx="11"/>
          </p:nvPr>
        </p:nvSpPr>
        <p:spPr/>
        <p:txBody>
          <a:bodyPr/>
          <a:lstStyle/>
          <a:p>
            <a:r>
              <a:rPr lang="en-US"/>
              <a:t>Aaron Ciminelli - Agile Presentation </a:t>
            </a:r>
          </a:p>
        </p:txBody>
      </p:sp>
      <p:sp>
        <p:nvSpPr>
          <p:cNvPr id="4" name="Slide Number Placeholder 3">
            <a:extLst>
              <a:ext uri="{FF2B5EF4-FFF2-40B4-BE49-F238E27FC236}">
                <a16:creationId xmlns:a16="http://schemas.microsoft.com/office/drawing/2014/main" id="{48D4BC16-434B-45B4-B5F3-2974B3D0D8E2}"/>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358855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C3FD-669B-485B-8522-A29DFEF40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E0B9CD-60C8-46D1-B89C-975F7AD64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589C44-A4F8-4F09-8DCD-EBFCBF8F9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4424E-FA86-4F93-A693-BD5647D38B03}"/>
              </a:ext>
            </a:extLst>
          </p:cNvPr>
          <p:cNvSpPr>
            <a:spLocks noGrp="1"/>
          </p:cNvSpPr>
          <p:nvPr>
            <p:ph type="dt" sz="half" idx="10"/>
          </p:nvPr>
        </p:nvSpPr>
        <p:spPr/>
        <p:txBody>
          <a:bodyPr/>
          <a:lstStyle/>
          <a:p>
            <a:fld id="{61F475CF-F4B5-4186-8DE8-DDD52B2172BB}" type="datetime1">
              <a:rPr lang="en-US" smtClean="0"/>
              <a:t>4/13/2022</a:t>
            </a:fld>
            <a:endParaRPr lang="en-US"/>
          </a:p>
        </p:txBody>
      </p:sp>
      <p:sp>
        <p:nvSpPr>
          <p:cNvPr id="6" name="Footer Placeholder 5">
            <a:extLst>
              <a:ext uri="{FF2B5EF4-FFF2-40B4-BE49-F238E27FC236}">
                <a16:creationId xmlns:a16="http://schemas.microsoft.com/office/drawing/2014/main" id="{64C20148-CC27-48B6-ABD2-BB40DF825451}"/>
              </a:ext>
            </a:extLst>
          </p:cNvPr>
          <p:cNvSpPr>
            <a:spLocks noGrp="1"/>
          </p:cNvSpPr>
          <p:nvPr>
            <p:ph type="ftr" sz="quarter" idx="11"/>
          </p:nvPr>
        </p:nvSpPr>
        <p:spPr/>
        <p:txBody>
          <a:bodyPr/>
          <a:lstStyle/>
          <a:p>
            <a:r>
              <a:rPr lang="en-US"/>
              <a:t>Aaron Ciminelli - Agile Presentation </a:t>
            </a:r>
          </a:p>
        </p:txBody>
      </p:sp>
      <p:sp>
        <p:nvSpPr>
          <p:cNvPr id="7" name="Slide Number Placeholder 6">
            <a:extLst>
              <a:ext uri="{FF2B5EF4-FFF2-40B4-BE49-F238E27FC236}">
                <a16:creationId xmlns:a16="http://schemas.microsoft.com/office/drawing/2014/main" id="{3FA2B094-3999-40D7-AE89-0FF7672BC2EA}"/>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429119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F7D8-C141-4DAC-B5C5-F853154B7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C0A2D3-81E5-4317-B716-DAF8C64169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D563CD-2379-4940-BA2C-E2A7F6491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A0ED7-C4AA-4682-B2A0-872BE974C88B}"/>
              </a:ext>
            </a:extLst>
          </p:cNvPr>
          <p:cNvSpPr>
            <a:spLocks noGrp="1"/>
          </p:cNvSpPr>
          <p:nvPr>
            <p:ph type="dt" sz="half" idx="10"/>
          </p:nvPr>
        </p:nvSpPr>
        <p:spPr/>
        <p:txBody>
          <a:bodyPr/>
          <a:lstStyle/>
          <a:p>
            <a:fld id="{D2391642-9904-48C9-B073-FEC619019767}" type="datetime1">
              <a:rPr lang="en-US" smtClean="0"/>
              <a:t>4/13/2022</a:t>
            </a:fld>
            <a:endParaRPr lang="en-US"/>
          </a:p>
        </p:txBody>
      </p:sp>
      <p:sp>
        <p:nvSpPr>
          <p:cNvPr id="6" name="Footer Placeholder 5">
            <a:extLst>
              <a:ext uri="{FF2B5EF4-FFF2-40B4-BE49-F238E27FC236}">
                <a16:creationId xmlns:a16="http://schemas.microsoft.com/office/drawing/2014/main" id="{389A016A-5FDD-4E04-AEC1-BF2CB854657E}"/>
              </a:ext>
            </a:extLst>
          </p:cNvPr>
          <p:cNvSpPr>
            <a:spLocks noGrp="1"/>
          </p:cNvSpPr>
          <p:nvPr>
            <p:ph type="ftr" sz="quarter" idx="11"/>
          </p:nvPr>
        </p:nvSpPr>
        <p:spPr/>
        <p:txBody>
          <a:bodyPr/>
          <a:lstStyle/>
          <a:p>
            <a:r>
              <a:rPr lang="en-US"/>
              <a:t>Aaron Ciminelli - Agile Presentation </a:t>
            </a:r>
          </a:p>
        </p:txBody>
      </p:sp>
      <p:sp>
        <p:nvSpPr>
          <p:cNvPr id="7" name="Slide Number Placeholder 6">
            <a:extLst>
              <a:ext uri="{FF2B5EF4-FFF2-40B4-BE49-F238E27FC236}">
                <a16:creationId xmlns:a16="http://schemas.microsoft.com/office/drawing/2014/main" id="{BF61F211-277B-4830-8AAF-AFB52D2C837F}"/>
              </a:ext>
            </a:extLst>
          </p:cNvPr>
          <p:cNvSpPr>
            <a:spLocks noGrp="1"/>
          </p:cNvSpPr>
          <p:nvPr>
            <p:ph type="sldNum" sz="quarter" idx="12"/>
          </p:nvPr>
        </p:nvSpPr>
        <p:spPr/>
        <p:txBody>
          <a:bodyPr/>
          <a:lstStyle/>
          <a:p>
            <a:fld id="{36B9A83C-0A27-47A9-8C0C-F368B3E4F984}" type="slidenum">
              <a:rPr lang="en-US" smtClean="0"/>
              <a:t>‹#›</a:t>
            </a:fld>
            <a:endParaRPr lang="en-US"/>
          </a:p>
        </p:txBody>
      </p:sp>
    </p:spTree>
    <p:extLst>
      <p:ext uri="{BB962C8B-B14F-4D97-AF65-F5344CB8AC3E}">
        <p14:creationId xmlns:p14="http://schemas.microsoft.com/office/powerpoint/2010/main" val="401294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AFF95F-CE48-44D3-BC55-873C0F64CA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96699D-67B7-45D3-843F-FA3921BF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F6FFD-3544-4BBF-9483-DFFBFF14F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A48C0-A71D-4155-9AB5-B3B50BA3542B}" type="datetime1">
              <a:rPr lang="en-US" smtClean="0"/>
              <a:t>4/13/2022</a:t>
            </a:fld>
            <a:endParaRPr lang="en-US"/>
          </a:p>
        </p:txBody>
      </p:sp>
      <p:sp>
        <p:nvSpPr>
          <p:cNvPr id="5" name="Footer Placeholder 4">
            <a:extLst>
              <a:ext uri="{FF2B5EF4-FFF2-40B4-BE49-F238E27FC236}">
                <a16:creationId xmlns:a16="http://schemas.microsoft.com/office/drawing/2014/main" id="{32C8267B-663C-4BF0-B874-9FC649CBB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Aaron Ciminelli - Agile Presentation </a:t>
            </a:r>
          </a:p>
        </p:txBody>
      </p:sp>
      <p:sp>
        <p:nvSpPr>
          <p:cNvPr id="6" name="Slide Number Placeholder 5">
            <a:extLst>
              <a:ext uri="{FF2B5EF4-FFF2-40B4-BE49-F238E27FC236}">
                <a16:creationId xmlns:a16="http://schemas.microsoft.com/office/drawing/2014/main" id="{BA75375E-FC59-4B57-9A2F-8FD0519F8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9A83C-0A27-47A9-8C0C-F368B3E4F984}" type="slidenum">
              <a:rPr lang="en-US" smtClean="0"/>
              <a:t>‹#›</a:t>
            </a:fld>
            <a:endParaRPr lang="en-US"/>
          </a:p>
        </p:txBody>
      </p:sp>
    </p:spTree>
    <p:extLst>
      <p:ext uri="{BB962C8B-B14F-4D97-AF65-F5344CB8AC3E}">
        <p14:creationId xmlns:p14="http://schemas.microsoft.com/office/powerpoint/2010/main" val="905455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CEF1E7-88BA-4B58-9437-0DF615170C76}"/>
              </a:ext>
            </a:extLst>
          </p:cNvPr>
          <p:cNvSpPr>
            <a:spLocks noGrp="1"/>
          </p:cNvSpPr>
          <p:nvPr>
            <p:ph type="title"/>
          </p:nvPr>
        </p:nvSpPr>
        <p:spPr>
          <a:xfrm>
            <a:off x="312724" y="3433763"/>
            <a:ext cx="3197013" cy="2743200"/>
          </a:xfrm>
        </p:spPr>
        <p:txBody>
          <a:bodyPr anchor="t">
            <a:normAutofit/>
          </a:bodyPr>
          <a:lstStyle/>
          <a:p>
            <a:pPr algn="ctr"/>
            <a:r>
              <a:rPr lang="en-US" b="1">
                <a:solidFill>
                  <a:schemeClr val="bg1"/>
                </a:solidFill>
                <a:latin typeface="Times New Roman" panose="02020603050405020304" pitchFamily="18" charset="0"/>
                <a:cs typeface="Times New Roman" panose="02020603050405020304" pitchFamily="18" charset="0"/>
              </a:rPr>
              <a:t>Agile Presentation</a:t>
            </a:r>
          </a:p>
        </p:txBody>
      </p:sp>
      <p:pic>
        <p:nvPicPr>
          <p:cNvPr id="31" name="Graphic 30" descr="Classroom">
            <a:extLst>
              <a:ext uri="{FF2B5EF4-FFF2-40B4-BE49-F238E27FC236}">
                <a16:creationId xmlns:a16="http://schemas.microsoft.com/office/drawing/2014/main" id="{CD7FE158-3158-49BB-8570-2130C69E5D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FF8B62BA-97D3-4B43-A4AE-77212E71166F}"/>
              </a:ext>
            </a:extLst>
          </p:cNvPr>
          <p:cNvSpPr>
            <a:spLocks noGrp="1"/>
          </p:cNvSpPr>
          <p:nvPr>
            <p:ph idx="1"/>
          </p:nvPr>
        </p:nvSpPr>
        <p:spPr>
          <a:xfrm>
            <a:off x="4330719" y="641615"/>
            <a:ext cx="7289799" cy="5533496"/>
          </a:xfrm>
        </p:spPr>
        <p:txBody>
          <a:bodyPr anchor="ct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Aaron Ciminelli </a:t>
            </a:r>
          </a:p>
          <a:p>
            <a:pPr marL="0" indent="0">
              <a:buNone/>
            </a:pPr>
            <a:r>
              <a:rPr lang="en-US" dirty="0">
                <a:latin typeface="Times New Roman" panose="02020603050405020304" pitchFamily="18" charset="0"/>
                <a:cs typeface="Times New Roman" panose="02020603050405020304" pitchFamily="18" charset="0"/>
              </a:rPr>
              <a:t>Information Technology Adjunct Faculty, SNHU</a:t>
            </a:r>
          </a:p>
          <a:p>
            <a:pPr marL="0" indent="0">
              <a:buNone/>
            </a:pPr>
            <a:r>
              <a:rPr lang="en-US" dirty="0">
                <a:latin typeface="Times New Roman" panose="02020603050405020304" pitchFamily="18" charset="0"/>
                <a:cs typeface="Times New Roman" panose="02020603050405020304" pitchFamily="18" charset="0"/>
              </a:rPr>
              <a:t>CS-250-T4468 Software Development Lifecycle 22EW</a:t>
            </a:r>
          </a:p>
          <a:p>
            <a:pPr marL="0" indent="0">
              <a:buNone/>
            </a:pPr>
            <a:r>
              <a:rPr lang="en-US" dirty="0">
                <a:latin typeface="Times New Roman" panose="02020603050405020304" pitchFamily="18" charset="0"/>
                <a:cs typeface="Times New Roman" panose="02020603050405020304" pitchFamily="18" charset="0"/>
              </a:rPr>
              <a:t>Dr. Ken Belcher</a:t>
            </a:r>
          </a:p>
          <a:p>
            <a:pPr marL="0" indent="0">
              <a:buNone/>
            </a:pPr>
            <a:r>
              <a:rPr lang="en-US">
                <a:latin typeface="Times New Roman" panose="02020603050405020304" pitchFamily="18" charset="0"/>
                <a:cs typeface="Times New Roman" panose="02020603050405020304" pitchFamily="18" charset="0"/>
              </a:rPr>
              <a:t>April 17, 2022</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84EBED2-89B0-490A-B243-80FAAB6E40B0}"/>
              </a:ext>
            </a:extLst>
          </p:cNvPr>
          <p:cNvSpPr>
            <a:spLocks noGrp="1"/>
          </p:cNvSpPr>
          <p:nvPr>
            <p:ph type="ftr" sz="quarter" idx="11"/>
          </p:nvPr>
        </p:nvSpPr>
        <p:spPr>
          <a:xfrm>
            <a:off x="4064000" y="6356350"/>
            <a:ext cx="4089400" cy="365125"/>
          </a:xfrm>
        </p:spPr>
        <p:txBody>
          <a:bodyPr>
            <a:normAutofit/>
          </a:bodyPr>
          <a:lstStyle/>
          <a:p>
            <a:pPr algn="l">
              <a:spcAft>
                <a:spcPts val="600"/>
              </a:spcAft>
            </a:pPr>
            <a:r>
              <a:rPr lang="en-US" dirty="0"/>
              <a:t>Aaron Ciminelli - Agile Presentation </a:t>
            </a:r>
            <a:endParaRPr lang="en-US"/>
          </a:p>
        </p:txBody>
      </p:sp>
      <p:sp>
        <p:nvSpPr>
          <p:cNvPr id="5" name="Slide Number Placeholder 4">
            <a:extLst>
              <a:ext uri="{FF2B5EF4-FFF2-40B4-BE49-F238E27FC236}">
                <a16:creationId xmlns:a16="http://schemas.microsoft.com/office/drawing/2014/main" id="{53C9CC13-371E-4218-8A86-384442735094}"/>
              </a:ext>
            </a:extLst>
          </p:cNvPr>
          <p:cNvSpPr>
            <a:spLocks noGrp="1"/>
          </p:cNvSpPr>
          <p:nvPr>
            <p:ph type="sldNum" sz="quarter" idx="12"/>
          </p:nvPr>
        </p:nvSpPr>
        <p:spPr>
          <a:xfrm>
            <a:off x="8610600" y="6356350"/>
            <a:ext cx="2743200" cy="365125"/>
          </a:xfrm>
        </p:spPr>
        <p:txBody>
          <a:bodyPr>
            <a:normAutofit/>
          </a:bodyPr>
          <a:lstStyle/>
          <a:p>
            <a:pPr>
              <a:spcAft>
                <a:spcPts val="600"/>
              </a:spcAft>
            </a:pPr>
            <a:fld id="{36B9A83C-0A27-47A9-8C0C-F368B3E4F984}" type="slidenum">
              <a:rPr lang="en-US" smtClean="0"/>
              <a:pPr>
                <a:spcAft>
                  <a:spcPts val="600"/>
                </a:spcAft>
              </a:pPr>
              <a:t>1</a:t>
            </a:fld>
            <a:endParaRPr lang="en-US"/>
          </a:p>
        </p:txBody>
      </p:sp>
    </p:spTree>
    <p:extLst>
      <p:ext uri="{BB962C8B-B14F-4D97-AF65-F5344CB8AC3E}">
        <p14:creationId xmlns:p14="http://schemas.microsoft.com/office/powerpoint/2010/main" val="325644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a:solidFill>
                  <a:srgbClr val="FFFFFF"/>
                </a:solidFill>
                <a:latin typeface="+mj-lt"/>
                <a:ea typeface="+mj-ea"/>
                <a:cs typeface="+mj-cs"/>
              </a:rPr>
              <a:t>SDLC Agile Approach Phases </a:t>
            </a:r>
          </a:p>
        </p:txBody>
      </p:sp>
      <p:sp>
        <p:nvSpPr>
          <p:cNvPr id="14" name="TextBox 13">
            <a:extLst>
              <a:ext uri="{FF2B5EF4-FFF2-40B4-BE49-F238E27FC236}">
                <a16:creationId xmlns:a16="http://schemas.microsoft.com/office/drawing/2014/main" id="{8438D76C-030F-4D3A-9495-98ED06FBB46E}"/>
              </a:ext>
            </a:extLst>
          </p:cNvPr>
          <p:cNvSpPr txBox="1"/>
          <p:nvPr/>
        </p:nvSpPr>
        <p:spPr>
          <a:xfrm>
            <a:off x="1397035" y="1022350"/>
            <a:ext cx="9708995" cy="35671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0" i="0" dirty="0">
                <a:effectLst/>
              </a:rPr>
              <a:t>It is also possible to break down the Scrum-agile life cycle into smaller, more manageable steps, but the principle remains the same.  </a:t>
            </a:r>
            <a:endParaRPr lang="en-US" sz="2400" dirty="0"/>
          </a:p>
        </p:txBody>
      </p:sp>
      <p:sp>
        <p:nvSpPr>
          <p:cNvPr id="4" name="Footer Placeholder 3">
            <a:extLst>
              <a:ext uri="{FF2B5EF4-FFF2-40B4-BE49-F238E27FC236}">
                <a16:creationId xmlns:a16="http://schemas.microsoft.com/office/drawing/2014/main" id="{302D279B-D536-4846-83E7-1BCAA6A4F75F}"/>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dirty="0">
                <a:solidFill>
                  <a:schemeClr val="tx1">
                    <a:tint val="75000"/>
                  </a:schemeClr>
                </a:solidFill>
                <a:latin typeface="+mn-lt"/>
                <a:ea typeface="+mn-ea"/>
                <a:cs typeface="+mn-cs"/>
              </a:rPr>
              <a:t>Aaron Ciminelli - Agile Presentation </a:t>
            </a:r>
          </a:p>
        </p:txBody>
      </p:sp>
      <p:sp>
        <p:nvSpPr>
          <p:cNvPr id="5" name="Slide Number Placeholder 4">
            <a:extLst>
              <a:ext uri="{FF2B5EF4-FFF2-40B4-BE49-F238E27FC236}">
                <a16:creationId xmlns:a16="http://schemas.microsoft.com/office/drawing/2014/main" id="{0A04F3CC-CD25-4752-82CD-B4D9A61B82C7}"/>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36B9A83C-0A27-47A9-8C0C-F368B3E4F984}" type="slidenum">
              <a:rPr lang="en-US" sz="1000"/>
              <a:pPr>
                <a:spcAft>
                  <a:spcPts val="600"/>
                </a:spcAft>
              </a:pPr>
              <a:t>10</a:t>
            </a:fld>
            <a:endParaRPr lang="en-US" sz="1000"/>
          </a:p>
        </p:txBody>
      </p:sp>
      <p:graphicFrame>
        <p:nvGraphicFramePr>
          <p:cNvPr id="27" name="Diagram 26">
            <a:extLst>
              <a:ext uri="{FF2B5EF4-FFF2-40B4-BE49-F238E27FC236}">
                <a16:creationId xmlns:a16="http://schemas.microsoft.com/office/drawing/2014/main" id="{E3A8BAAC-97D0-41BC-BEFC-CDCA5EC48623}"/>
              </a:ext>
            </a:extLst>
          </p:cNvPr>
          <p:cNvGraphicFramePr/>
          <p:nvPr>
            <p:extLst>
              <p:ext uri="{D42A27DB-BD31-4B8C-83A1-F6EECF244321}">
                <p14:modId xmlns:p14="http://schemas.microsoft.com/office/powerpoint/2010/main" val="2269304020"/>
              </p:ext>
            </p:extLst>
          </p:nvPr>
        </p:nvGraphicFramePr>
        <p:xfrm>
          <a:off x="409710" y="457200"/>
          <a:ext cx="11974314" cy="9619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Waterfall Development Approach</a:t>
            </a:r>
            <a:endParaRPr lang="en-US" sz="4000" b="1">
              <a:solidFill>
                <a:srgbClr val="FFFFFF"/>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11BA1BF-FA61-4407-A065-DA30EDAF83BA}"/>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Aaron Ciminelli - Agile Presentation </a:t>
            </a:r>
          </a:p>
        </p:txBody>
      </p:sp>
      <p:sp>
        <p:nvSpPr>
          <p:cNvPr id="5" name="Slide Number Placeholder 4">
            <a:extLst>
              <a:ext uri="{FF2B5EF4-FFF2-40B4-BE49-F238E27FC236}">
                <a16:creationId xmlns:a16="http://schemas.microsoft.com/office/drawing/2014/main" id="{CB4341B2-E1FE-42B6-BACF-0C81295AA6B4}"/>
              </a:ext>
            </a:extLst>
          </p:cNvPr>
          <p:cNvSpPr>
            <a:spLocks noGrp="1"/>
          </p:cNvSpPr>
          <p:nvPr>
            <p:ph type="sldNum" sz="quarter" idx="12"/>
          </p:nvPr>
        </p:nvSpPr>
        <p:spPr>
          <a:xfrm>
            <a:off x="10707624" y="6382512"/>
            <a:ext cx="685800" cy="320040"/>
          </a:xfrm>
        </p:spPr>
        <p:txBody>
          <a:bodyPr>
            <a:normAutofit/>
          </a:bodyPr>
          <a:lstStyle/>
          <a:p>
            <a:pPr>
              <a:spcAft>
                <a:spcPts val="600"/>
              </a:spcAft>
            </a:pPr>
            <a:fld id="{36B9A83C-0A27-47A9-8C0C-F368B3E4F984}" type="slidenum">
              <a:rPr lang="en-US" sz="1000"/>
              <a:pPr>
                <a:spcAft>
                  <a:spcPts val="600"/>
                </a:spcAft>
              </a:pPr>
              <a:t>11</a:t>
            </a:fld>
            <a:endParaRPr lang="en-US" sz="1000"/>
          </a:p>
        </p:txBody>
      </p:sp>
      <p:graphicFrame>
        <p:nvGraphicFramePr>
          <p:cNvPr id="6" name="Diagram 5">
            <a:extLst>
              <a:ext uri="{FF2B5EF4-FFF2-40B4-BE49-F238E27FC236}">
                <a16:creationId xmlns:a16="http://schemas.microsoft.com/office/drawing/2014/main" id="{A1190ED6-DF10-465F-82A3-A019B465C515}"/>
              </a:ext>
            </a:extLst>
          </p:cNvPr>
          <p:cNvGraphicFramePr/>
          <p:nvPr>
            <p:extLst>
              <p:ext uri="{D42A27DB-BD31-4B8C-83A1-F6EECF244321}">
                <p14:modId xmlns:p14="http://schemas.microsoft.com/office/powerpoint/2010/main" val="2678446323"/>
              </p:ext>
            </p:extLst>
          </p:nvPr>
        </p:nvGraphicFramePr>
        <p:xfrm>
          <a:off x="89027" y="1722142"/>
          <a:ext cx="12102973" cy="5515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2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Waterfall Development Approach</a:t>
            </a:r>
            <a:endParaRPr lang="en-US" sz="4000"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CF09ED-DD11-4CE7-A20F-08B51CC6D9E6}"/>
              </a:ext>
            </a:extLst>
          </p:cNvPr>
          <p:cNvSpPr>
            <a:spLocks noGrp="1"/>
          </p:cNvSpPr>
          <p:nvPr>
            <p:ph idx="1"/>
          </p:nvPr>
        </p:nvSpPr>
        <p:spPr>
          <a:xfrm>
            <a:off x="1367624" y="2490436"/>
            <a:ext cx="9708995" cy="3567173"/>
          </a:xfrm>
        </p:spPr>
        <p:txBody>
          <a:bodyPr anchor="ctr">
            <a:normAutofit/>
          </a:bodyPr>
          <a:lstStyle/>
          <a:p>
            <a:pPr marL="0" indent="0">
              <a:buNone/>
            </a:pPr>
            <a:r>
              <a:rPr lang="en-US" dirty="0">
                <a:solidFill>
                  <a:srgbClr val="000000"/>
                </a:solidFill>
                <a:latin typeface="Times New Roman" panose="02020603050405020304" pitchFamily="18" charset="0"/>
              </a:rPr>
              <a:t>In terms of the waterfall method, it emphasizes planning, expected results, and control. However, "Agile" emphasizes planning, flexibility, resourcefulness, and collaboration. Though the waterfall method is a useful tool, it does not provide a flexible framework for adapting to changes as a project moves forward. So, the waterfall method assumes that challenges can be identified and addressed at the start of the planning process rather than having to deal with them as they arise. </a:t>
            </a:r>
            <a:endParaRPr lang="en-US" dirty="0"/>
          </a:p>
        </p:txBody>
      </p:sp>
      <p:sp>
        <p:nvSpPr>
          <p:cNvPr id="4" name="Footer Placeholder 3">
            <a:extLst>
              <a:ext uri="{FF2B5EF4-FFF2-40B4-BE49-F238E27FC236}">
                <a16:creationId xmlns:a16="http://schemas.microsoft.com/office/drawing/2014/main" id="{F11BA1BF-FA61-4407-A065-DA30EDAF83BA}"/>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dirty="0"/>
              <a:t>Aaron Ciminelli - Agile Presentation </a:t>
            </a:r>
          </a:p>
        </p:txBody>
      </p:sp>
      <p:sp>
        <p:nvSpPr>
          <p:cNvPr id="5" name="Slide Number Placeholder 4">
            <a:extLst>
              <a:ext uri="{FF2B5EF4-FFF2-40B4-BE49-F238E27FC236}">
                <a16:creationId xmlns:a16="http://schemas.microsoft.com/office/drawing/2014/main" id="{CB4341B2-E1FE-42B6-BACF-0C81295AA6B4}"/>
              </a:ext>
            </a:extLst>
          </p:cNvPr>
          <p:cNvSpPr>
            <a:spLocks noGrp="1"/>
          </p:cNvSpPr>
          <p:nvPr>
            <p:ph type="sldNum" sz="quarter" idx="12"/>
          </p:nvPr>
        </p:nvSpPr>
        <p:spPr>
          <a:xfrm>
            <a:off x="10707624" y="6382512"/>
            <a:ext cx="685800" cy="320040"/>
          </a:xfrm>
        </p:spPr>
        <p:txBody>
          <a:bodyPr>
            <a:normAutofit/>
          </a:bodyPr>
          <a:lstStyle/>
          <a:p>
            <a:pPr>
              <a:spcAft>
                <a:spcPts val="600"/>
              </a:spcAft>
            </a:pPr>
            <a:fld id="{36B9A83C-0A27-47A9-8C0C-F368B3E4F984}" type="slidenum">
              <a:rPr lang="en-US" sz="1000"/>
              <a:pPr>
                <a:spcAft>
                  <a:spcPts val="600"/>
                </a:spcAft>
              </a:pPr>
              <a:t>12</a:t>
            </a:fld>
            <a:endParaRPr lang="en-US" sz="1000"/>
          </a:p>
        </p:txBody>
      </p:sp>
    </p:spTree>
    <p:extLst>
      <p:ext uri="{BB962C8B-B14F-4D97-AF65-F5344CB8AC3E}">
        <p14:creationId xmlns:p14="http://schemas.microsoft.com/office/powerpoint/2010/main" val="190904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2DC89A1-9902-4BB3-8A64-6BEA2CF51018}"/>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Consideration Factors</a:t>
            </a:r>
            <a:endParaRPr lang="en-US" sz="4000"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DA617-456A-4717-8681-CC462CBAB76D}"/>
              </a:ext>
            </a:extLst>
          </p:cNvPr>
          <p:cNvSpPr>
            <a:spLocks noGrp="1"/>
          </p:cNvSpPr>
          <p:nvPr>
            <p:ph idx="1"/>
          </p:nvPr>
        </p:nvSpPr>
        <p:spPr>
          <a:xfrm>
            <a:off x="1367624" y="2490436"/>
            <a:ext cx="9708995" cy="3567173"/>
          </a:xfrm>
        </p:spPr>
        <p:txBody>
          <a:bodyPr anchor="ctr">
            <a:noAutofit/>
          </a:bodyPr>
          <a:lstStyle/>
          <a:p>
            <a:pPr marL="0" marR="0" indent="0">
              <a:lnSpc>
                <a:spcPct val="107000"/>
              </a:lnSpc>
              <a:spcBef>
                <a:spcPts val="0"/>
              </a:spcBef>
              <a:spcAft>
                <a:spcPts val="80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my opinion, the waterfall model promotes intuitiveness and consistency and is the most uncomplicated strategy to forecast, plan, and test with a sufficient degree of accuracy. I would also like to point out that the waterfall method excludes the end-users and clients from the process of project planning and development altogether. In comparison, Agile fosters end-user and client participation and input. A further consideration is to develop a blended approach that perfectly combines the positive aspects of the two methods. Taking all these factors into account, it is difficult to decide which method to use. Based on my experience and my research, I believe agile is a more appropriate practice to integrate into the business culture than traditional project management.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875D644-5B76-47E0-B1EC-A2CC69CEA543}"/>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dirty="0"/>
              <a:t>Aaron Ciminelli - Agile Presentation </a:t>
            </a:r>
          </a:p>
        </p:txBody>
      </p:sp>
      <p:sp>
        <p:nvSpPr>
          <p:cNvPr id="5" name="Slide Number Placeholder 4">
            <a:extLst>
              <a:ext uri="{FF2B5EF4-FFF2-40B4-BE49-F238E27FC236}">
                <a16:creationId xmlns:a16="http://schemas.microsoft.com/office/drawing/2014/main" id="{4B0EC58C-3BC2-416A-AEE4-F0CE97AD42CD}"/>
              </a:ext>
            </a:extLst>
          </p:cNvPr>
          <p:cNvSpPr>
            <a:spLocks noGrp="1"/>
          </p:cNvSpPr>
          <p:nvPr>
            <p:ph type="sldNum" sz="quarter" idx="12"/>
          </p:nvPr>
        </p:nvSpPr>
        <p:spPr>
          <a:xfrm>
            <a:off x="10707624" y="6382512"/>
            <a:ext cx="685800" cy="320040"/>
          </a:xfrm>
        </p:spPr>
        <p:txBody>
          <a:bodyPr>
            <a:normAutofit/>
          </a:bodyPr>
          <a:lstStyle/>
          <a:p>
            <a:pPr>
              <a:spcAft>
                <a:spcPts val="600"/>
              </a:spcAft>
            </a:pPr>
            <a:fld id="{36B9A83C-0A27-47A9-8C0C-F368B3E4F984}" type="slidenum">
              <a:rPr lang="en-US" sz="1000"/>
              <a:pPr>
                <a:spcAft>
                  <a:spcPts val="600"/>
                </a:spcAft>
              </a:pPr>
              <a:t>13</a:t>
            </a:fld>
            <a:endParaRPr lang="en-US" sz="1000"/>
          </a:p>
        </p:txBody>
      </p:sp>
    </p:spTree>
    <p:extLst>
      <p:ext uri="{BB962C8B-B14F-4D97-AF65-F5344CB8AC3E}">
        <p14:creationId xmlns:p14="http://schemas.microsoft.com/office/powerpoint/2010/main" val="181973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EF1E7-88BA-4B58-9437-0DF615170C76}"/>
              </a:ext>
            </a:extLst>
          </p:cNvPr>
          <p:cNvSpPr>
            <a:spLocks noGrp="1"/>
          </p:cNvSpPr>
          <p:nvPr>
            <p:ph type="title"/>
          </p:nvPr>
        </p:nvSpPr>
        <p:spPr>
          <a:xfrm>
            <a:off x="493355" y="2982898"/>
            <a:ext cx="3350676" cy="685175"/>
          </a:xfrm>
        </p:spPr>
        <p:txBody>
          <a:bodyPr anchor="b">
            <a:norm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FF8B62BA-97D3-4B43-A4AE-77212E71166F}"/>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770F955-0F59-47A3-B913-ED1A5A3A14D0}"/>
              </a:ext>
            </a:extLst>
          </p:cNvPr>
          <p:cNvSpPr>
            <a:spLocks noGrp="1"/>
          </p:cNvSpPr>
          <p:nvPr>
            <p:ph type="ftr" sz="quarter" idx="11"/>
          </p:nvPr>
        </p:nvSpPr>
        <p:spPr/>
        <p:txBody>
          <a:bodyPr/>
          <a:lstStyle/>
          <a:p>
            <a:r>
              <a:rPr lang="en-US"/>
              <a:t>Aaron Ciminelli - Agile Presentation </a:t>
            </a:r>
          </a:p>
        </p:txBody>
      </p:sp>
      <p:sp>
        <p:nvSpPr>
          <p:cNvPr id="5" name="Slide Number Placeholder 4">
            <a:extLst>
              <a:ext uri="{FF2B5EF4-FFF2-40B4-BE49-F238E27FC236}">
                <a16:creationId xmlns:a16="http://schemas.microsoft.com/office/drawing/2014/main" id="{158687F4-D8ED-41AB-8732-FB24A14511CC}"/>
              </a:ext>
            </a:extLst>
          </p:cNvPr>
          <p:cNvSpPr>
            <a:spLocks noGrp="1"/>
          </p:cNvSpPr>
          <p:nvPr>
            <p:ph type="sldNum" sz="quarter" idx="12"/>
          </p:nvPr>
        </p:nvSpPr>
        <p:spPr/>
        <p:txBody>
          <a:bodyPr/>
          <a:lstStyle/>
          <a:p>
            <a:fld id="{36B9A83C-0A27-47A9-8C0C-F368B3E4F984}" type="slidenum">
              <a:rPr lang="en-US" smtClean="0"/>
              <a:t>14</a:t>
            </a:fld>
            <a:endParaRPr lang="en-US"/>
          </a:p>
        </p:txBody>
      </p:sp>
      <p:sp>
        <p:nvSpPr>
          <p:cNvPr id="7" name="TextBox 6">
            <a:extLst>
              <a:ext uri="{FF2B5EF4-FFF2-40B4-BE49-F238E27FC236}">
                <a16:creationId xmlns:a16="http://schemas.microsoft.com/office/drawing/2014/main" id="{BFCE54EE-0550-416C-AED3-2798E983621E}"/>
              </a:ext>
            </a:extLst>
          </p:cNvPr>
          <p:cNvSpPr txBox="1"/>
          <p:nvPr/>
        </p:nvSpPr>
        <p:spPr>
          <a:xfrm>
            <a:off x="4037826" y="1580386"/>
            <a:ext cx="7595491" cy="3879011"/>
          </a:xfrm>
          <a:prstGeom prst="rect">
            <a:avLst/>
          </a:prstGeom>
          <a:noFill/>
        </p:spPr>
        <p:txBody>
          <a:bodyPr wrap="square" rtlCol="0">
            <a:spAutoFit/>
          </a:bodyPr>
          <a:lstStyle/>
          <a:p>
            <a:pPr marL="360045" marR="0" indent="-360045">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Ambler, S. (2015). Agile Requirements Change Management. Retrieved March 31, 2022, from http://agilemodeling.com/essays/changeManagement.htm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Cobb, C. G. (2015).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The Project Manager’s Guide to Mastering Agile: Principles and practices for an adaptive approach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John Wiley &amp; Sons. Retrieved 2022.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Scrum Training Series. (2020). </a:t>
            </a:r>
            <a:r>
              <a:rPr lang="en-US" sz="1800" i="1" dirty="0">
                <a:effectLst/>
                <a:latin typeface="Times New Roman" panose="02020603050405020304" pitchFamily="18" charset="0"/>
                <a:ea typeface="Times New Roman" panose="02020603050405020304" pitchFamily="18" charset="0"/>
              </a:rPr>
              <a:t>Daily Scrum</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Daily Scrum meeting</a:t>
            </a:r>
            <a:r>
              <a:rPr lang="en-US" sz="1800" dirty="0">
                <a:effectLst/>
                <a:latin typeface="Times New Roman" panose="02020603050405020304" pitchFamily="18" charset="0"/>
                <a:ea typeface="Times New Roman" panose="02020603050405020304" pitchFamily="18" charset="0"/>
              </a:rPr>
              <a:t>. Retrieved March 13, 2022, from https://scrumtrainingseries.com/DailyScrumMeeting/index.html. </a:t>
            </a:r>
          </a:p>
          <a:p>
            <a:pPr marL="360045" marR="0" indent="-360045">
              <a:lnSpc>
                <a:spcPct val="107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Sliger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(2012). Agile estimation techniques. Retrieved March 31, 2022, from https://www.pmi.org/learning/library/agile-project-estimation-techniques-6110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43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58"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60" name="Rectangle 59">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b="1" kern="1200">
                <a:solidFill>
                  <a:srgbClr val="FFFFFF"/>
                </a:solidFill>
                <a:latin typeface="+mj-lt"/>
                <a:ea typeface="+mj-ea"/>
                <a:cs typeface="+mj-cs"/>
              </a:rPr>
              <a:t>Roles On A Scrum-Agile Team </a:t>
            </a:r>
          </a:p>
        </p:txBody>
      </p:sp>
      <p:sp>
        <p:nvSpPr>
          <p:cNvPr id="4" name="Footer Placeholder 3">
            <a:extLst>
              <a:ext uri="{FF2B5EF4-FFF2-40B4-BE49-F238E27FC236}">
                <a16:creationId xmlns:a16="http://schemas.microsoft.com/office/drawing/2014/main" id="{E2F383EE-253F-4AB4-8812-D19923491804}"/>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Aaron Ciminelli - Agile Presentation </a:t>
            </a:r>
          </a:p>
        </p:txBody>
      </p:sp>
      <p:sp>
        <p:nvSpPr>
          <p:cNvPr id="5" name="Slide Number Placeholder 4">
            <a:extLst>
              <a:ext uri="{FF2B5EF4-FFF2-40B4-BE49-F238E27FC236}">
                <a16:creationId xmlns:a16="http://schemas.microsoft.com/office/drawing/2014/main" id="{3CE73F17-44DB-4AF1-8F8A-715E1ABAE010}"/>
              </a:ext>
            </a:extLst>
          </p:cNvPr>
          <p:cNvSpPr>
            <a:spLocks noGrp="1"/>
          </p:cNvSpPr>
          <p:nvPr>
            <p:ph type="sldNum" sz="quarter" idx="12"/>
          </p:nvPr>
        </p:nvSpPr>
        <p:spPr>
          <a:xfrm>
            <a:off x="10709589" y="6382512"/>
            <a:ext cx="682311" cy="320040"/>
          </a:xfrm>
        </p:spPr>
        <p:txBody>
          <a:bodyPr vert="horz" lIns="91440" tIns="45720" rIns="91440" bIns="45720" rtlCol="0" anchor="ctr">
            <a:normAutofit/>
          </a:bodyPr>
          <a:lstStyle/>
          <a:p>
            <a:pPr>
              <a:spcAft>
                <a:spcPts val="600"/>
              </a:spcAft>
            </a:pPr>
            <a:fld id="{36B9A83C-0A27-47A9-8C0C-F368B3E4F984}" type="slidenum">
              <a:rPr lang="en-US" sz="1000">
                <a:solidFill>
                  <a:srgbClr val="FFFFFF"/>
                </a:solidFill>
              </a:rPr>
              <a:pPr>
                <a:spcAft>
                  <a:spcPts val="600"/>
                </a:spcAft>
              </a:pPr>
              <a:t>2</a:t>
            </a:fld>
            <a:endParaRPr lang="en-US" sz="1000">
              <a:solidFill>
                <a:srgbClr val="FFFFFF"/>
              </a:solidFill>
            </a:endParaRPr>
          </a:p>
        </p:txBody>
      </p:sp>
      <p:graphicFrame>
        <p:nvGraphicFramePr>
          <p:cNvPr id="36" name="Content Placeholder 2">
            <a:extLst>
              <a:ext uri="{FF2B5EF4-FFF2-40B4-BE49-F238E27FC236}">
                <a16:creationId xmlns:a16="http://schemas.microsoft.com/office/drawing/2014/main" id="{A013B623-88EF-86FA-D4F8-04EA95BB8538}"/>
              </a:ext>
            </a:extLst>
          </p:cNvPr>
          <p:cNvGraphicFramePr>
            <a:graphicFrameLocks noGrp="1"/>
          </p:cNvGraphicFramePr>
          <p:nvPr>
            <p:ph idx="1"/>
            <p:extLst>
              <p:ext uri="{D42A27DB-BD31-4B8C-83A1-F6EECF244321}">
                <p14:modId xmlns:p14="http://schemas.microsoft.com/office/powerpoint/2010/main" val="2887978812"/>
              </p:ext>
            </p:extLst>
          </p:nvPr>
        </p:nvGraphicFramePr>
        <p:xfrm>
          <a:off x="572965" y="489431"/>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798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300" b="1" kern="1200">
                <a:solidFill>
                  <a:srgbClr val="FFFFFF"/>
                </a:solidFill>
                <a:latin typeface="+mj-lt"/>
                <a:ea typeface="+mj-ea"/>
                <a:cs typeface="+mj-cs"/>
              </a:rPr>
              <a:t>Roles On A Scrum-Agile Team </a:t>
            </a:r>
          </a:p>
        </p:txBody>
      </p:sp>
      <p:sp>
        <p:nvSpPr>
          <p:cNvPr id="11" name="Rectangle 3">
            <a:extLst>
              <a:ext uri="{FF2B5EF4-FFF2-40B4-BE49-F238E27FC236}">
                <a16:creationId xmlns:a16="http://schemas.microsoft.com/office/drawing/2014/main" id="{DDB02705-2152-4B9F-AF20-F923628E19A1}"/>
              </a:ext>
            </a:extLst>
          </p:cNvPr>
          <p:cNvSpPr>
            <a:spLocks noChangeArrowheads="1"/>
          </p:cNvSpPr>
          <p:nvPr/>
        </p:nvSpPr>
        <p:spPr bwMode="auto">
          <a:xfrm>
            <a:off x="4651553" y="246686"/>
            <a:ext cx="7550419" cy="638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71500" marR="0" lvl="0" indent="-57150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Performs the role of chief decision-maker.</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Provides leadership by providing direction to the team.</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Provides team members with the tools necessary to complete projects.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Establishes a visible, transparent, and coherent Backlog.</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Conducts an evaluation of the Backlog and assigns a priority.</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Ensures the team understands the Backlog.</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2F383EE-253F-4AB4-8812-D19923491804}"/>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Aaron Ciminelli - Agile Presentation </a:t>
            </a:r>
          </a:p>
        </p:txBody>
      </p:sp>
      <p:sp>
        <p:nvSpPr>
          <p:cNvPr id="5" name="Slide Number Placeholder 4">
            <a:extLst>
              <a:ext uri="{FF2B5EF4-FFF2-40B4-BE49-F238E27FC236}">
                <a16:creationId xmlns:a16="http://schemas.microsoft.com/office/drawing/2014/main" id="{3CE73F17-44DB-4AF1-8F8A-715E1ABAE010}"/>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36B9A83C-0A27-47A9-8C0C-F368B3E4F984}" type="slidenum">
              <a:rPr lang="en-US" sz="1000"/>
              <a:pPr>
                <a:spcAft>
                  <a:spcPts val="600"/>
                </a:spcAft>
              </a:pPr>
              <a:t>3</a:t>
            </a:fld>
            <a:endParaRPr lang="en-US" sz="1000"/>
          </a:p>
        </p:txBody>
      </p:sp>
      <p:graphicFrame>
        <p:nvGraphicFramePr>
          <p:cNvPr id="35" name="Content Placeholder 2">
            <a:extLst>
              <a:ext uri="{FF2B5EF4-FFF2-40B4-BE49-F238E27FC236}">
                <a16:creationId xmlns:a16="http://schemas.microsoft.com/office/drawing/2014/main" id="{DD989AA8-34F7-C90D-F5CF-5E74A9C70ABA}"/>
              </a:ext>
            </a:extLst>
          </p:cNvPr>
          <p:cNvGraphicFramePr>
            <a:graphicFrameLocks noGrp="1"/>
          </p:cNvGraphicFramePr>
          <p:nvPr>
            <p:ph idx="1"/>
            <p:extLst>
              <p:ext uri="{D42A27DB-BD31-4B8C-83A1-F6EECF244321}">
                <p14:modId xmlns:p14="http://schemas.microsoft.com/office/powerpoint/2010/main" val="751649149"/>
              </p:ext>
            </p:extLst>
          </p:nvPr>
        </p:nvGraphicFramePr>
        <p:xfrm>
          <a:off x="1139635" y="2546161"/>
          <a:ext cx="3200451" cy="2985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758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300" b="1" kern="1200">
                <a:solidFill>
                  <a:srgbClr val="FFFFFF"/>
                </a:solidFill>
                <a:latin typeface="+mj-lt"/>
                <a:ea typeface="+mj-ea"/>
                <a:cs typeface="+mj-cs"/>
              </a:rPr>
              <a:t>Roles On A Scrum-Agile Team </a:t>
            </a:r>
          </a:p>
        </p:txBody>
      </p:sp>
      <p:sp>
        <p:nvSpPr>
          <p:cNvPr id="6" name="Rectangle 1">
            <a:extLst>
              <a:ext uri="{FF2B5EF4-FFF2-40B4-BE49-F238E27FC236}">
                <a16:creationId xmlns:a16="http://schemas.microsoft.com/office/drawing/2014/main" id="{21F2B75B-B288-46C7-AB0F-78990240AFF8}"/>
              </a:ext>
            </a:extLst>
          </p:cNvPr>
          <p:cNvSpPr>
            <a:spLocks noChangeArrowheads="1"/>
          </p:cNvSpPr>
          <p:nvPr/>
        </p:nvSpPr>
        <p:spPr bwMode="auto">
          <a:xfrm>
            <a:off x="4651553" y="20113"/>
            <a:ext cx="7391095" cy="681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Provides subject matter expertise in Scrum and Agile methodologies.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Improves everyone's understanding of Scrum.</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Identifies effective techniques for managing backlog items.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Organizes and facilitates Scrum meetings.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Eliminates distractions/blockages.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Ensures that Scrum principles are followed.</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Coaches teams.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Creates environments that are conducive to productivity and performance.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Provides teams with the opportunity to work autonomously.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Invokes Agile methodologies</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E2F383EE-253F-4AB4-8812-D19923491804}"/>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Aaron Ciminelli - Agile Presentation </a:t>
            </a:r>
          </a:p>
        </p:txBody>
      </p:sp>
      <p:sp>
        <p:nvSpPr>
          <p:cNvPr id="5" name="Slide Number Placeholder 4">
            <a:extLst>
              <a:ext uri="{FF2B5EF4-FFF2-40B4-BE49-F238E27FC236}">
                <a16:creationId xmlns:a16="http://schemas.microsoft.com/office/drawing/2014/main" id="{3CE73F17-44DB-4AF1-8F8A-715E1ABAE010}"/>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36B9A83C-0A27-47A9-8C0C-F368B3E4F984}" type="slidenum">
              <a:rPr lang="en-US" sz="1000"/>
              <a:pPr>
                <a:spcAft>
                  <a:spcPts val="600"/>
                </a:spcAft>
              </a:pPr>
              <a:t>4</a:t>
            </a:fld>
            <a:endParaRPr lang="en-US" sz="1000"/>
          </a:p>
        </p:txBody>
      </p:sp>
      <p:graphicFrame>
        <p:nvGraphicFramePr>
          <p:cNvPr id="35" name="Content Placeholder 2">
            <a:extLst>
              <a:ext uri="{FF2B5EF4-FFF2-40B4-BE49-F238E27FC236}">
                <a16:creationId xmlns:a16="http://schemas.microsoft.com/office/drawing/2014/main" id="{8DDA84F5-DD07-69E6-EA80-19A855B8A198}"/>
              </a:ext>
            </a:extLst>
          </p:cNvPr>
          <p:cNvGraphicFramePr>
            <a:graphicFrameLocks noGrp="1"/>
          </p:cNvGraphicFramePr>
          <p:nvPr>
            <p:ph idx="1"/>
            <p:extLst>
              <p:ext uri="{D42A27DB-BD31-4B8C-83A1-F6EECF244321}">
                <p14:modId xmlns:p14="http://schemas.microsoft.com/office/powerpoint/2010/main" val="184725949"/>
              </p:ext>
            </p:extLst>
          </p:nvPr>
        </p:nvGraphicFramePr>
        <p:xfrm>
          <a:off x="1139635" y="2546161"/>
          <a:ext cx="3200451" cy="2985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470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1146879" y="998002"/>
            <a:ext cx="3182940" cy="1471959"/>
          </a:xfrm>
        </p:spPr>
        <p:txBody>
          <a:bodyPr>
            <a:normAutofit/>
          </a:bodyPr>
          <a:lstStyle/>
          <a:p>
            <a:r>
              <a:rPr lang="en-US" sz="3300" b="1">
                <a:solidFill>
                  <a:srgbClr val="FFFFFF"/>
                </a:solidFill>
                <a:latin typeface="Times New Roman" panose="02020603050405020304" pitchFamily="18" charset="0"/>
                <a:cs typeface="Times New Roman" panose="02020603050405020304" pitchFamily="18" charset="0"/>
              </a:rPr>
              <a:t>Roles On A Scrum-Agile Team </a:t>
            </a:r>
          </a:p>
        </p:txBody>
      </p:sp>
      <p:sp>
        <p:nvSpPr>
          <p:cNvPr id="4" name="Footer Placeholder 3">
            <a:extLst>
              <a:ext uri="{FF2B5EF4-FFF2-40B4-BE49-F238E27FC236}">
                <a16:creationId xmlns:a16="http://schemas.microsoft.com/office/drawing/2014/main" id="{E2F383EE-253F-4AB4-8812-D19923491804}"/>
              </a:ext>
            </a:extLst>
          </p:cNvPr>
          <p:cNvSpPr>
            <a:spLocks noGrp="1"/>
          </p:cNvSpPr>
          <p:nvPr>
            <p:ph type="ftr" sz="quarter" idx="11"/>
          </p:nvPr>
        </p:nvSpPr>
        <p:spPr>
          <a:xfrm>
            <a:off x="795528" y="6382512"/>
            <a:ext cx="6757416" cy="320040"/>
          </a:xfrm>
        </p:spPr>
        <p:txBody>
          <a:bodyPr anchor="ctr">
            <a:normAutofit/>
          </a:bodyPr>
          <a:lstStyle/>
          <a:p>
            <a:pPr algn="l">
              <a:spcAft>
                <a:spcPts val="600"/>
              </a:spcAft>
            </a:pPr>
            <a:r>
              <a:rPr lang="en-US" sz="1000"/>
              <a:t>Aaron Ciminelli - Agile Presentation </a:t>
            </a:r>
          </a:p>
        </p:txBody>
      </p:sp>
      <p:sp>
        <p:nvSpPr>
          <p:cNvPr id="5" name="Slide Number Placeholder 4">
            <a:extLst>
              <a:ext uri="{FF2B5EF4-FFF2-40B4-BE49-F238E27FC236}">
                <a16:creationId xmlns:a16="http://schemas.microsoft.com/office/drawing/2014/main" id="{3CE73F17-44DB-4AF1-8F8A-715E1ABAE010}"/>
              </a:ext>
            </a:extLst>
          </p:cNvPr>
          <p:cNvSpPr>
            <a:spLocks noGrp="1"/>
          </p:cNvSpPr>
          <p:nvPr>
            <p:ph type="sldNum" sz="quarter" idx="12"/>
          </p:nvPr>
        </p:nvSpPr>
        <p:spPr>
          <a:xfrm>
            <a:off x="10707624" y="6382512"/>
            <a:ext cx="685800" cy="320040"/>
          </a:xfrm>
        </p:spPr>
        <p:txBody>
          <a:bodyPr anchor="ctr">
            <a:normAutofit/>
          </a:bodyPr>
          <a:lstStyle/>
          <a:p>
            <a:pPr>
              <a:spcAft>
                <a:spcPts val="600"/>
              </a:spcAft>
            </a:pPr>
            <a:fld id="{36B9A83C-0A27-47A9-8C0C-F368B3E4F984}" type="slidenum">
              <a:rPr lang="en-US" sz="1000"/>
              <a:pPr>
                <a:spcAft>
                  <a:spcPts val="600"/>
                </a:spcAft>
              </a:pPr>
              <a:t>5</a:t>
            </a:fld>
            <a:endParaRPr lang="en-US" sz="1000"/>
          </a:p>
        </p:txBody>
      </p:sp>
      <p:graphicFrame>
        <p:nvGraphicFramePr>
          <p:cNvPr id="36" name="Content Placeholder 2">
            <a:extLst>
              <a:ext uri="{FF2B5EF4-FFF2-40B4-BE49-F238E27FC236}">
                <a16:creationId xmlns:a16="http://schemas.microsoft.com/office/drawing/2014/main" id="{A013B623-88EF-86FA-D4F8-04EA95BB8538}"/>
              </a:ext>
            </a:extLst>
          </p:cNvPr>
          <p:cNvGraphicFramePr>
            <a:graphicFrameLocks noGrp="1"/>
          </p:cNvGraphicFramePr>
          <p:nvPr>
            <p:ph idx="1"/>
            <p:extLst>
              <p:ext uri="{D42A27DB-BD31-4B8C-83A1-F6EECF244321}">
                <p14:modId xmlns:p14="http://schemas.microsoft.com/office/powerpoint/2010/main" val="2091780048"/>
              </p:ext>
            </p:extLst>
          </p:nvPr>
        </p:nvGraphicFramePr>
        <p:xfrm>
          <a:off x="1139635" y="2546161"/>
          <a:ext cx="3200451" cy="2985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95532130-95EB-421D-B97E-C6DBB4A6F572}"/>
              </a:ext>
            </a:extLst>
          </p:cNvPr>
          <p:cNvSpPr txBox="1"/>
          <p:nvPr/>
        </p:nvSpPr>
        <p:spPr>
          <a:xfrm>
            <a:off x="4845176" y="218686"/>
            <a:ext cx="7197471" cy="6555641"/>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group includes frontline workers such as developers, testers, architects, engineers, and any other position that possesses specific competencies.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expected that the team will be autonomous and comprised of multi-skilled professionals.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Assists in the creation of the foundation for the projects and collaborates with other teams.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Ensures that the final product is functional, easy to use, and behaves as it was intended with little to no errors.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Communicates progress to upper echelons and other groups as necessary.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 the backbone of the organization, this group is very important. </a:t>
            </a:r>
          </a:p>
        </p:txBody>
      </p:sp>
    </p:spTree>
    <p:extLst>
      <p:ext uri="{BB962C8B-B14F-4D97-AF65-F5344CB8AC3E}">
        <p14:creationId xmlns:p14="http://schemas.microsoft.com/office/powerpoint/2010/main" val="403204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1322754" y="1522820"/>
            <a:ext cx="2748041" cy="3601914"/>
          </a:xfrm>
        </p:spPr>
        <p:txBody>
          <a:bodyPr anchor="ctr">
            <a:normAutofit/>
          </a:bodyPr>
          <a:lstStyle/>
          <a:p>
            <a:r>
              <a:rPr lang="en-US" sz="3600" b="1">
                <a:solidFill>
                  <a:srgbClr val="FFFFFF"/>
                </a:solidFill>
                <a:latin typeface="Times New Roman" panose="02020603050405020304" pitchFamily="18" charset="0"/>
                <a:cs typeface="Times New Roman" panose="02020603050405020304" pitchFamily="18" charset="0"/>
              </a:rPr>
              <a:t>SDLC Agile Approach Phases </a:t>
            </a:r>
          </a:p>
        </p:txBody>
      </p:sp>
      <p:sp>
        <p:nvSpPr>
          <p:cNvPr id="4" name="Footer Placeholder 3">
            <a:extLst>
              <a:ext uri="{FF2B5EF4-FFF2-40B4-BE49-F238E27FC236}">
                <a16:creationId xmlns:a16="http://schemas.microsoft.com/office/drawing/2014/main" id="{302D279B-D536-4846-83E7-1BCAA6A4F75F}"/>
              </a:ext>
            </a:extLst>
          </p:cNvPr>
          <p:cNvSpPr>
            <a:spLocks noGrp="1"/>
          </p:cNvSpPr>
          <p:nvPr>
            <p:ph type="ftr" sz="quarter" idx="11"/>
          </p:nvPr>
        </p:nvSpPr>
        <p:spPr>
          <a:xfrm>
            <a:off x="795528" y="6383066"/>
            <a:ext cx="6912866" cy="315931"/>
          </a:xfrm>
        </p:spPr>
        <p:txBody>
          <a:bodyPr>
            <a:normAutofit/>
          </a:bodyPr>
          <a:lstStyle/>
          <a:p>
            <a:pPr algn="l">
              <a:spcAft>
                <a:spcPts val="600"/>
              </a:spcAft>
            </a:pPr>
            <a:r>
              <a:rPr lang="en-US"/>
              <a:t>Aaron Ciminelli - Agile Presentation </a:t>
            </a:r>
          </a:p>
        </p:txBody>
      </p:sp>
      <p:sp>
        <p:nvSpPr>
          <p:cNvPr id="5" name="Slide Number Placeholder 4">
            <a:extLst>
              <a:ext uri="{FF2B5EF4-FFF2-40B4-BE49-F238E27FC236}">
                <a16:creationId xmlns:a16="http://schemas.microsoft.com/office/drawing/2014/main" id="{0A04F3CC-CD25-4752-82CD-B4D9A61B82C7}"/>
              </a:ext>
            </a:extLst>
          </p:cNvPr>
          <p:cNvSpPr>
            <a:spLocks noGrp="1"/>
          </p:cNvSpPr>
          <p:nvPr>
            <p:ph type="sldNum" sz="quarter" idx="12"/>
          </p:nvPr>
        </p:nvSpPr>
        <p:spPr>
          <a:xfrm>
            <a:off x="10546795" y="6383066"/>
            <a:ext cx="682311" cy="315931"/>
          </a:xfrm>
        </p:spPr>
        <p:txBody>
          <a:bodyPr>
            <a:normAutofit/>
          </a:bodyPr>
          <a:lstStyle/>
          <a:p>
            <a:pPr>
              <a:spcAft>
                <a:spcPts val="600"/>
              </a:spcAft>
            </a:pPr>
            <a:fld id="{36B9A83C-0A27-47A9-8C0C-F368B3E4F984}" type="slidenum">
              <a:rPr lang="en-US"/>
              <a:pPr>
                <a:spcAft>
                  <a:spcPts val="600"/>
                </a:spcAft>
              </a:pPr>
              <a:t>6</a:t>
            </a:fld>
            <a:endParaRPr lang="en-US"/>
          </a:p>
        </p:txBody>
      </p:sp>
      <p:graphicFrame>
        <p:nvGraphicFramePr>
          <p:cNvPr id="58" name="Content Placeholder 6">
            <a:extLst>
              <a:ext uri="{FF2B5EF4-FFF2-40B4-BE49-F238E27FC236}">
                <a16:creationId xmlns:a16="http://schemas.microsoft.com/office/drawing/2014/main" id="{7E47C1D2-2886-92AD-7C82-AA27EA10CA68}"/>
              </a:ext>
            </a:extLst>
          </p:cNvPr>
          <p:cNvGraphicFramePr>
            <a:graphicFrameLocks noGrp="1"/>
          </p:cNvGraphicFramePr>
          <p:nvPr>
            <p:ph idx="1"/>
            <p:extLst>
              <p:ext uri="{D42A27DB-BD31-4B8C-83A1-F6EECF244321}">
                <p14:modId xmlns:p14="http://schemas.microsoft.com/office/powerpoint/2010/main" val="1375214109"/>
              </p:ext>
            </p:extLst>
          </p:nvPr>
        </p:nvGraphicFramePr>
        <p:xfrm>
          <a:off x="4764772" y="1825625"/>
          <a:ext cx="658902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32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30">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32">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13372" y="563918"/>
            <a:ext cx="4163968" cy="5978614"/>
            <a:chOff x="7513372" y="803186"/>
            <a:chExt cx="4163968" cy="5978614"/>
          </a:xfrm>
        </p:grpSpPr>
        <p:sp>
          <p:nvSpPr>
            <p:cNvPr id="134"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7835106" y="1132517"/>
            <a:ext cx="3246509" cy="4367531"/>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SDLC Agile Approach Phases </a:t>
            </a:r>
          </a:p>
        </p:txBody>
      </p:sp>
      <p:sp>
        <p:nvSpPr>
          <p:cNvPr id="10" name="Content Placeholder 9">
            <a:extLst>
              <a:ext uri="{FF2B5EF4-FFF2-40B4-BE49-F238E27FC236}">
                <a16:creationId xmlns:a16="http://schemas.microsoft.com/office/drawing/2014/main" id="{1B483EE7-69C6-46B9-8EF5-5EF0A4D277A1}"/>
              </a:ext>
            </a:extLst>
          </p:cNvPr>
          <p:cNvSpPr>
            <a:spLocks noGrp="1"/>
          </p:cNvSpPr>
          <p:nvPr>
            <p:ph idx="1"/>
          </p:nvPr>
        </p:nvSpPr>
        <p:spPr>
          <a:xfrm>
            <a:off x="1876670" y="218116"/>
            <a:ext cx="4846070" cy="914401"/>
          </a:xfrm>
        </p:spPr>
        <p:txBody>
          <a:bodyPr anchor="ctr">
            <a:noAutofit/>
          </a:bodyPr>
          <a:lstStyle/>
          <a:p>
            <a:pPr marL="0" indent="0" algn="ctr">
              <a:buNone/>
            </a:pPr>
            <a:r>
              <a:rPr lang="en-US" sz="5400" dirty="0">
                <a:solidFill>
                  <a:schemeClr val="accent1"/>
                </a:solidFill>
                <a:latin typeface="Times New Roman" panose="02020603050405020304" pitchFamily="18" charset="0"/>
                <a:cs typeface="Times New Roman" panose="02020603050405020304" pitchFamily="18" charset="0"/>
              </a:rPr>
              <a:t>Inception Phase </a:t>
            </a:r>
          </a:p>
        </p:txBody>
      </p:sp>
      <p:sp>
        <p:nvSpPr>
          <p:cNvPr id="4" name="Footer Placeholder 3">
            <a:extLst>
              <a:ext uri="{FF2B5EF4-FFF2-40B4-BE49-F238E27FC236}">
                <a16:creationId xmlns:a16="http://schemas.microsoft.com/office/drawing/2014/main" id="{302D279B-D536-4846-83E7-1BCAA6A4F75F}"/>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Aaron Ciminelli - Agile Presentation </a:t>
            </a:r>
          </a:p>
        </p:txBody>
      </p:sp>
      <p:sp>
        <p:nvSpPr>
          <p:cNvPr id="5" name="Slide Number Placeholder 4">
            <a:extLst>
              <a:ext uri="{FF2B5EF4-FFF2-40B4-BE49-F238E27FC236}">
                <a16:creationId xmlns:a16="http://schemas.microsoft.com/office/drawing/2014/main" id="{0A04F3CC-CD25-4752-82CD-B4D9A61B82C7}"/>
              </a:ext>
            </a:extLst>
          </p:cNvPr>
          <p:cNvSpPr>
            <a:spLocks noGrp="1"/>
          </p:cNvSpPr>
          <p:nvPr>
            <p:ph type="sldNum" sz="quarter" idx="12"/>
          </p:nvPr>
        </p:nvSpPr>
        <p:spPr>
          <a:xfrm>
            <a:off x="10707624" y="6382512"/>
            <a:ext cx="685800" cy="320040"/>
          </a:xfrm>
        </p:spPr>
        <p:txBody>
          <a:bodyPr>
            <a:normAutofit/>
          </a:bodyPr>
          <a:lstStyle/>
          <a:p>
            <a:pPr>
              <a:spcAft>
                <a:spcPts val="600"/>
              </a:spcAft>
            </a:pPr>
            <a:fld id="{36B9A83C-0A27-47A9-8C0C-F368B3E4F984}" type="slidenum">
              <a:rPr lang="en-US" smtClean="0"/>
              <a:pPr>
                <a:spcAft>
                  <a:spcPts val="600"/>
                </a:spcAft>
              </a:pPr>
              <a:t>7</a:t>
            </a:fld>
            <a:endParaRPr lang="en-US"/>
          </a:p>
        </p:txBody>
      </p:sp>
      <p:pic>
        <p:nvPicPr>
          <p:cNvPr id="16" name="Graphic 15" descr="Group brainstorm with solid fill">
            <a:extLst>
              <a:ext uri="{FF2B5EF4-FFF2-40B4-BE49-F238E27FC236}">
                <a16:creationId xmlns:a16="http://schemas.microsoft.com/office/drawing/2014/main" id="{4B197D65-6EE5-45E1-81C2-83E1837D49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3680" y="106718"/>
            <a:ext cx="914400" cy="914400"/>
          </a:xfrm>
          <a:prstGeom prst="rect">
            <a:avLst/>
          </a:prstGeom>
        </p:spPr>
      </p:pic>
      <p:sp>
        <p:nvSpPr>
          <p:cNvPr id="18" name="TextBox 17">
            <a:extLst>
              <a:ext uri="{FF2B5EF4-FFF2-40B4-BE49-F238E27FC236}">
                <a16:creationId xmlns:a16="http://schemas.microsoft.com/office/drawing/2014/main" id="{E6572445-3401-4A86-989D-4A8BD28FE650}"/>
              </a:ext>
            </a:extLst>
          </p:cNvPr>
          <p:cNvSpPr txBox="1"/>
          <p:nvPr/>
        </p:nvSpPr>
        <p:spPr>
          <a:xfrm>
            <a:off x="275758" y="1021158"/>
            <a:ext cx="7232904" cy="5424114"/>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Inception phase should be completed in no more than 2 to 3 Sprints. </a:t>
            </a: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During This phase purpose/functions of the software are established. </a:t>
            </a: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Functions should be clearly articulated and defined.  </a:t>
            </a: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Identify risk factors and forecast budget and funding. </a:t>
            </a: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Once agreeance is established, procedures and tasks should be broken down into smaller tasks in the form of affinity grouping or in another similar practice. </a:t>
            </a:r>
          </a:p>
          <a:p>
            <a:pPr marL="342900" marR="0" indent="-342900">
              <a:lnSpc>
                <a:spcPct val="107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Product Owner and Stakeholders' visions must align to ensure future success.</a:t>
            </a:r>
          </a:p>
          <a:p>
            <a:endParaRPr lang="en-US" sz="2400" dirty="0"/>
          </a:p>
        </p:txBody>
      </p:sp>
    </p:spTree>
    <p:extLst>
      <p:ext uri="{BB962C8B-B14F-4D97-AF65-F5344CB8AC3E}">
        <p14:creationId xmlns:p14="http://schemas.microsoft.com/office/powerpoint/2010/main" val="7365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13372" y="563918"/>
            <a:ext cx="4163968" cy="5978614"/>
            <a:chOff x="7513372" y="803186"/>
            <a:chExt cx="4163968" cy="5978614"/>
          </a:xfrm>
        </p:grpSpPr>
        <p:sp>
          <p:nvSpPr>
            <p:cNvPr id="134"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7835106" y="1132517"/>
            <a:ext cx="3246509" cy="4367531"/>
          </a:xfrm>
        </p:spPr>
        <p:txBody>
          <a:bodyPr vert="horz" lIns="91440" tIns="45720" rIns="91440" bIns="45720" rtlCol="0" anchor="ctr">
            <a:normAutofit/>
          </a:bodyPr>
          <a:lstStyle/>
          <a:p>
            <a:r>
              <a:rPr lang="en-US" b="1" kern="1200">
                <a:solidFill>
                  <a:srgbClr val="FFFFFF"/>
                </a:solidFill>
                <a:latin typeface="+mj-lt"/>
                <a:ea typeface="+mj-ea"/>
                <a:cs typeface="+mj-cs"/>
              </a:rPr>
              <a:t>SDLC Agile Approach Phases </a:t>
            </a:r>
          </a:p>
        </p:txBody>
      </p:sp>
      <p:sp>
        <p:nvSpPr>
          <p:cNvPr id="6" name="Content Placeholder 5">
            <a:extLst>
              <a:ext uri="{FF2B5EF4-FFF2-40B4-BE49-F238E27FC236}">
                <a16:creationId xmlns:a16="http://schemas.microsoft.com/office/drawing/2014/main" id="{14639342-6EE0-44E5-AE49-90EE3719C3CD}"/>
              </a:ext>
            </a:extLst>
          </p:cNvPr>
          <p:cNvSpPr>
            <a:spLocks noGrp="1"/>
          </p:cNvSpPr>
          <p:nvPr>
            <p:ph idx="1"/>
          </p:nvPr>
        </p:nvSpPr>
        <p:spPr>
          <a:xfrm>
            <a:off x="1647921" y="381372"/>
            <a:ext cx="5553456" cy="751145"/>
          </a:xfrm>
        </p:spPr>
        <p:txBody>
          <a:bodyPr vert="horz" lIns="91440" tIns="45720" rIns="91440" bIns="45720" rtlCol="0" anchor="ctr">
            <a:normAutofit lnSpcReduction="10000"/>
          </a:bodyPr>
          <a:lstStyle/>
          <a:p>
            <a:pPr marL="0" lvl="0" indent="0">
              <a:buNone/>
            </a:pPr>
            <a:r>
              <a:rPr lang="en-US" sz="5400" dirty="0">
                <a:solidFill>
                  <a:schemeClr val="accent1"/>
                </a:solidFill>
                <a:latin typeface="Times New Roman" panose="02020603050405020304" pitchFamily="18" charset="0"/>
                <a:cs typeface="Times New Roman" panose="02020603050405020304" pitchFamily="18" charset="0"/>
              </a:rPr>
              <a:t>Construction Phase </a:t>
            </a:r>
          </a:p>
        </p:txBody>
      </p:sp>
      <p:sp>
        <p:nvSpPr>
          <p:cNvPr id="4" name="Footer Placeholder 3">
            <a:extLst>
              <a:ext uri="{FF2B5EF4-FFF2-40B4-BE49-F238E27FC236}">
                <a16:creationId xmlns:a16="http://schemas.microsoft.com/office/drawing/2014/main" id="{302D279B-D536-4846-83E7-1BCAA6A4F75F}"/>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Aaron Ciminelli - Agile Presentation </a:t>
            </a:r>
          </a:p>
        </p:txBody>
      </p:sp>
      <p:sp>
        <p:nvSpPr>
          <p:cNvPr id="5" name="Slide Number Placeholder 4">
            <a:extLst>
              <a:ext uri="{FF2B5EF4-FFF2-40B4-BE49-F238E27FC236}">
                <a16:creationId xmlns:a16="http://schemas.microsoft.com/office/drawing/2014/main" id="{0A04F3CC-CD25-4752-82CD-B4D9A61B82C7}"/>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36B9A83C-0A27-47A9-8C0C-F368B3E4F984}" type="slidenum">
              <a:rPr lang="en-US" smtClean="0"/>
              <a:pPr>
                <a:spcAft>
                  <a:spcPts val="600"/>
                </a:spcAft>
              </a:pPr>
              <a:t>8</a:t>
            </a:fld>
            <a:endParaRPr lang="en-US"/>
          </a:p>
        </p:txBody>
      </p:sp>
      <p:pic>
        <p:nvPicPr>
          <p:cNvPr id="7" name="Picture 6">
            <a:extLst>
              <a:ext uri="{FF2B5EF4-FFF2-40B4-BE49-F238E27FC236}">
                <a16:creationId xmlns:a16="http://schemas.microsoft.com/office/drawing/2014/main" id="{7C5BF174-8D6B-4504-B112-E5F562844075}"/>
              </a:ext>
            </a:extLst>
          </p:cNvPr>
          <p:cNvPicPr>
            <a:picLocks noChangeAspect="1"/>
          </p:cNvPicPr>
          <p:nvPr/>
        </p:nvPicPr>
        <p:blipFill>
          <a:blip r:embed="rId2"/>
          <a:stretch>
            <a:fillRect/>
          </a:stretch>
        </p:blipFill>
        <p:spPr>
          <a:xfrm>
            <a:off x="671435" y="155448"/>
            <a:ext cx="877900" cy="877900"/>
          </a:xfrm>
          <a:prstGeom prst="rect">
            <a:avLst/>
          </a:prstGeom>
        </p:spPr>
      </p:pic>
      <p:sp>
        <p:nvSpPr>
          <p:cNvPr id="25" name="TextBox 24">
            <a:extLst>
              <a:ext uri="{FF2B5EF4-FFF2-40B4-BE49-F238E27FC236}">
                <a16:creationId xmlns:a16="http://schemas.microsoft.com/office/drawing/2014/main" id="{40847623-62DC-47D4-B2CC-CBE165E300FC}"/>
              </a:ext>
            </a:extLst>
          </p:cNvPr>
          <p:cNvSpPr txBox="1"/>
          <p:nvPr/>
        </p:nvSpPr>
        <p:spPr>
          <a:xfrm>
            <a:off x="430532" y="1023433"/>
            <a:ext cx="7102292" cy="5468164"/>
          </a:xfrm>
          <a:prstGeom prst="rect">
            <a:avLst/>
          </a:prstGeom>
          <a:noFill/>
        </p:spPr>
        <p:txBody>
          <a:bodyPr wrap="square">
            <a:spAutoFit/>
          </a:bodyPr>
          <a:lstStyle/>
          <a:p>
            <a:pPr marL="285750" marR="0" indent="-285750">
              <a:spcBef>
                <a:spcPts val="0"/>
              </a:spcBef>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part of the construction phase, developers will begin building a product that meets the minimal functional requirements.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teams should communicate regularly to identify, test, and implement client/user requirements.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Frequently scheduled scrum-agile meetings should be held to identify issues, roadblocks, and changes made by the Product Owner or Stakeholders.</a:t>
            </a:r>
          </a:p>
          <a:p>
            <a:pPr marL="285750" marR="0" indent="-285750">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order to preserve the integrity of the project, testers should perform regular checks for flaws or bugs in the software and act upon them as soon as they arise.</a:t>
            </a:r>
          </a:p>
          <a:p>
            <a:pPr marL="285750" marR="0" indent="-285750">
              <a:spcBef>
                <a:spcPts val="0"/>
              </a:spcBef>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product undergoes a series of revisions and enhancements until it's developed to its final form and runs as designed.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91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13372" y="563918"/>
            <a:ext cx="4163968" cy="5978614"/>
            <a:chOff x="7513372" y="803186"/>
            <a:chExt cx="4163968" cy="5978614"/>
          </a:xfrm>
        </p:grpSpPr>
        <p:sp>
          <p:nvSpPr>
            <p:cNvPr id="134"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88F612F-98FA-42C4-BC3E-B70637B337B8}"/>
              </a:ext>
            </a:extLst>
          </p:cNvPr>
          <p:cNvSpPr>
            <a:spLocks noGrp="1"/>
          </p:cNvSpPr>
          <p:nvPr>
            <p:ph type="title"/>
          </p:nvPr>
        </p:nvSpPr>
        <p:spPr>
          <a:xfrm>
            <a:off x="7835106" y="1132517"/>
            <a:ext cx="3246509" cy="4367531"/>
          </a:xfrm>
        </p:spPr>
        <p:txBody>
          <a:bodyPr vert="horz" lIns="91440" tIns="45720" rIns="91440" bIns="45720" rtlCol="0" anchor="ctr">
            <a:normAutofit/>
          </a:bodyPr>
          <a:lstStyle/>
          <a:p>
            <a:r>
              <a:rPr lang="en-US" b="1" kern="1200">
                <a:solidFill>
                  <a:srgbClr val="FFFFFF"/>
                </a:solidFill>
                <a:latin typeface="+mj-lt"/>
                <a:ea typeface="+mj-ea"/>
                <a:cs typeface="+mj-cs"/>
              </a:rPr>
              <a:t>SDLC Agile Approach Phases </a:t>
            </a:r>
          </a:p>
        </p:txBody>
      </p:sp>
      <p:sp>
        <p:nvSpPr>
          <p:cNvPr id="6" name="Content Placeholder 5">
            <a:extLst>
              <a:ext uri="{FF2B5EF4-FFF2-40B4-BE49-F238E27FC236}">
                <a16:creationId xmlns:a16="http://schemas.microsoft.com/office/drawing/2014/main" id="{8E818762-EDD9-44A6-B731-37D6A49D9A7C}"/>
              </a:ext>
            </a:extLst>
          </p:cNvPr>
          <p:cNvSpPr>
            <a:spLocks noGrp="1"/>
          </p:cNvSpPr>
          <p:nvPr>
            <p:ph idx="1"/>
          </p:nvPr>
        </p:nvSpPr>
        <p:spPr>
          <a:xfrm>
            <a:off x="1207687" y="353940"/>
            <a:ext cx="6300975" cy="778577"/>
          </a:xfrm>
        </p:spPr>
        <p:txBody>
          <a:bodyPr vert="horz" lIns="91440" tIns="45720" rIns="91440" bIns="45720" rtlCol="0" anchor="ctr">
            <a:normAutofit lnSpcReduction="10000"/>
          </a:bodyPr>
          <a:lstStyle/>
          <a:p>
            <a:pPr marL="0" lvl="0" indent="0" algn="ctr">
              <a:buNone/>
            </a:pPr>
            <a:r>
              <a:rPr lang="en-US" sz="5400" dirty="0">
                <a:solidFill>
                  <a:schemeClr val="accent1"/>
                </a:solidFill>
                <a:latin typeface="Times New Roman" panose="02020603050405020304" pitchFamily="18" charset="0"/>
                <a:cs typeface="Times New Roman" panose="02020603050405020304" pitchFamily="18" charset="0"/>
              </a:rPr>
              <a:t>Transition Phase</a:t>
            </a:r>
          </a:p>
        </p:txBody>
      </p:sp>
      <p:sp>
        <p:nvSpPr>
          <p:cNvPr id="4" name="Footer Placeholder 3">
            <a:extLst>
              <a:ext uri="{FF2B5EF4-FFF2-40B4-BE49-F238E27FC236}">
                <a16:creationId xmlns:a16="http://schemas.microsoft.com/office/drawing/2014/main" id="{302D279B-D536-4846-83E7-1BCAA6A4F75F}"/>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Aaron Ciminelli - Agile Presentation </a:t>
            </a:r>
          </a:p>
        </p:txBody>
      </p:sp>
      <p:sp>
        <p:nvSpPr>
          <p:cNvPr id="5" name="Slide Number Placeholder 4">
            <a:extLst>
              <a:ext uri="{FF2B5EF4-FFF2-40B4-BE49-F238E27FC236}">
                <a16:creationId xmlns:a16="http://schemas.microsoft.com/office/drawing/2014/main" id="{0A04F3CC-CD25-4752-82CD-B4D9A61B82C7}"/>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36B9A83C-0A27-47A9-8C0C-F368B3E4F984}" type="slidenum">
              <a:rPr lang="en-US" smtClean="0"/>
              <a:pPr>
                <a:spcAft>
                  <a:spcPts val="600"/>
                </a:spcAft>
              </a:pPr>
              <a:t>9</a:t>
            </a:fld>
            <a:endParaRPr lang="en-US"/>
          </a:p>
        </p:txBody>
      </p:sp>
      <p:sp>
        <p:nvSpPr>
          <p:cNvPr id="21" name="Rectangle 20" descr="Handshake">
            <a:extLst>
              <a:ext uri="{FF2B5EF4-FFF2-40B4-BE49-F238E27FC236}">
                <a16:creationId xmlns:a16="http://schemas.microsoft.com/office/drawing/2014/main" id="{22EC8405-4796-48AF-975A-E80DEDCF919B}"/>
              </a:ext>
            </a:extLst>
          </p:cNvPr>
          <p:cNvSpPr/>
          <p:nvPr/>
        </p:nvSpPr>
        <p:spPr>
          <a:xfrm>
            <a:off x="895692" y="304555"/>
            <a:ext cx="877345" cy="87734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6164EB17-6F36-4E5A-8966-50BB4C77F4B6}"/>
              </a:ext>
            </a:extLst>
          </p:cNvPr>
          <p:cNvSpPr txBox="1"/>
          <p:nvPr/>
        </p:nvSpPr>
        <p:spPr>
          <a:xfrm>
            <a:off x="116585" y="908263"/>
            <a:ext cx="7555231" cy="5522859"/>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During the Transition Phase, the product deployment process begins.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During the implementation phase, the process of deploying, testing, releasing, providing quality assurance, and retirement takes place.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Prepare goals such as risk mitigation, stakeholder vision requirements, final client acceptance testing, and resolution of client feedback.</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deployment-related activities to begin, the testing process must first be completed and the functional requirements met.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a project has been deployed, conduct post-deployment activities such as software training, project tuning, budget-related collections, or planning an action plan for discretionary funds (excess/remaining funds.)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Ensure that the maintenance schedule, maintenance activities, and client-level maintenance instructions reflect the needs of the Product Owners and stakeholders.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488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8706</TotalTime>
  <Words>1130</Words>
  <Application>Microsoft Office PowerPoint</Application>
  <PresentationFormat>Widescreen</PresentationFormat>
  <Paragraphs>126</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Agile Presentation</vt:lpstr>
      <vt:lpstr>Roles On A Scrum-Agile Team </vt:lpstr>
      <vt:lpstr>Roles On A Scrum-Agile Team </vt:lpstr>
      <vt:lpstr>Roles On A Scrum-Agile Team </vt:lpstr>
      <vt:lpstr>Roles On A Scrum-Agile Team </vt:lpstr>
      <vt:lpstr>SDLC Agile Approach Phases </vt:lpstr>
      <vt:lpstr>SDLC Agile Approach Phases </vt:lpstr>
      <vt:lpstr>SDLC Agile Approach Phases </vt:lpstr>
      <vt:lpstr>SDLC Agile Approach Phases </vt:lpstr>
      <vt:lpstr>SDLC Agile Approach Phases </vt:lpstr>
      <vt:lpstr>Waterfall Development Approach</vt:lpstr>
      <vt:lpstr>Waterfall Development Approach</vt:lpstr>
      <vt:lpstr>Consideration Factors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Ciminelli, Aaron</dc:creator>
  <cp:lastModifiedBy>Ciminelli, Aaron</cp:lastModifiedBy>
  <cp:revision>41</cp:revision>
  <dcterms:created xsi:type="dcterms:W3CDTF">2022-04-10T23:32:29Z</dcterms:created>
  <dcterms:modified xsi:type="dcterms:W3CDTF">2022-04-18T02:41:08Z</dcterms:modified>
</cp:coreProperties>
</file>