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34"/>
  </p:normalViewPr>
  <p:slideViewPr>
    <p:cSldViewPr snapToGrid="0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aronkerestes_1/Downloads/asthma-hospitalization-rates-by-county-2015_201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California Population</a:t>
            </a:r>
            <a:r>
              <a:rPr lang="en-US" baseline="0" dirty="0"/>
              <a:t> % with Asthma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56-434D-A30C-3A22BDDA24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56-434D-A30C-3A22BDDA24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56-434D-A30C-3A22BDDA248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'asthma-hospitalization-rates-by'!$I$5:$I$7</c:f>
              <c:numCache>
                <c:formatCode>General</c:formatCode>
                <c:ptCount val="3"/>
                <c:pt idx="0" formatCode="0.00%">
                  <c:v>5.0799999999999998E-2</c:v>
                </c:pt>
                <c:pt idx="2" formatCode="0.00%">
                  <c:v>0.94920000000000004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156-434D-A30C-3A22BDDA248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6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7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66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8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74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47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1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B76E-2620-4844-89F1-99697E6478AC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4C44AC-5135-9945-8048-1BC78A46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CB7-CCCD-EF9D-13E8-C0E19429E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Asthma and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88BF-06F9-FF46-2202-78BF6F493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by Aaron Kerestes</a:t>
            </a:r>
          </a:p>
        </p:txBody>
      </p:sp>
    </p:spTree>
    <p:extLst>
      <p:ext uri="{BB962C8B-B14F-4D97-AF65-F5344CB8AC3E}">
        <p14:creationId xmlns:p14="http://schemas.microsoft.com/office/powerpoint/2010/main" val="423747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9D2D63E-B480-8775-453B-131FEC5B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73" y="0"/>
            <a:ext cx="3860801" cy="2405658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3A5B84E-BE74-DFA6-D196-1F197B17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274" y="0"/>
            <a:ext cx="4276725" cy="240565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1B458BF-F466-3806-588A-E58118FA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275" y="4086225"/>
            <a:ext cx="4276725" cy="2771774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086E4B42-AC16-0ED5-E575-FDA89A404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53592"/>
            <a:ext cx="7844420" cy="2404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BEA8C8-6535-FC7B-E8F6-8376ED95F8AD}"/>
              </a:ext>
            </a:extLst>
          </p:cNvPr>
          <p:cNvSpPr txBox="1"/>
          <p:nvPr/>
        </p:nvSpPr>
        <p:spPr>
          <a:xfrm>
            <a:off x="0" y="257175"/>
            <a:ext cx="4054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Air Quality Among the 3 highest CO2 emitters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76530-D5CC-4705-BE8D-6A007B2A15D8}"/>
              </a:ext>
            </a:extLst>
          </p:cNvPr>
          <p:cNvSpPr txBox="1"/>
          <p:nvPr/>
        </p:nvSpPr>
        <p:spPr>
          <a:xfrm>
            <a:off x="0" y="25146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 Quality Index averages at “Unhealthy for Sensitive Groups” in China and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AQI averages at “Moderate” even with higher emissions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Likely due technological advances and sustainable practices among corporations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Denmark included to show differences between AQI among countries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90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10B3-27D9-6791-F53C-086D0C26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301331"/>
            <a:ext cx="11206163" cy="180816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Asthma affects 1 of every 11 people</a:t>
            </a:r>
          </a:p>
          <a:p>
            <a:pPr lvl="1"/>
            <a:r>
              <a:rPr lang="en-US" sz="2800" dirty="0"/>
              <a:t>Data from State of California</a:t>
            </a:r>
          </a:p>
          <a:p>
            <a:pPr lvl="1"/>
            <a:r>
              <a:rPr lang="en-US" sz="2800" dirty="0"/>
              <a:t>Conservative indicator, low asthma rates compared to other states (National Average &gt;7%)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645F44-915F-AD76-2613-AF7F26CD507C}"/>
              </a:ext>
            </a:extLst>
          </p:cNvPr>
          <p:cNvGraphicFramePr>
            <a:graphicFrameLocks/>
          </p:cNvGraphicFramePr>
          <p:nvPr/>
        </p:nvGraphicFramePr>
        <p:xfrm>
          <a:off x="7086600" y="0"/>
          <a:ext cx="5105400" cy="378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AE8AEC86-03EA-0615-96B3-D5EC3BB2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4910418" cy="3600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91AA1-C11B-2F57-AB41-968F1169A621}"/>
              </a:ext>
            </a:extLst>
          </p:cNvPr>
          <p:cNvSpPr txBox="1"/>
          <p:nvPr/>
        </p:nvSpPr>
        <p:spPr>
          <a:xfrm>
            <a:off x="9901238" y="3786187"/>
            <a:ext cx="4171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Center for Disease Control</a:t>
            </a:r>
          </a:p>
        </p:txBody>
      </p:sp>
    </p:spTree>
    <p:extLst>
      <p:ext uri="{BB962C8B-B14F-4D97-AF65-F5344CB8AC3E}">
        <p14:creationId xmlns:p14="http://schemas.microsoft.com/office/powerpoint/2010/main" val="5783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BEF8-7797-EB37-2AEB-F6641A83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Asthma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07CE-895F-CFB4-0479-28B5B3C8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539" y="5310102"/>
            <a:ext cx="4869938" cy="2257256"/>
          </a:xfrm>
        </p:spPr>
        <p:txBody>
          <a:bodyPr/>
          <a:lstStyle/>
          <a:p>
            <a:r>
              <a:rPr lang="en-US" dirty="0"/>
              <a:t>Prevalence of asthma in Chinese adults is ~4.5%</a:t>
            </a:r>
          </a:p>
        </p:txBody>
      </p:sp>
      <p:pic>
        <p:nvPicPr>
          <p:cNvPr id="1026" name="Picture 2" descr="Prevalence of and risk factors for asthma among people aged 45 and older in  China: a cross-sectional study | BMC Pulmonary Medicine | Full Text">
            <a:extLst>
              <a:ext uri="{FF2B5EF4-FFF2-40B4-BE49-F238E27FC236}">
                <a16:creationId xmlns:a16="http://schemas.microsoft.com/office/drawing/2014/main" id="{88F4F6AA-407D-F72D-668A-458DCBC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9690"/>
            <a:ext cx="3430076" cy="330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A839326-50B7-1354-7485-2C57A7F91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49" y="1940548"/>
            <a:ext cx="3937000" cy="29337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C9F9-F320-D685-BF17-916FA11D1CF4}"/>
              </a:ext>
            </a:extLst>
          </p:cNvPr>
          <p:cNvSpPr txBox="1">
            <a:spLocks/>
          </p:cNvSpPr>
          <p:nvPr/>
        </p:nvSpPr>
        <p:spPr>
          <a:xfrm>
            <a:off x="6763261" y="5364247"/>
            <a:ext cx="4869938" cy="225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Prevalence of asthma in Denmark is ~3.6%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BB1FD-B25D-73FC-13E7-B706440BF745}"/>
              </a:ext>
            </a:extLst>
          </p:cNvPr>
          <p:cNvSpPr txBox="1"/>
          <p:nvPr/>
        </p:nvSpPr>
        <p:spPr>
          <a:xfrm>
            <a:off x="8255000" y="1719844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European Respiratory Journal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4637C-6EB7-FEB1-49E9-10D1A3882B7E}"/>
              </a:ext>
            </a:extLst>
          </p:cNvPr>
          <p:cNvSpPr txBox="1"/>
          <p:nvPr/>
        </p:nvSpPr>
        <p:spPr>
          <a:xfrm>
            <a:off x="584738" y="1719844"/>
            <a:ext cx="393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BMC Pulmonary Medicine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876E-9A1F-99F4-788D-74E92FB7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74D3-6C90-E421-FDBE-03190C54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Asthma rates in adults are higher in countries with more emissions</a:t>
            </a:r>
          </a:p>
          <a:p>
            <a:r>
              <a:rPr lang="en-US" sz="3600" dirty="0"/>
              <a:t>Countries like Denmark have lower rates as they have lower CO2 emissions</a:t>
            </a:r>
          </a:p>
          <a:p>
            <a:r>
              <a:rPr lang="en-US" sz="3600" dirty="0"/>
              <a:t>Air Quality Index can cause more respiratory issues and increase rates of Asthma</a:t>
            </a:r>
          </a:p>
        </p:txBody>
      </p:sp>
    </p:spTree>
    <p:extLst>
      <p:ext uri="{BB962C8B-B14F-4D97-AF65-F5344CB8AC3E}">
        <p14:creationId xmlns:p14="http://schemas.microsoft.com/office/powerpoint/2010/main" val="40929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CE5-E97C-E08E-FE6A-486EE56B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5C6B-54E9-C0AA-2EAC-2B2CC1A4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asthma awareness and education on how to identify symptoms, where to be treated, how to minimize respiratory issues</a:t>
            </a:r>
          </a:p>
          <a:p>
            <a:r>
              <a:rPr lang="en-US" dirty="0"/>
              <a:t>Move towards cleaner, alternative energy; drive technological advances to reduce emissions from combustion &amp; fossil fuels</a:t>
            </a:r>
          </a:p>
          <a:p>
            <a:r>
              <a:rPr lang="en-US" dirty="0"/>
              <a:t>Increase availability of medication for impoverished communities where it may be more difficult to get help or medicine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1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B26A-516F-0A3A-6BDA-645D1FBF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5A73-6BBA-7867-05BB-37075DD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80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{6928D9D5-5343-534B-80B9-C680152233D0}tf10001119</Template>
  <TotalTime>36</TotalTime>
  <Words>229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Gallery</vt:lpstr>
      <vt:lpstr>Asthma and Air Quality</vt:lpstr>
      <vt:lpstr>PowerPoint Presentation</vt:lpstr>
      <vt:lpstr>PowerPoint Presentation</vt:lpstr>
      <vt:lpstr>Asthma Rates</vt:lpstr>
      <vt:lpstr>Conclusion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Asthma and Air Quality</dc:title>
  <dc:creator>Aaron Kerestes</dc:creator>
  <cp:lastModifiedBy>Aaron Kerestes</cp:lastModifiedBy>
  <cp:revision>2</cp:revision>
  <dcterms:created xsi:type="dcterms:W3CDTF">2023-04-27T01:43:00Z</dcterms:created>
  <dcterms:modified xsi:type="dcterms:W3CDTF">2023-04-27T02:19:16Z</dcterms:modified>
</cp:coreProperties>
</file>