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AEAEA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DAC5B-A2DA-4091-BAEA-E824D5B8B17D}" v="70" dt="2022-10-27T12:17:16.182"/>
    <p1510:client id="{67BBF9FA-9545-4463-AD96-F5ADADD4A219}" v="6" dt="2022-10-27T17:42:32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Ayers" userId="a92ff641-b4fd-4aa9-81ea-3db9246f2d63" providerId="ADAL" clId="{67BBF9FA-9545-4463-AD96-F5ADADD4A219}"/>
    <pc:docChg chg="undo custSel addSld modSld">
      <pc:chgData name="Bill Ayers" userId="a92ff641-b4fd-4aa9-81ea-3db9246f2d63" providerId="ADAL" clId="{67BBF9FA-9545-4463-AD96-F5ADADD4A219}" dt="2022-10-27T17:43:27.523" v="220" actId="207"/>
      <pc:docMkLst>
        <pc:docMk/>
      </pc:docMkLst>
      <pc:sldChg chg="addSp delSp modSp mod setBg">
        <pc:chgData name="Bill Ayers" userId="a92ff641-b4fd-4aa9-81ea-3db9246f2d63" providerId="ADAL" clId="{67BBF9FA-9545-4463-AD96-F5ADADD4A219}" dt="2022-10-27T17:43:27.523" v="220" actId="207"/>
        <pc:sldMkLst>
          <pc:docMk/>
          <pc:sldMk cId="0" sldId="262"/>
        </pc:sldMkLst>
        <pc:spChg chg="add del">
          <ac:chgData name="Bill Ayers" userId="a92ff641-b4fd-4aa9-81ea-3db9246f2d63" providerId="ADAL" clId="{67BBF9FA-9545-4463-AD96-F5ADADD4A219}" dt="2022-10-27T17:36:08.787" v="9" actId="22"/>
          <ac:spMkLst>
            <pc:docMk/>
            <pc:sldMk cId="0" sldId="262"/>
            <ac:spMk id="3" creationId="{5DF9C67A-786D-F96D-B049-8197521FF1DD}"/>
          </ac:spMkLst>
        </pc:spChg>
        <pc:spChg chg="add mod">
          <ac:chgData name="Bill Ayers" userId="a92ff641-b4fd-4aa9-81ea-3db9246f2d63" providerId="ADAL" clId="{67BBF9FA-9545-4463-AD96-F5ADADD4A219}" dt="2022-10-27T17:40:20.420" v="123" actId="1036"/>
          <ac:spMkLst>
            <pc:docMk/>
            <pc:sldMk cId="0" sldId="262"/>
            <ac:spMk id="4" creationId="{F93FDD5C-237A-8424-E87A-8B184E3A5B21}"/>
          </ac:spMkLst>
        </pc:spChg>
        <pc:spChg chg="mod">
          <ac:chgData name="Bill Ayers" userId="a92ff641-b4fd-4aa9-81ea-3db9246f2d63" providerId="ADAL" clId="{67BBF9FA-9545-4463-AD96-F5ADADD4A219}" dt="2022-10-27T17:43:27.523" v="220" actId="207"/>
          <ac:spMkLst>
            <pc:docMk/>
            <pc:sldMk cId="0" sldId="262"/>
            <ac:spMk id="8" creationId="{D6010670-81D6-6718-D580-6D79ED279F2A}"/>
          </ac:spMkLst>
        </pc:spChg>
        <pc:spChg chg="mod">
          <ac:chgData name="Bill Ayers" userId="a92ff641-b4fd-4aa9-81ea-3db9246f2d63" providerId="ADAL" clId="{67BBF9FA-9545-4463-AD96-F5ADADD4A219}" dt="2022-10-27T12:23:51.314" v="3" actId="207"/>
          <ac:spMkLst>
            <pc:docMk/>
            <pc:sldMk cId="0" sldId="262"/>
            <ac:spMk id="9" creationId="{9B41C658-B357-13E4-B202-D7C293554C08}"/>
          </ac:spMkLst>
        </pc:spChg>
        <pc:spChg chg="mod">
          <ac:chgData name="Bill Ayers" userId="a92ff641-b4fd-4aa9-81ea-3db9246f2d63" providerId="ADAL" clId="{67BBF9FA-9545-4463-AD96-F5ADADD4A219}" dt="2022-10-27T12:23:43.089" v="1" actId="207"/>
          <ac:spMkLst>
            <pc:docMk/>
            <pc:sldMk cId="0" sldId="262"/>
            <ac:spMk id="10" creationId="{2DEC39F5-0B72-045D-73B4-A15DE5F127A6}"/>
          </ac:spMkLst>
        </pc:spChg>
        <pc:spChg chg="mod">
          <ac:chgData name="Bill Ayers" userId="a92ff641-b4fd-4aa9-81ea-3db9246f2d63" providerId="ADAL" clId="{67BBF9FA-9545-4463-AD96-F5ADADD4A219}" dt="2022-10-27T12:23:47.654" v="2" actId="207"/>
          <ac:spMkLst>
            <pc:docMk/>
            <pc:sldMk cId="0" sldId="262"/>
            <ac:spMk id="17" creationId="{59C6144A-7CF8-89BF-A7FB-3876FF4537DC}"/>
          </ac:spMkLst>
        </pc:spChg>
        <pc:spChg chg="mod">
          <ac:chgData name="Bill Ayers" userId="a92ff641-b4fd-4aa9-81ea-3db9246f2d63" providerId="ADAL" clId="{67BBF9FA-9545-4463-AD96-F5ADADD4A219}" dt="2022-10-27T17:40:27.188" v="130" actId="1035"/>
          <ac:spMkLst>
            <pc:docMk/>
            <pc:sldMk cId="0" sldId="262"/>
            <ac:spMk id="18" creationId="{A2482A9D-9BAA-2F46-9DC8-3C8695D7D14D}"/>
          </ac:spMkLst>
        </pc:spChg>
        <pc:spChg chg="del">
          <ac:chgData name="Bill Ayers" userId="a92ff641-b4fd-4aa9-81ea-3db9246f2d63" providerId="ADAL" clId="{67BBF9FA-9545-4463-AD96-F5ADADD4A219}" dt="2022-10-27T17:37:04.666" v="74" actId="478"/>
          <ac:spMkLst>
            <pc:docMk/>
            <pc:sldMk cId="0" sldId="262"/>
            <ac:spMk id="19" creationId="{1A193872-F62B-186B-0ADC-A4E2E97E495B}"/>
          </ac:spMkLst>
        </pc:spChg>
        <pc:spChg chg="mod">
          <ac:chgData name="Bill Ayers" userId="a92ff641-b4fd-4aa9-81ea-3db9246f2d63" providerId="ADAL" clId="{67BBF9FA-9545-4463-AD96-F5ADADD4A219}" dt="2022-10-27T17:40:20.420" v="123" actId="1036"/>
          <ac:spMkLst>
            <pc:docMk/>
            <pc:sldMk cId="0" sldId="262"/>
            <ac:spMk id="22" creationId="{E3FD6602-D5B6-1A6D-0946-EAE2282252C9}"/>
          </ac:spMkLst>
        </pc:spChg>
        <pc:spChg chg="del">
          <ac:chgData name="Bill Ayers" userId="a92ff641-b4fd-4aa9-81ea-3db9246f2d63" providerId="ADAL" clId="{67BBF9FA-9545-4463-AD96-F5ADADD4A219}" dt="2022-10-27T17:38:42.054" v="103" actId="478"/>
          <ac:spMkLst>
            <pc:docMk/>
            <pc:sldMk cId="0" sldId="262"/>
            <ac:spMk id="26" creationId="{B68F38B3-9265-5471-F828-1B1337D7BAAB}"/>
          </ac:spMkLst>
        </pc:spChg>
        <pc:spChg chg="del mod">
          <ac:chgData name="Bill Ayers" userId="a92ff641-b4fd-4aa9-81ea-3db9246f2d63" providerId="ADAL" clId="{67BBF9FA-9545-4463-AD96-F5ADADD4A219}" dt="2022-10-27T17:39:09.658" v="107" actId="478"/>
          <ac:spMkLst>
            <pc:docMk/>
            <pc:sldMk cId="0" sldId="262"/>
            <ac:spMk id="27" creationId="{42730420-E8F7-832C-5847-20C089386818}"/>
          </ac:spMkLst>
        </pc:spChg>
        <pc:spChg chg="del">
          <ac:chgData name="Bill Ayers" userId="a92ff641-b4fd-4aa9-81ea-3db9246f2d63" providerId="ADAL" clId="{67BBF9FA-9545-4463-AD96-F5ADADD4A219}" dt="2022-10-27T17:38:27.466" v="100" actId="478"/>
          <ac:spMkLst>
            <pc:docMk/>
            <pc:sldMk cId="0" sldId="262"/>
            <ac:spMk id="28" creationId="{9F3EB1D8-4F9E-D4EC-60EB-A4AFEF1EEFC9}"/>
          </ac:spMkLst>
        </pc:spChg>
        <pc:spChg chg="del mod">
          <ac:chgData name="Bill Ayers" userId="a92ff641-b4fd-4aa9-81ea-3db9246f2d63" providerId="ADAL" clId="{67BBF9FA-9545-4463-AD96-F5ADADD4A219}" dt="2022-10-27T17:38:45.219" v="104" actId="478"/>
          <ac:spMkLst>
            <pc:docMk/>
            <pc:sldMk cId="0" sldId="262"/>
            <ac:spMk id="29" creationId="{D8D01C3C-E056-1D10-1BB4-90FB790D1AC8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0" creationId="{A3B32156-9793-ACB8-9D11-586CEA1D8F87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3" creationId="{82DC5B95-ADBA-68A6-B0EF-44AC7962DCDF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8" creationId="{32F100D7-367B-C030-5B9F-A4AD071AE878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39" creationId="{E2D21D7F-CD13-C93E-5FB8-5565CD1E0780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0" creationId="{820F5E68-64E7-36AB-DE7F-D8AB90D3C19F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1" creationId="{CF1D772B-D94C-1692-78E7-ECCEBCED8BFA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2" creationId="{BF81CC88-454E-22D6-C337-CFB34641F223}"/>
          </ac:spMkLst>
        </pc:spChg>
        <pc:spChg chg="del">
          <ac:chgData name="Bill Ayers" userId="a92ff641-b4fd-4aa9-81ea-3db9246f2d63" providerId="ADAL" clId="{67BBF9FA-9545-4463-AD96-F5ADADD4A219}" dt="2022-10-27T17:38:37.789" v="101" actId="478"/>
          <ac:spMkLst>
            <pc:docMk/>
            <pc:sldMk cId="0" sldId="262"/>
            <ac:spMk id="43" creationId="{9D723C72-2975-87DA-E394-004C58105903}"/>
          </ac:spMkLst>
        </pc:spChg>
        <pc:graphicFrameChg chg="mod modGraphic">
          <ac:chgData name="Bill Ayers" userId="a92ff641-b4fd-4aa9-81ea-3db9246f2d63" providerId="ADAL" clId="{67BBF9FA-9545-4463-AD96-F5ADADD4A219}" dt="2022-10-27T17:40:36.922" v="131" actId="14100"/>
          <ac:graphicFrameMkLst>
            <pc:docMk/>
            <pc:sldMk cId="0" sldId="262"/>
            <ac:graphicFrameMk id="25" creationId="{02E6089F-58A3-2214-E2FD-12F89EEA7492}"/>
          </ac:graphicFrameMkLst>
        </pc:graphicFrameChg>
        <pc:picChg chg="del">
          <ac:chgData name="Bill Ayers" userId="a92ff641-b4fd-4aa9-81ea-3db9246f2d63" providerId="ADAL" clId="{67BBF9FA-9545-4463-AD96-F5ADADD4A219}" dt="2022-10-27T17:36:26.985" v="11" actId="478"/>
          <ac:picMkLst>
            <pc:docMk/>
            <pc:sldMk cId="0" sldId="262"/>
            <ac:picMk id="21" creationId="{214A9826-8380-5EA8-51A8-92A48815A64E}"/>
          </ac:picMkLst>
        </pc:picChg>
      </pc:sldChg>
      <pc:sldChg chg="modSp mod">
        <pc:chgData name="Bill Ayers" userId="a92ff641-b4fd-4aa9-81ea-3db9246f2d63" providerId="ADAL" clId="{67BBF9FA-9545-4463-AD96-F5ADADD4A219}" dt="2022-10-27T12:24:05.951" v="6" actId="207"/>
        <pc:sldMkLst>
          <pc:docMk/>
          <pc:sldMk cId="1948583853" sldId="263"/>
        </pc:sldMkLst>
        <pc:spChg chg="mod">
          <ac:chgData name="Bill Ayers" userId="a92ff641-b4fd-4aa9-81ea-3db9246f2d63" providerId="ADAL" clId="{67BBF9FA-9545-4463-AD96-F5ADADD4A219}" dt="2022-10-27T12:23:57.414" v="4" actId="207"/>
          <ac:spMkLst>
            <pc:docMk/>
            <pc:sldMk cId="1948583853" sldId="263"/>
            <ac:spMk id="8" creationId="{D6010670-81D6-6718-D580-6D79ED279F2A}"/>
          </ac:spMkLst>
        </pc:spChg>
        <pc:spChg chg="mod">
          <ac:chgData name="Bill Ayers" userId="a92ff641-b4fd-4aa9-81ea-3db9246f2d63" providerId="ADAL" clId="{67BBF9FA-9545-4463-AD96-F5ADADD4A219}" dt="2022-10-27T12:24:01.302" v="5" actId="207"/>
          <ac:spMkLst>
            <pc:docMk/>
            <pc:sldMk cId="1948583853" sldId="263"/>
            <ac:spMk id="10" creationId="{2DEC39F5-0B72-045D-73B4-A15DE5F127A6}"/>
          </ac:spMkLst>
        </pc:spChg>
        <pc:spChg chg="mod">
          <ac:chgData name="Bill Ayers" userId="a92ff641-b4fd-4aa9-81ea-3db9246f2d63" providerId="ADAL" clId="{67BBF9FA-9545-4463-AD96-F5ADADD4A219}" dt="2022-10-27T12:24:05.951" v="6" actId="207"/>
          <ac:spMkLst>
            <pc:docMk/>
            <pc:sldMk cId="1948583853" sldId="263"/>
            <ac:spMk id="17" creationId="{59C6144A-7CF8-89BF-A7FB-3876FF4537DC}"/>
          </ac:spMkLst>
        </pc:spChg>
      </pc:sldChg>
      <pc:sldChg chg="mod modShow">
        <pc:chgData name="Bill Ayers" userId="a92ff641-b4fd-4aa9-81ea-3db9246f2d63" providerId="ADAL" clId="{67BBF9FA-9545-4463-AD96-F5ADADD4A219}" dt="2022-10-27T12:22:55.026" v="0" actId="729"/>
        <pc:sldMkLst>
          <pc:docMk/>
          <pc:sldMk cId="3067971793" sldId="264"/>
        </pc:sldMkLst>
      </pc:sldChg>
      <pc:sldChg chg="add">
        <pc:chgData name="Bill Ayers" userId="a92ff641-b4fd-4aa9-81ea-3db9246f2d63" providerId="ADAL" clId="{67BBF9FA-9545-4463-AD96-F5ADADD4A219}" dt="2022-10-27T17:36:12.866" v="10"/>
        <pc:sldMkLst>
          <pc:docMk/>
          <pc:sldMk cId="17844873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C08A8-B529-460D-B75B-53448E78BA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07446-9364-41CC-B69A-88402949F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A810C-32B1-4566-948E-2F9D2D70D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C7F82-C1A3-4D1F-A378-03E873C92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08B37C-2CDF-4BB9-BE62-B42D9236A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71BE-B61D-478F-B08F-A6534F62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A61AD-B43E-45BC-A290-3E2B7944C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8F7D1-AA7E-4358-B50D-3FEC55C0E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3341B-EBBA-44DA-8FC9-1FAAA90CB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C627D-5D75-4AB0-8E02-D4A5FE5BEE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88BBB-16DE-4BDD-9ED3-1098EFA37D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5F24FA-E2F1-481B-AFC0-E9FFC8811E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17.xml"/><Relationship Id="rId21" Type="http://schemas.openxmlformats.org/officeDocument/2006/relationships/image" Target="../media/image7.sv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3.svg"/><Relationship Id="rId25" Type="http://schemas.openxmlformats.org/officeDocument/2006/relationships/image" Target="../media/image11.svg"/><Relationship Id="rId2" Type="http://schemas.openxmlformats.org/officeDocument/2006/relationships/tags" Target="../tags/tag16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15.sv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image" Target="../media/image1.jpg"/><Relationship Id="rId23" Type="http://schemas.openxmlformats.org/officeDocument/2006/relationships/image" Target="../media/image9.svg"/><Relationship Id="rId28" Type="http://schemas.openxmlformats.org/officeDocument/2006/relationships/image" Target="../media/image14.png"/><Relationship Id="rId10" Type="http://schemas.openxmlformats.org/officeDocument/2006/relationships/tags" Target="../tags/tag24.xml"/><Relationship Id="rId19" Type="http://schemas.openxmlformats.org/officeDocument/2006/relationships/image" Target="../media/image5.svg"/><Relationship Id="rId31" Type="http://schemas.openxmlformats.org/officeDocument/2006/relationships/image" Target="../media/image17.sv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8.png"/><Relationship Id="rId27" Type="http://schemas.openxmlformats.org/officeDocument/2006/relationships/image" Target="../media/image13.sv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1124744"/>
            <a:ext cx="6140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Welcome to the Adventure Works photo sharing site!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358674" y="179959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Hero image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233845773"/>
              </p:ext>
            </p:extLst>
          </p:nvPr>
        </p:nvGraphicFramePr>
        <p:xfrm>
          <a:off x="395536" y="1751650"/>
          <a:ext cx="5731928" cy="14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3771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FDD5C-237A-8424-E87A-8B184E3A5B21}"/>
              </a:ext>
            </a:extLst>
          </p:cNvPr>
          <p:cNvSpPr txBox="1"/>
          <p:nvPr/>
        </p:nvSpPr>
        <p:spPr>
          <a:xfrm>
            <a:off x="358674" y="3341310"/>
            <a:ext cx="5973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Lorem ipsum dolor sit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amet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consectetur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adipisicing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sed do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eiusmod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tempor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incididunt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labore et dolore magna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Ut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ad minim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veniam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quis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nostrud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exercitation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ullamco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laboris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nisi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ut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aliquip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ex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commodo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consequat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Duis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aute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irure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reprehenderit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voluptate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velit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cillum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dolore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eu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fugiat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nulla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pariatur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Excepteur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sint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occaecat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cupidatat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non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proident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, sunt in culpa qui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officia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deserunt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mollit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anim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id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laborum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  <a:cs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82A9D-9BAA-2F46-9DC8-3C8695D7D14D}"/>
              </a:ext>
            </a:extLst>
          </p:cNvPr>
          <p:cNvSpPr txBox="1"/>
          <p:nvPr/>
        </p:nvSpPr>
        <p:spPr>
          <a:xfrm>
            <a:off x="204638" y="913353"/>
            <a:ext cx="66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Title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3872-F62B-186B-0ADC-A4E2E97E495B}"/>
              </a:ext>
            </a:extLst>
          </p:cNvPr>
          <p:cNvSpPr txBox="1"/>
          <p:nvPr/>
        </p:nvSpPr>
        <p:spPr>
          <a:xfrm>
            <a:off x="215935" y="127339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14A9826-8380-5EA8-51A8-92A48815A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77" y="1051919"/>
            <a:ext cx="3024336" cy="19202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FD6602-D5B6-1A6D-0946-EAE2282252C9}"/>
              </a:ext>
            </a:extLst>
          </p:cNvPr>
          <p:cNvSpPr txBox="1"/>
          <p:nvPr/>
        </p:nvSpPr>
        <p:spPr>
          <a:xfrm>
            <a:off x="215935" y="3073593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Description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2E6089F-58A3-2214-E2FD-12F89EEA749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23527" y="3381370"/>
          <a:ext cx="4570585" cy="630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932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68F38B3-9265-5471-F828-1B1337D7BAAB}"/>
              </a:ext>
            </a:extLst>
          </p:cNvPr>
          <p:cNvSpPr txBox="1"/>
          <p:nvPr/>
        </p:nvSpPr>
        <p:spPr>
          <a:xfrm>
            <a:off x="215935" y="413396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Comments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730420-E8F7-832C-5847-20C089386818}"/>
              </a:ext>
            </a:extLst>
          </p:cNvPr>
          <p:cNvSpPr/>
          <p:nvPr/>
        </p:nvSpPr>
        <p:spPr>
          <a:xfrm>
            <a:off x="323528" y="4437049"/>
            <a:ext cx="4570584" cy="20882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EB1D8-4F9E-D4EC-60EB-A4AFEF1EEFC9}"/>
              </a:ext>
            </a:extLst>
          </p:cNvPr>
          <p:cNvSpPr/>
          <p:nvPr/>
        </p:nvSpPr>
        <p:spPr>
          <a:xfrm>
            <a:off x="395536" y="4513754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1C3C-E056-1D10-1BB4-90FB790D1AC8}"/>
              </a:ext>
            </a:extLst>
          </p:cNvPr>
          <p:cNvSpPr txBox="1"/>
          <p:nvPr/>
        </p:nvSpPr>
        <p:spPr>
          <a:xfrm>
            <a:off x="321645" y="447239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From:</a:t>
            </a:r>
            <a:endParaRPr lang="en-GB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B32156-9793-ACB8-9D11-586CEA1D8F87}"/>
              </a:ext>
            </a:extLst>
          </p:cNvPr>
          <p:cNvSpPr txBox="1"/>
          <p:nvPr/>
        </p:nvSpPr>
        <p:spPr>
          <a:xfrm>
            <a:off x="321645" y="462233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5B95-ADBA-68A6-B0EF-44AC7962DCDF}"/>
              </a:ext>
            </a:extLst>
          </p:cNvPr>
          <p:cNvSpPr txBox="1"/>
          <p:nvPr/>
        </p:nvSpPr>
        <p:spPr>
          <a:xfrm>
            <a:off x="321645" y="480321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F100D7-367B-C030-5B9F-A4AD071AE878}"/>
              </a:ext>
            </a:extLst>
          </p:cNvPr>
          <p:cNvSpPr/>
          <p:nvPr/>
        </p:nvSpPr>
        <p:spPr>
          <a:xfrm>
            <a:off x="395536" y="5195513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D21D7F-CD13-C93E-5FB8-5565CD1E0780}"/>
              </a:ext>
            </a:extLst>
          </p:cNvPr>
          <p:cNvSpPr txBox="1"/>
          <p:nvPr/>
        </p:nvSpPr>
        <p:spPr>
          <a:xfrm>
            <a:off x="321645" y="530409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F5E68-64E7-36AB-DE7F-D8AB90D3C19F}"/>
              </a:ext>
            </a:extLst>
          </p:cNvPr>
          <p:cNvSpPr txBox="1"/>
          <p:nvPr/>
        </p:nvSpPr>
        <p:spPr>
          <a:xfrm>
            <a:off x="321645" y="5484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1D772B-D94C-1692-78E7-ECCEBCED8BFA}"/>
              </a:ext>
            </a:extLst>
          </p:cNvPr>
          <p:cNvSpPr/>
          <p:nvPr/>
        </p:nvSpPr>
        <p:spPr>
          <a:xfrm>
            <a:off x="395536" y="5874576"/>
            <a:ext cx="43924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81CC88-454E-22D6-C337-CFB34641F223}"/>
              </a:ext>
            </a:extLst>
          </p:cNvPr>
          <p:cNvSpPr txBox="1"/>
          <p:nvPr/>
        </p:nvSpPr>
        <p:spPr>
          <a:xfrm>
            <a:off x="321645" y="59831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Subject: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723C72-2975-87DA-E394-004C58105903}"/>
              </a:ext>
            </a:extLst>
          </p:cNvPr>
          <p:cNvSpPr txBox="1"/>
          <p:nvPr/>
        </p:nvSpPr>
        <p:spPr>
          <a:xfrm>
            <a:off x="321645" y="616403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Body: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844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12CF2-914A-F82F-9236-C952FAA6134B}"/>
              </a:ext>
            </a:extLst>
          </p:cNvPr>
          <p:cNvSpPr txBox="1"/>
          <p:nvPr/>
        </p:nvSpPr>
        <p:spPr>
          <a:xfrm>
            <a:off x="204638" y="476672"/>
            <a:ext cx="254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Adventure Works</a:t>
            </a:r>
          </a:p>
        </p:txBody>
      </p:sp>
      <p:sp>
        <p:nvSpPr>
          <p:cNvPr id="8" name="AutoShape 50">
            <a:extLst>
              <a:ext uri="{FF2B5EF4-FFF2-40B4-BE49-F238E27FC236}">
                <a16:creationId xmlns:a16="http://schemas.microsoft.com/office/drawing/2014/main" id="{D6010670-81D6-6718-D580-6D79ED279F2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35866" y="586724"/>
            <a:ext cx="800030" cy="2508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9" name="AutoShape 50">
            <a:extLst>
              <a:ext uri="{FF2B5EF4-FFF2-40B4-BE49-F238E27FC236}">
                <a16:creationId xmlns:a16="http://schemas.microsoft.com/office/drawing/2014/main" id="{9B41C658-B357-13E4-B202-D7C293554C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7904" y="586724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10" name="AutoShape 50">
            <a:extLst>
              <a:ext uri="{FF2B5EF4-FFF2-40B4-BE49-F238E27FC236}">
                <a16:creationId xmlns:a16="http://schemas.microsoft.com/office/drawing/2014/main" id="{2DEC39F5-0B72-045D-73B4-A15DE5F127A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64058" y="586788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17" name="AutoShape 50">
            <a:extLst>
              <a:ext uri="{FF2B5EF4-FFF2-40B4-BE49-F238E27FC236}">
                <a16:creationId xmlns:a16="http://schemas.microsoft.com/office/drawing/2014/main" id="{59C6144A-7CF8-89BF-A7FB-3876FF4537D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8154" y="582157"/>
            <a:ext cx="800030" cy="25069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EB1D8-4F9E-D4EC-60EB-A4AFEF1EEFC9}"/>
              </a:ext>
            </a:extLst>
          </p:cNvPr>
          <p:cNvSpPr/>
          <p:nvPr/>
        </p:nvSpPr>
        <p:spPr>
          <a:xfrm>
            <a:off x="310844" y="1059418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1C3C-E056-1D10-1BB4-90FB790D1AC8}"/>
              </a:ext>
            </a:extLst>
          </p:cNvPr>
          <p:cNvSpPr txBox="1"/>
          <p:nvPr/>
        </p:nvSpPr>
        <p:spPr>
          <a:xfrm>
            <a:off x="342622" y="1107574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A037D1-DF14-4CB4-3B07-99D91BFC3DD3}"/>
              </a:ext>
            </a:extLst>
          </p:cNvPr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961-492E-30EF-AA36-DB6425350560}"/>
              </a:ext>
            </a:extLst>
          </p:cNvPr>
          <p:cNvSpPr/>
          <p:nvPr/>
        </p:nvSpPr>
        <p:spPr>
          <a:xfrm>
            <a:off x="179512" y="188640"/>
            <a:ext cx="8784976" cy="28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F5E68-64E7-36AB-DE7F-D8AB90D3C19F}"/>
              </a:ext>
            </a:extLst>
          </p:cNvPr>
          <p:cNvSpPr txBox="1"/>
          <p:nvPr/>
        </p:nvSpPr>
        <p:spPr>
          <a:xfrm>
            <a:off x="348603" y="308823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3872-F62B-186B-0ADC-A4E2E97E495B}"/>
              </a:ext>
            </a:extLst>
          </p:cNvPr>
          <p:cNvSpPr txBox="1"/>
          <p:nvPr/>
        </p:nvSpPr>
        <p:spPr>
          <a:xfrm>
            <a:off x="342622" y="135953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14A9826-8380-5EA8-51A8-92A48815A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84880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9A4201-710E-4C07-4DD8-AED32E4AA4FC}"/>
              </a:ext>
            </a:extLst>
          </p:cNvPr>
          <p:cNvSpPr/>
          <p:nvPr/>
        </p:nvSpPr>
        <p:spPr>
          <a:xfrm>
            <a:off x="3295720" y="1059418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C7E2-626F-99CD-4FF9-20F61ACEDCCF}"/>
              </a:ext>
            </a:extLst>
          </p:cNvPr>
          <p:cNvSpPr txBox="1"/>
          <p:nvPr/>
        </p:nvSpPr>
        <p:spPr>
          <a:xfrm>
            <a:off x="3327498" y="1107574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B9A62-CBD2-80B1-5EAD-A898D2551412}"/>
              </a:ext>
            </a:extLst>
          </p:cNvPr>
          <p:cNvSpPr txBox="1"/>
          <p:nvPr/>
        </p:nvSpPr>
        <p:spPr>
          <a:xfrm>
            <a:off x="3333479" y="3088233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B61A9-E856-D4E1-530B-84F3B519F5F0}"/>
              </a:ext>
            </a:extLst>
          </p:cNvPr>
          <p:cNvSpPr txBox="1"/>
          <p:nvPr/>
        </p:nvSpPr>
        <p:spPr>
          <a:xfrm>
            <a:off x="3327498" y="135953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468001F-DBD0-4569-FBF0-FF91370A0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20" y="1684880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3D3476-7F17-CB87-0BE2-565218755C80}"/>
              </a:ext>
            </a:extLst>
          </p:cNvPr>
          <p:cNvSpPr/>
          <p:nvPr/>
        </p:nvSpPr>
        <p:spPr>
          <a:xfrm>
            <a:off x="310844" y="3501571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157A9-B936-D517-6376-609CC90B170F}"/>
              </a:ext>
            </a:extLst>
          </p:cNvPr>
          <p:cNvSpPr txBox="1"/>
          <p:nvPr/>
        </p:nvSpPr>
        <p:spPr>
          <a:xfrm>
            <a:off x="342622" y="3549727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9E63D-3452-13F9-95CE-B1C0245CD172}"/>
              </a:ext>
            </a:extLst>
          </p:cNvPr>
          <p:cNvSpPr txBox="1"/>
          <p:nvPr/>
        </p:nvSpPr>
        <p:spPr>
          <a:xfrm>
            <a:off x="348603" y="553038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C1203-74F8-8C98-9A99-04678016C646}"/>
              </a:ext>
            </a:extLst>
          </p:cNvPr>
          <p:cNvSpPr txBox="1"/>
          <p:nvPr/>
        </p:nvSpPr>
        <p:spPr>
          <a:xfrm>
            <a:off x="342622" y="380169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53C3315-F043-0A23-08F4-2B01962C6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27033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627405E-433E-4FBE-3B9C-78443264A740}"/>
              </a:ext>
            </a:extLst>
          </p:cNvPr>
          <p:cNvSpPr/>
          <p:nvPr/>
        </p:nvSpPr>
        <p:spPr>
          <a:xfrm>
            <a:off x="3295720" y="3501571"/>
            <a:ext cx="2820995" cy="2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B375DA-85C6-5E6E-0FAD-37996E560612}"/>
              </a:ext>
            </a:extLst>
          </p:cNvPr>
          <p:cNvSpPr txBox="1"/>
          <p:nvPr/>
        </p:nvSpPr>
        <p:spPr>
          <a:xfrm>
            <a:off x="3327498" y="3549727"/>
            <a:ext cx="5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Title</a:t>
            </a:r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5BDAC-B880-A69C-607B-5582A2829383}"/>
              </a:ext>
            </a:extLst>
          </p:cNvPr>
          <p:cNvSpPr txBox="1"/>
          <p:nvPr/>
        </p:nvSpPr>
        <p:spPr>
          <a:xfrm>
            <a:off x="3333479" y="553038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Created On: Date</a:t>
            </a:r>
            <a:endParaRPr lang="en-GB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F3ED3-2BA6-1001-61C9-73434749839A}"/>
              </a:ext>
            </a:extLst>
          </p:cNvPr>
          <p:cNvSpPr txBox="1"/>
          <p:nvPr/>
        </p:nvSpPr>
        <p:spPr>
          <a:xfrm>
            <a:off x="3327498" y="380169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By: Owner</a:t>
            </a:r>
            <a:endParaRPr lang="en-GB" sz="1600" dirty="0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CC22227-034A-CE08-F772-C39E1B082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20" y="4127033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5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E7D1DFE-93BC-1234-50FC-FBE4C85E1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9" y="5085184"/>
            <a:ext cx="2239159" cy="14217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AutoShape 50">
            <a:extLst>
              <a:ext uri="{FF2B5EF4-FFF2-40B4-BE49-F238E27FC236}">
                <a16:creationId xmlns:a16="http://schemas.microsoft.com/office/drawing/2014/main" id="{EFB35291-FD47-0F90-CA0E-7FBED7C356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9846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Home</a:t>
            </a:r>
          </a:p>
        </p:txBody>
      </p:sp>
      <p:sp>
        <p:nvSpPr>
          <p:cNvPr id="4" name="AutoShape 50">
            <a:extLst>
              <a:ext uri="{FF2B5EF4-FFF2-40B4-BE49-F238E27FC236}">
                <a16:creationId xmlns:a16="http://schemas.microsoft.com/office/drawing/2014/main" id="{3A7619B6-8B60-C110-F769-FDC3F0A4D2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884" y="620688"/>
            <a:ext cx="800030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Gallery</a:t>
            </a:r>
          </a:p>
        </p:txBody>
      </p:sp>
      <p:sp>
        <p:nvSpPr>
          <p:cNvPr id="5" name="AutoShape 50">
            <a:extLst>
              <a:ext uri="{FF2B5EF4-FFF2-40B4-BE49-F238E27FC236}">
                <a16:creationId xmlns:a16="http://schemas.microsoft.com/office/drawing/2014/main" id="{DD1F6BA3-3E68-F36A-CE16-2022B81BD1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88038" y="620752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Add Photo</a:t>
            </a:r>
          </a:p>
        </p:txBody>
      </p:sp>
      <p:sp>
        <p:nvSpPr>
          <p:cNvPr id="6" name="AutoShape 50">
            <a:extLst>
              <a:ext uri="{FF2B5EF4-FFF2-40B4-BE49-F238E27FC236}">
                <a16:creationId xmlns:a16="http://schemas.microsoft.com/office/drawing/2014/main" id="{581A2FF3-D381-F7FF-DCFB-13B0AE7C118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2134" y="616121"/>
            <a:ext cx="800030" cy="2506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/>
          </a:gra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54000" tIns="36000" rIns="54000" bIns="36000" anchor="ctr">
            <a:spAutoFit/>
          </a:bodyPr>
          <a:lstStyle/>
          <a:p>
            <a:pPr algn="ctr">
              <a:defRPr/>
            </a:pPr>
            <a:r>
              <a:rPr lang="en-US" sz="1000" dirty="0">
                <a:latin typeface="Tahoma" pitchFamily="34" charset="0"/>
                <a:cs typeface="Tahoma" pitchFamily="34" charset="0"/>
              </a:rPr>
              <a:t>Slideshow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782FA-648E-C86B-466E-52EA134E3EE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65695042"/>
              </p:ext>
            </p:extLst>
          </p:nvPr>
        </p:nvGraphicFramePr>
        <p:xfrm>
          <a:off x="467544" y="1221130"/>
          <a:ext cx="3384377" cy="148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7790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14">
            <a:extLst>
              <a:ext uri="{FF2B5EF4-FFF2-40B4-BE49-F238E27FC236}">
                <a16:creationId xmlns:a16="http://schemas.microsoft.com/office/drawing/2014/main" id="{47213AB3-3417-0C77-0B53-9814618BC81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60032" y="620688"/>
            <a:ext cx="2271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Lorem ipsum dolor sit </a:t>
            </a:r>
            <a:r>
              <a:rPr lang="en-US" sz="1100" dirty="0" err="1">
                <a:latin typeface="Tahoma" charset="0"/>
                <a:cs typeface="Tahoma" charset="0"/>
              </a:rPr>
              <a:t>amet</a:t>
            </a:r>
            <a:r>
              <a:rPr lang="en-US" sz="1100" dirty="0">
                <a:latin typeface="Tahoma" charset="0"/>
                <a:cs typeface="Tahoma" charset="0"/>
              </a:rPr>
              <a:t>, </a:t>
            </a:r>
            <a:r>
              <a:rPr lang="en-US" sz="1100" dirty="0" err="1">
                <a:latin typeface="Tahoma" charset="0"/>
                <a:cs typeface="Tahoma" charset="0"/>
              </a:rPr>
              <a:t>consectetur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adipisicing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elit</a:t>
            </a:r>
            <a:r>
              <a:rPr lang="en-US" sz="1100" dirty="0">
                <a:latin typeface="Tahoma" charset="0"/>
                <a:cs typeface="Tahoma" charset="0"/>
              </a:rPr>
              <a:t>, sed do </a:t>
            </a:r>
            <a:r>
              <a:rPr lang="en-US" sz="1100" dirty="0" err="1">
                <a:latin typeface="Tahoma" charset="0"/>
                <a:cs typeface="Tahoma" charset="0"/>
              </a:rPr>
              <a:t>eiusmod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tempor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incididunt</a:t>
            </a:r>
            <a:r>
              <a:rPr lang="en-US" sz="1100" dirty="0">
                <a:latin typeface="Tahoma" charset="0"/>
                <a:cs typeface="Tahoma" charset="0"/>
              </a:rPr>
              <a:t> </a:t>
            </a:r>
            <a:r>
              <a:rPr lang="en-US" sz="1100" dirty="0" err="1">
                <a:latin typeface="Tahoma" charset="0"/>
                <a:cs typeface="Tahoma" charset="0"/>
              </a:rPr>
              <a:t>ut</a:t>
            </a:r>
            <a:r>
              <a:rPr lang="en-US" sz="1100" dirty="0">
                <a:latin typeface="Tahoma" charset="0"/>
                <a:cs typeface="Tahoma" charset="0"/>
              </a:rPr>
              <a:t> labore et dolore magna </a:t>
            </a:r>
            <a:r>
              <a:rPr lang="en-US" sz="1100" dirty="0" err="1">
                <a:latin typeface="Tahoma" charset="0"/>
                <a:cs typeface="Tahoma" charset="0"/>
              </a:rPr>
              <a:t>aliqua</a:t>
            </a:r>
            <a:r>
              <a:rPr lang="en-US" sz="1100" dirty="0">
                <a:latin typeface="Tahoma" charset="0"/>
                <a:cs typeface="Tahoma" charset="0"/>
              </a:rPr>
              <a:t>. </a:t>
            </a:r>
          </a:p>
        </p:txBody>
      </p:sp>
      <p:sp>
        <p:nvSpPr>
          <p:cNvPr id="11" name="Rectangle 115">
            <a:extLst>
              <a:ext uri="{FF2B5EF4-FFF2-40B4-BE49-F238E27FC236}">
                <a16:creationId xmlns:a16="http://schemas.microsoft.com/office/drawing/2014/main" id="{ABC7C392-011D-6ABF-1E8F-A1E677BC983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0083" y="5118076"/>
            <a:ext cx="5715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100" dirty="0">
                <a:latin typeface="Tahoma" charset="0"/>
                <a:cs typeface="Tahoma" charset="0"/>
              </a:rPr>
              <a:t>Label: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6849F5-3466-F7A2-D991-F6649501D52E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16438151"/>
              </p:ext>
            </p:extLst>
          </p:nvPr>
        </p:nvGraphicFramePr>
        <p:xfrm>
          <a:off x="4832091" y="5354479"/>
          <a:ext cx="2214562" cy="198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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81357-CED3-0F25-CD49-DA4C7796EC55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47018223"/>
              </p:ext>
            </p:extLst>
          </p:nvPr>
        </p:nvGraphicFramePr>
        <p:xfrm>
          <a:off x="4832091" y="59646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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Radio Button</a:t>
                      </a: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72396C-68FB-4F90-1AA4-199FC6BF2C4A}"/>
              </a:ext>
            </a:extLst>
          </p:cNvPr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63963400"/>
              </p:ext>
            </p:extLst>
          </p:nvPr>
        </p:nvGraphicFramePr>
        <p:xfrm>
          <a:off x="4832091" y="6201528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</a:t>
                      </a:r>
                      <a:endParaRPr kumimoji="0" lang="en-CA" sz="13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ahoma" charset="0"/>
                        </a:rPr>
                        <a:t>Radio (selected)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20F33D8-EA3E-82BF-578A-6AC5F7E23747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34681024"/>
              </p:ext>
            </p:extLst>
          </p:nvPr>
        </p:nvGraphicFramePr>
        <p:xfrm>
          <a:off x="4832091" y="5592019"/>
          <a:ext cx="2214562" cy="234120"/>
        </p:xfrm>
        <a:graphic>
          <a:graphicData uri="http://schemas.openxmlformats.org/drawingml/2006/table">
            <a:tbl>
              <a:tblPr/>
              <a:tblGrid>
                <a:gridCol w="21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charset="2"/>
                        </a:rPr>
                        <a:t></a:t>
                      </a:r>
                      <a:endParaRPr kumimoji="0" lang="en-CA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Unchecked</a:t>
                      </a: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4144D6B4-54EC-9F5E-7BD8-3E1FA9EA20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37699" y="1916148"/>
            <a:ext cx="401407" cy="401407"/>
          </a:xfrm>
          <a:prstGeom prst="rect">
            <a:avLst/>
          </a:prstGeom>
        </p:spPr>
      </p:pic>
      <p:pic>
        <p:nvPicPr>
          <p:cNvPr id="18" name="Graphic 17" descr="Badge Follow with solid fill">
            <a:extLst>
              <a:ext uri="{FF2B5EF4-FFF2-40B4-BE49-F238E27FC236}">
                <a16:creationId xmlns:a16="http://schemas.microsoft.com/office/drawing/2014/main" id="{9C8C7BBD-22D1-759C-34D9-35F9192DB6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9373" y="1902576"/>
            <a:ext cx="401407" cy="401407"/>
          </a:xfrm>
          <a:prstGeom prst="rect">
            <a:avLst/>
          </a:prstGeom>
        </p:spPr>
      </p:pic>
      <p:pic>
        <p:nvPicPr>
          <p:cNvPr id="19" name="Graphic 18" descr="Badge Heart with solid fill">
            <a:extLst>
              <a:ext uri="{FF2B5EF4-FFF2-40B4-BE49-F238E27FC236}">
                <a16:creationId xmlns:a16="http://schemas.microsoft.com/office/drawing/2014/main" id="{C8F35489-114C-953D-E294-81F082D229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7699" y="2518617"/>
            <a:ext cx="401407" cy="401407"/>
          </a:xfrm>
          <a:prstGeom prst="rect">
            <a:avLst/>
          </a:prstGeom>
        </p:spPr>
      </p:pic>
      <p:pic>
        <p:nvPicPr>
          <p:cNvPr id="20" name="Graphic 19" descr="Badge New with solid fill">
            <a:extLst>
              <a:ext uri="{FF2B5EF4-FFF2-40B4-BE49-F238E27FC236}">
                <a16:creationId xmlns:a16="http://schemas.microsoft.com/office/drawing/2014/main" id="{3199CE50-D266-DFC2-36BD-736FF0065B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1272" y="1913359"/>
            <a:ext cx="401407" cy="401407"/>
          </a:xfrm>
          <a:prstGeom prst="rect">
            <a:avLst/>
          </a:prstGeom>
        </p:spPr>
      </p:pic>
      <p:pic>
        <p:nvPicPr>
          <p:cNvPr id="21" name="Graphic 20" descr="Badge Question Mark with solid fill">
            <a:extLst>
              <a:ext uri="{FF2B5EF4-FFF2-40B4-BE49-F238E27FC236}">
                <a16:creationId xmlns:a16="http://schemas.microsoft.com/office/drawing/2014/main" id="{04FAAAE7-50DE-D811-F1D9-C28641A15F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87240" y="2523537"/>
            <a:ext cx="401407" cy="401407"/>
          </a:xfrm>
          <a:prstGeom prst="rect">
            <a:avLst/>
          </a:prstGeom>
        </p:spPr>
      </p:pic>
      <p:pic>
        <p:nvPicPr>
          <p:cNvPr id="22" name="Graphic 21" descr="Badge Tick1 with solid fill">
            <a:extLst>
              <a:ext uri="{FF2B5EF4-FFF2-40B4-BE49-F238E27FC236}">
                <a16:creationId xmlns:a16="http://schemas.microsoft.com/office/drawing/2014/main" id="{D90B9A8B-47BF-DF2B-13AB-EDF0075638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87474" y="1888339"/>
            <a:ext cx="401407" cy="401407"/>
          </a:xfrm>
          <a:prstGeom prst="rect">
            <a:avLst/>
          </a:prstGeom>
        </p:spPr>
      </p:pic>
      <p:pic>
        <p:nvPicPr>
          <p:cNvPr id="23" name="Graphic 22" descr="Blind with solid fill">
            <a:extLst>
              <a:ext uri="{FF2B5EF4-FFF2-40B4-BE49-F238E27FC236}">
                <a16:creationId xmlns:a16="http://schemas.microsoft.com/office/drawing/2014/main" id="{8666ACC4-3753-64E0-D2C7-177F2E20BB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939372" y="2509965"/>
            <a:ext cx="401407" cy="401407"/>
          </a:xfrm>
          <a:prstGeom prst="rect">
            <a:avLst/>
          </a:prstGeom>
        </p:spPr>
      </p:pic>
      <p:pic>
        <p:nvPicPr>
          <p:cNvPr id="24" name="Graphic 23" descr="Clipboard Partially Checked with solid fill">
            <a:extLst>
              <a:ext uri="{FF2B5EF4-FFF2-40B4-BE49-F238E27FC236}">
                <a16:creationId xmlns:a16="http://schemas.microsoft.com/office/drawing/2014/main" id="{951F302B-537F-9A43-11DD-B8C9F23143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492" y="2475124"/>
            <a:ext cx="401407" cy="401407"/>
          </a:xfrm>
          <a:prstGeom prst="rect">
            <a:avLst/>
          </a:prstGeom>
        </p:spPr>
      </p:pic>
      <p:graphicFrame>
        <p:nvGraphicFramePr>
          <p:cNvPr id="25" name="Group 230">
            <a:extLst>
              <a:ext uri="{FF2B5EF4-FFF2-40B4-BE49-F238E27FC236}">
                <a16:creationId xmlns:a16="http://schemas.microsoft.com/office/drawing/2014/main" id="{410C1338-51B3-ED6F-6EA9-D2871D13F6E7}"/>
              </a:ext>
            </a:extLst>
          </p:cNvPr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276188809"/>
              </p:ext>
            </p:extLst>
          </p:nvPr>
        </p:nvGraphicFramePr>
        <p:xfrm>
          <a:off x="449539" y="3048752"/>
          <a:ext cx="3402382" cy="1748400"/>
        </p:xfrm>
        <a:graphic>
          <a:graphicData uri="http://schemas.openxmlformats.org/drawingml/2006/table">
            <a:tbl>
              <a:tblPr/>
              <a:tblGrid>
                <a:gridCol w="318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3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Lorem ipsum dolor sit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amet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consectetur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adipisicing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sed do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eiusmod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tempor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incididunt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labore et dolore magna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Ut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ad minim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veniam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quis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nostrud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exercitation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ullamco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laboris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nisi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ut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aliquip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ex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commodo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consequat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Duis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aute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irure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reprehenderit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voluptate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velit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esse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cillum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dolore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eu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fugiat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nulla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pariatur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Excepteur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sint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occaecat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cupidatat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non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proident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, sunt in culpa qui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officia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deserunt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mollit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anim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id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est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laborum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Tahoma" charset="0"/>
                        </a:rPr>
                        <a:t>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EDEDED"/>
                        </a:gs>
                        <a:gs pos="89999">
                          <a:srgbClr val="D7D7D7"/>
                        </a:gs>
                        <a:gs pos="100000">
                          <a:srgbClr val="787878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Tahoma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Wingdings 3" charset="2"/>
                          <a:ea typeface="ＭＳ Ｐゴシック" charset="-128"/>
                          <a:cs typeface="Tahoma" charset="0"/>
                          <a:sym typeface="Wingdings 3" charset="2"/>
                        </a:rPr>
                        <a:t>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90ADF0-EBBF-1260-65D0-3F7D3B0B9373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56218443"/>
              </p:ext>
            </p:extLst>
          </p:nvPr>
        </p:nvGraphicFramePr>
        <p:xfrm>
          <a:off x="4832091" y="3398681"/>
          <a:ext cx="2471737" cy="1198560"/>
        </p:xfrm>
        <a:graphic>
          <a:graphicData uri="http://schemas.openxmlformats.org/drawingml/2006/table">
            <a:tbl>
              <a:tblPr/>
              <a:tblGrid>
                <a:gridCol w="111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1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ahoma" charset="0"/>
                        </a:rPr>
                        <a:t>Column 2</a:t>
                      </a: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cs typeface="Tahoma" charset="0"/>
                      </a:endParaRPr>
                    </a:p>
                  </a:txBody>
                  <a:tcPr marL="36000" marR="36000" marT="36011" marB="36011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71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j7krJy4nleBXUebVVcx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Sxm7PgxevB32z304buI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uMLiJdrdKFYyqFpoj0f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a2FNMtzo1oC7K5d5mR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xfSYn65a0GzdMk7J6mm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fAmM3JAzQEji30wpeqU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iIsusqqL8AgFjBwYxO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e1KxTVtphxPfiXq5BKma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285</Words>
  <Application>Microsoft Office PowerPoint</Application>
  <PresentationFormat>On-screen Show (4:3)</PresentationFormat>
  <Paragraphs>60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Hibbitts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Widgets for PowerPoint 2007</dc:title>
  <dc:creator>Paul Hibbitts</dc:creator>
  <dc:description>http://www.paulhibbitts.com</dc:description>
  <cp:lastModifiedBy>Bill Ayers</cp:lastModifiedBy>
  <cp:revision>164</cp:revision>
  <cp:lastPrinted>2010-05-06T14:22:39Z</cp:lastPrinted>
  <dcterms:created xsi:type="dcterms:W3CDTF">2010-10-08T23:54:22Z</dcterms:created>
  <dcterms:modified xsi:type="dcterms:W3CDTF">2022-10-27T17:43:34Z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DVZ67iObkwYkCed5ygnkXm</vt:lpwstr>
  </property>
  <property fmtid="{D5CDD505-2E9C-101B-9397-08002B2CF9AE}" pid="4" name="DV.VersionId">
    <vt:lpwstr>AigLAj6Q2tU2qznP4KhCsu</vt:lpwstr>
  </property>
</Properties>
</file>