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9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201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600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600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1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1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869142"/>
            <a:ext cx="7770813" cy="425702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1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5257800"/>
            <a:ext cx="7770813" cy="874059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8" y="424651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756649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21025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40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40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21025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4"/>
            <a:ext cx="3611880" cy="614083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4"/>
            <a:ext cx="3611880" cy="614083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49"/>
            <a:ext cx="3657600" cy="1162051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1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121025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752601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1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npub.com/whatsnewinjava8/read" TargetMode="External"/><Relationship Id="rId3" Type="http://schemas.openxmlformats.org/officeDocument/2006/relationships/hyperlink" Target="https://github.com/aaronkorver/Java8Examp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New in Java 8?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Good, The Bad, The Ugly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5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2" y="15508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public interface Predicate&lt;T&gt; {</a:t>
            </a:r>
          </a:p>
          <a:p>
            <a:r>
              <a:rPr lang="en-US" dirty="0">
                <a:latin typeface="Andale Mono"/>
                <a:cs typeface="Andale Mono"/>
              </a:rPr>
              <a:t>  </a:t>
            </a:r>
            <a:r>
              <a:rPr lang="en-US" dirty="0" err="1">
                <a:latin typeface="Andale Mono"/>
                <a:cs typeface="Andale Mono"/>
              </a:rPr>
              <a:t>boolean</a:t>
            </a:r>
            <a:r>
              <a:rPr lang="en-US" dirty="0">
                <a:latin typeface="Andale Mono"/>
                <a:cs typeface="Andale Mono"/>
              </a:rPr>
              <a:t> test(T t);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2" y="2566868"/>
            <a:ext cx="695660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/</a:t>
            </a:r>
            <a:r>
              <a:rPr lang="en-US" sz="1400" dirty="0">
                <a:latin typeface="Andale Mono"/>
                <a:cs typeface="Andale Mono"/>
              </a:rPr>
              <a:t>/ The T is the input argument while R is the return </a:t>
            </a:r>
            <a:r>
              <a:rPr lang="en-US" sz="1400" dirty="0" smtClean="0">
                <a:latin typeface="Andale Mono"/>
                <a:cs typeface="Andale Mono"/>
              </a:rPr>
              <a:t>result</a:t>
            </a:r>
          </a:p>
          <a:p>
            <a:r>
              <a:rPr lang="en-US" dirty="0" smtClean="0">
                <a:latin typeface="Andale Mono"/>
                <a:cs typeface="Andale Mono"/>
              </a:rPr>
              <a:t>public </a:t>
            </a:r>
            <a:r>
              <a:rPr lang="en-US" dirty="0">
                <a:latin typeface="Andale Mono"/>
                <a:cs typeface="Andale Mono"/>
              </a:rPr>
              <a:t>interface Function&lt;T, R&gt; {</a:t>
            </a:r>
          </a:p>
          <a:p>
            <a:r>
              <a:rPr lang="en-US" dirty="0">
                <a:latin typeface="Andale Mono"/>
                <a:cs typeface="Andale Mono"/>
              </a:rPr>
              <a:t>  R apply(T t);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2" y="39288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public interface Consumer&lt;T&gt; {</a:t>
            </a:r>
          </a:p>
          <a:p>
            <a:r>
              <a:rPr lang="en-US" dirty="0">
                <a:latin typeface="Andale Mono"/>
                <a:cs typeface="Andale Mono"/>
              </a:rPr>
              <a:t>  void accept(T t);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2" y="50497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public interface Supplier&lt;T&gt; {</a:t>
            </a:r>
          </a:p>
          <a:p>
            <a:r>
              <a:rPr lang="en-US" dirty="0">
                <a:latin typeface="Andale Mono"/>
                <a:cs typeface="Andale Mono"/>
              </a:rPr>
              <a:t>  T get();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2" y="6348670"/>
            <a:ext cx="401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have 2 argument variant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0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869143"/>
            <a:ext cx="7770813" cy="99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 sugar that replace lambda, when a lambda would be invoking a method.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59950"/>
              </p:ext>
            </p:extLst>
          </p:nvPr>
        </p:nvGraphicFramePr>
        <p:xfrm>
          <a:off x="672570" y="2860481"/>
          <a:ext cx="7784045" cy="3666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8547"/>
                <a:gridCol w="4715498"/>
              </a:tblGrid>
              <a:tr h="51866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591205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a static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ndale Mono"/>
                          <a:cs typeface="Andale Mono"/>
                        </a:rPr>
                        <a:t>Class::</a:t>
                      </a:r>
                      <a:r>
                        <a:rPr lang="en-US" dirty="0" err="1" smtClean="0">
                          <a:latin typeface="Andale Mono"/>
                          <a:cs typeface="Andale Mono"/>
                        </a:rPr>
                        <a:t>staticMethodName</a:t>
                      </a:r>
                      <a:endParaRPr lang="en-US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548169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a constructor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ndale Mono"/>
                          <a:cs typeface="Andale Mono"/>
                        </a:rPr>
                        <a:t>ClassName</a:t>
                      </a:r>
                      <a:r>
                        <a:rPr lang="en-US" dirty="0" smtClean="0">
                          <a:latin typeface="Andale Mono"/>
                          <a:cs typeface="Andale Mono"/>
                        </a:rPr>
                        <a:t>::new</a:t>
                      </a:r>
                      <a:endParaRPr lang="en-US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1004157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an instance method of an arbitrary object of a particular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ndale Mono"/>
                          <a:cs typeface="Andale Mono"/>
                        </a:rPr>
                        <a:t>Class::</a:t>
                      </a:r>
                      <a:r>
                        <a:rPr lang="en-US" dirty="0" err="1" smtClean="0">
                          <a:latin typeface="Andale Mono"/>
                          <a:cs typeface="Andale Mono"/>
                        </a:rPr>
                        <a:t>instanceMethodName</a:t>
                      </a:r>
                      <a:endParaRPr lang="en-US" dirty="0">
                        <a:latin typeface="Andale Mono"/>
                        <a:cs typeface="Andale Mono"/>
                      </a:endParaRPr>
                    </a:p>
                  </a:txBody>
                  <a:tcPr anchor="ctr"/>
                </a:tc>
              </a:tr>
              <a:tr h="1004157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an instance method of a particular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ndale Mono"/>
                          <a:cs typeface="Andale Mono"/>
                        </a:rPr>
                        <a:t>Object::</a:t>
                      </a:r>
                      <a:r>
                        <a:rPr lang="en-US" dirty="0" err="1" smtClean="0">
                          <a:latin typeface="Andale Mono"/>
                          <a:cs typeface="Andale Mono"/>
                        </a:rPr>
                        <a:t>instanceMethodName</a:t>
                      </a:r>
                      <a:endParaRPr lang="en-US" dirty="0">
                        <a:latin typeface="Andale Mono"/>
                        <a:cs typeface="Andale Mono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82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http://www.oracle.com/technetwork/java/javase/8-whats-new-2157071.html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://leanpub.com/whatsnewinjava8/</a:t>
            </a:r>
            <a:r>
              <a:rPr lang="en-US" dirty="0" smtClean="0">
                <a:hlinkClick r:id="rId2"/>
              </a:rPr>
              <a:t>read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https://github.com/aaronkorver/</a:t>
            </a:r>
            <a:r>
              <a:rPr lang="en-US" dirty="0" smtClean="0">
                <a:hlinkClick r:id="rId3"/>
              </a:rPr>
              <a:t>Java8Examples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9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869142"/>
            <a:ext cx="3707437" cy="4257023"/>
          </a:xfrm>
        </p:spPr>
        <p:txBody>
          <a:bodyPr/>
          <a:lstStyle/>
          <a:p>
            <a:r>
              <a:rPr lang="en-US" dirty="0" smtClean="0"/>
              <a:t>Java Nerd working at </a:t>
            </a:r>
            <a:r>
              <a:rPr lang="en-US" dirty="0" err="1" smtClean="0"/>
              <a:t>Target.com</a:t>
            </a:r>
            <a:endParaRPr lang="en-US" dirty="0" smtClean="0"/>
          </a:p>
          <a:p>
            <a:r>
              <a:rPr lang="en-US" dirty="0" smtClean="0"/>
              <a:t>14 years of Java experience</a:t>
            </a:r>
          </a:p>
          <a:p>
            <a:r>
              <a:rPr lang="en-US" dirty="0" smtClean="0"/>
              <a:t>Lives on 9 acre hobby farm in South Metro</a:t>
            </a:r>
          </a:p>
          <a:p>
            <a:r>
              <a:rPr lang="en-US" dirty="0" smtClean="0"/>
              <a:t>Can Juggle…a little bit</a:t>
            </a:r>
            <a:endParaRPr lang="en-US" dirty="0"/>
          </a:p>
        </p:txBody>
      </p:sp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31" y="1869142"/>
            <a:ext cx="1897016" cy="1897016"/>
          </a:xfrm>
          <a:prstGeom prst="rect">
            <a:avLst/>
          </a:prstGeom>
        </p:spPr>
      </p:pic>
      <p:pic>
        <p:nvPicPr>
          <p:cNvPr id="6" name="Picture 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5" y="1869142"/>
            <a:ext cx="1422400" cy="1892300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31" y="4192830"/>
            <a:ext cx="1897016" cy="1897016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4" y="4192830"/>
            <a:ext cx="1820907" cy="18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8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everything that is new in Java 8</a:t>
            </a:r>
          </a:p>
          <a:p>
            <a:r>
              <a:rPr lang="en-US" dirty="0" smtClean="0"/>
              <a:t>This is a list of what I thought was important</a:t>
            </a:r>
          </a:p>
          <a:p>
            <a:r>
              <a:rPr lang="en-US" dirty="0" smtClean="0"/>
              <a:t>High level discussions!</a:t>
            </a:r>
          </a:p>
          <a:p>
            <a:r>
              <a:rPr lang="en-US" dirty="0" smtClean="0"/>
              <a:t>I’ll make mistakes, please forgive me</a:t>
            </a:r>
          </a:p>
          <a:p>
            <a:r>
              <a:rPr lang="en-US" dirty="0" smtClean="0"/>
              <a:t>No animals were harmed during the making of this presentation.</a:t>
            </a:r>
          </a:p>
          <a:p>
            <a:r>
              <a:rPr lang="en-US" dirty="0" smtClean="0"/>
              <a:t>I’m learning this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TL;DR Oracle Java 7 is DEAD!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244" y="2151081"/>
            <a:ext cx="77453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Java SE 7 End of Public Updates Notice</a:t>
            </a:r>
          </a:p>
          <a:p>
            <a:pPr algn="just"/>
            <a:r>
              <a:rPr lang="en-US" dirty="0"/>
              <a:t>After April 2015, Oracle will no longer post updates of Java SE 7 to its public download sites. Existing Java SE 7 downloads already posted as of April 2015 will remain accessible in the Java Archive on Oracle Technology Network. Developers and end-users are encouraged to update to more recent Java SE versions that remain available for public download.</a:t>
            </a:r>
          </a:p>
          <a:p>
            <a:endParaRPr lang="en-US" dirty="0"/>
          </a:p>
          <a:p>
            <a:r>
              <a:rPr lang="en-US" b="1" dirty="0"/>
              <a:t>Long Term Support</a:t>
            </a:r>
          </a:p>
          <a:p>
            <a:r>
              <a:rPr lang="en-US" dirty="0"/>
              <a:t>Customers who need continued access to critical bug fixes and security fixes as well as general maintenance for Java SE 7 or older versions can get long term support through </a:t>
            </a:r>
            <a:r>
              <a:rPr lang="en-US" u="sng" dirty="0"/>
              <a:t>Oracle Java SE Support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3362" y="6327381"/>
            <a:ext cx="6423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/java/eol-135779.html</a:t>
            </a:r>
          </a:p>
        </p:txBody>
      </p:sp>
    </p:spTree>
    <p:extLst>
      <p:ext uri="{BB962C8B-B14F-4D97-AF65-F5344CB8AC3E}">
        <p14:creationId xmlns:p14="http://schemas.microsoft.com/office/powerpoint/2010/main" val="5754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Functional Interfaces</a:t>
            </a:r>
          </a:p>
          <a:p>
            <a:r>
              <a:rPr lang="en-US" dirty="0" smtClean="0"/>
              <a:t>Method References</a:t>
            </a:r>
          </a:p>
          <a:p>
            <a:r>
              <a:rPr lang="en-US" dirty="0" smtClean="0"/>
              <a:t>Stream API</a:t>
            </a:r>
          </a:p>
          <a:p>
            <a:r>
              <a:rPr lang="en-US" dirty="0" smtClean="0"/>
              <a:t>Date/Time API</a:t>
            </a:r>
          </a:p>
          <a:p>
            <a:r>
              <a:rPr lang="en-US" dirty="0" smtClean="0"/>
              <a:t>Base64 Encode/Decode</a:t>
            </a:r>
          </a:p>
          <a:p>
            <a:r>
              <a:rPr lang="en-US" dirty="0" smtClean="0"/>
              <a:t>No more </a:t>
            </a:r>
            <a:r>
              <a:rPr lang="en-US" dirty="0" err="1" smtClean="0"/>
              <a:t>PermGen</a:t>
            </a:r>
            <a:r>
              <a:rPr lang="en-US" dirty="0" smtClean="0"/>
              <a:t>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5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</a:t>
            </a:r>
            <a:r>
              <a:rPr lang="en-US" dirty="0" err="1" smtClean="0"/>
              <a:t>PermGen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Moved to </a:t>
            </a:r>
            <a:r>
              <a:rPr lang="en-US" dirty="0" err="1" smtClean="0"/>
              <a:t>MetaMemory</a:t>
            </a:r>
            <a:endParaRPr lang="en-US" dirty="0" smtClean="0"/>
          </a:p>
          <a:p>
            <a:r>
              <a:rPr lang="en-US" dirty="0" smtClean="0"/>
              <a:t>Uses Native Memory now</a:t>
            </a:r>
          </a:p>
          <a:p>
            <a:r>
              <a:rPr lang="en-US" dirty="0" smtClean="0"/>
              <a:t>Can limit </a:t>
            </a:r>
            <a:r>
              <a:rPr lang="en-US" dirty="0"/>
              <a:t>with -</a:t>
            </a:r>
            <a:r>
              <a:rPr lang="en-US" dirty="0" err="1"/>
              <a:t>XX:MaxMetaspaceSize</a:t>
            </a:r>
            <a:r>
              <a:rPr lang="en-US" dirty="0"/>
              <a:t>=</a:t>
            </a:r>
            <a:r>
              <a:rPr lang="en-US" dirty="0" smtClean="0"/>
              <a:t>128m</a:t>
            </a:r>
          </a:p>
          <a:p>
            <a:r>
              <a:rPr lang="en-US" dirty="0"/>
              <a:t>No </a:t>
            </a:r>
            <a:r>
              <a:rPr lang="en-US" dirty="0" smtClean="0"/>
              <a:t>more </a:t>
            </a:r>
            <a:r>
              <a:rPr lang="en-US" dirty="0" err="1" smtClean="0"/>
              <a:t>java.lang.OutOfMemoryError</a:t>
            </a:r>
            <a:r>
              <a:rPr lang="en-US" dirty="0"/>
              <a:t>: </a:t>
            </a:r>
            <a:r>
              <a:rPr lang="en-US" dirty="0" err="1"/>
              <a:t>PermGen</a:t>
            </a:r>
            <a:r>
              <a:rPr lang="en-US" dirty="0"/>
              <a:t> space</a:t>
            </a:r>
          </a:p>
        </p:txBody>
      </p:sp>
    </p:spTree>
    <p:extLst>
      <p:ext uri="{BB962C8B-B14F-4D97-AF65-F5344CB8AC3E}">
        <p14:creationId xmlns:p14="http://schemas.microsoft.com/office/powerpoint/2010/main" val="1639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Base64Encoding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6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2" y="1819265"/>
            <a:ext cx="7770812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not use </a:t>
            </a:r>
            <a:r>
              <a:rPr lang="en-US" sz="2800" dirty="0" err="1" smtClean="0"/>
              <a:t>Joda</a:t>
            </a:r>
            <a:r>
              <a:rPr lang="en-US" sz="2800" dirty="0" smtClean="0"/>
              <a:t>?</a:t>
            </a:r>
          </a:p>
          <a:p>
            <a:pPr marL="342900" indent="-342900">
              <a:buAutoNum type="arabicParenR"/>
            </a:pPr>
            <a:r>
              <a:rPr lang="en-US" sz="2800" dirty="0" err="1" smtClean="0"/>
              <a:t>DateTime</a:t>
            </a:r>
            <a:r>
              <a:rPr lang="en-US" sz="2800" dirty="0" smtClean="0"/>
              <a:t> implements </a:t>
            </a:r>
            <a:r>
              <a:rPr lang="en-US" sz="2800" dirty="0" err="1" smtClean="0"/>
              <a:t>ReadableInstant</a:t>
            </a:r>
            <a:r>
              <a:rPr lang="en-US" sz="2800" dirty="0" smtClean="0"/>
              <a:t> (Designer believes this is wrong)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Pluggable Chronology (This shouldn’t be supported)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Null support (</a:t>
            </a:r>
            <a:r>
              <a:rPr lang="en-US" sz="2800" dirty="0" err="1" smtClean="0"/>
              <a:t>Joda</a:t>
            </a:r>
            <a:r>
              <a:rPr lang="en-US" sz="2800" dirty="0" smtClean="0"/>
              <a:t> accepts nulls for time/date values, it shouldn’t)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Refactoring necessary (better to start over)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From http://</a:t>
            </a:r>
            <a:r>
              <a:rPr lang="en-US" dirty="0" err="1"/>
              <a:t>blog.joda.org</a:t>
            </a:r>
            <a:r>
              <a:rPr lang="en-US" dirty="0"/>
              <a:t>/2009/11/why-jsr-310-isn-joda-time_4941.html</a:t>
            </a:r>
          </a:p>
        </p:txBody>
      </p:sp>
    </p:spTree>
    <p:extLst>
      <p:ext uri="{BB962C8B-B14F-4D97-AF65-F5344CB8AC3E}">
        <p14:creationId xmlns:p14="http://schemas.microsoft.com/office/powerpoint/2010/main" val="33013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1375313"/>
            <a:ext cx="777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Syntax of Lambda</a:t>
            </a:r>
          </a:p>
          <a:p>
            <a:r>
              <a:rPr lang="en-US" dirty="0">
                <a:latin typeface="Andale Mono"/>
                <a:cs typeface="Andale Mono"/>
              </a:rPr>
              <a:t>(args1, args2, args3, ……) -&gt; { body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313427"/>
            <a:ext cx="78604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It can have </a:t>
            </a:r>
            <a:r>
              <a:rPr lang="en-US" dirty="0" smtClean="0"/>
              <a:t>zero</a:t>
            </a:r>
            <a:r>
              <a:rPr lang="en-US" dirty="0"/>
              <a:t>, one or more parameters.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ndale Mono"/>
                <a:cs typeface="Andale Mono"/>
              </a:rPr>
              <a:t>( </a:t>
            </a:r>
            <a:r>
              <a:rPr lang="en-US" dirty="0">
                <a:latin typeface="Andale Mono"/>
                <a:cs typeface="Andale Mono"/>
              </a:rPr>
              <a:t>) -&gt; { do something } </a:t>
            </a:r>
            <a:endParaRPr lang="en-US" dirty="0" smtClean="0"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a) -&gt; { do something </a:t>
            </a:r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a,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b ,……,n) -&gt;{do something }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Parameters must be enclosed in parenthesis and also must be separated with commas.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ndale Mono"/>
                <a:cs typeface="Andale Mono"/>
              </a:rPr>
              <a:t>(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a,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b) -&gt; { do something }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It is not mandatory to use parenthesis when there is a single parameter.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ndale Mono"/>
                <a:cs typeface="Andale Mono"/>
              </a:rPr>
              <a:t>a </a:t>
            </a:r>
            <a:r>
              <a:rPr lang="en-US" dirty="0">
                <a:latin typeface="Andale Mono"/>
                <a:cs typeface="Andale Mono"/>
              </a:rPr>
              <a:t>-&gt; { do something}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When there is a single statement in its body, curly brackets are not mandatory.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ndale Mono"/>
                <a:cs typeface="Andale Mono"/>
              </a:rPr>
              <a:t>a  </a:t>
            </a:r>
            <a:r>
              <a:rPr lang="en-US" dirty="0">
                <a:latin typeface="Andale Mono"/>
                <a:cs typeface="Andale Mono"/>
              </a:rPr>
              <a:t>-&gt; </a:t>
            </a:r>
            <a:r>
              <a:rPr lang="en-US" dirty="0" smtClean="0">
                <a:latin typeface="Andale Mono"/>
                <a:cs typeface="Andale Mono"/>
              </a:rPr>
              <a:t>{return </a:t>
            </a:r>
            <a:r>
              <a:rPr lang="en-US" dirty="0" err="1" smtClean="0">
                <a:latin typeface="Andale Mono"/>
                <a:cs typeface="Andale Mono"/>
              </a:rPr>
              <a:t>a.getAge</a:t>
            </a:r>
            <a:r>
              <a:rPr lang="en-US" dirty="0" smtClean="0">
                <a:latin typeface="Andale Mono"/>
                <a:cs typeface="Andale Mono"/>
              </a:rPr>
              <a:t>()}; //statement Lambda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ndale Mono"/>
                <a:cs typeface="Andale Mono"/>
              </a:rPr>
              <a:t>a -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err="1" smtClean="0">
                <a:latin typeface="Andale Mono"/>
                <a:cs typeface="Andale Mono"/>
              </a:rPr>
              <a:t>a.getAge</a:t>
            </a:r>
            <a:r>
              <a:rPr lang="en-US" dirty="0" smtClean="0">
                <a:latin typeface="Andale Mono"/>
                <a:cs typeface="Andale Mono"/>
              </a:rPr>
              <a:t>(); //expression Lambda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16047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585</TotalTime>
  <Words>691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Story</vt:lpstr>
      <vt:lpstr>What’s New in Java 8?</vt:lpstr>
      <vt:lpstr>About me</vt:lpstr>
      <vt:lpstr>Disclaimer</vt:lpstr>
      <vt:lpstr>TL;DR Oracle Java 7 is DEAD!</vt:lpstr>
      <vt:lpstr>New Features</vt:lpstr>
      <vt:lpstr>No More PermGen</vt:lpstr>
      <vt:lpstr>Base64Encoding</vt:lpstr>
      <vt:lpstr>Date/Time API</vt:lpstr>
      <vt:lpstr>Lambda</vt:lpstr>
      <vt:lpstr>Functional Interfaces</vt:lpstr>
      <vt:lpstr>Method References</vt:lpstr>
      <vt:lpstr>Sources</vt:lpstr>
    </vt:vector>
  </TitlesOfParts>
  <Company>Target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Java 8?</dc:title>
  <dc:creator>Aaron Korver</dc:creator>
  <cp:lastModifiedBy>Aaron Korver</cp:lastModifiedBy>
  <cp:revision>15</cp:revision>
  <dcterms:created xsi:type="dcterms:W3CDTF">2015-06-11T03:50:51Z</dcterms:created>
  <dcterms:modified xsi:type="dcterms:W3CDTF">2015-06-18T03:41:59Z</dcterms:modified>
</cp:coreProperties>
</file>