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Golos Text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Arimo"/>
      <p:regular r:id="rId28"/>
      <p:bold r:id="rId29"/>
      <p:italic r:id="rId30"/>
      <p:boldItalic r:id="rId31"/>
    </p:embeddedFont>
    <p:embeddedFont>
      <p:font typeface="Commissioner"/>
      <p:regular r:id="rId32"/>
      <p:bold r:id="rId33"/>
    </p:embeddedFont>
    <p:embeddedFont>
      <p:font typeface="Golos Text SemiBo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jPNHOF8en/7/71IeXGcFcKbCcX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GolosText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font" Target="fonts/GolosTex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Arimo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rim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rimo-boldItalic.fntdata"/><Relationship Id="rId30" Type="http://schemas.openxmlformats.org/officeDocument/2006/relationships/font" Target="fonts/Arimo-italic.fntdata"/><Relationship Id="rId11" Type="http://schemas.openxmlformats.org/officeDocument/2006/relationships/slide" Target="slides/slide7.xml"/><Relationship Id="rId33" Type="http://schemas.openxmlformats.org/officeDocument/2006/relationships/font" Target="fonts/Commissioner-bold.fntdata"/><Relationship Id="rId10" Type="http://schemas.openxmlformats.org/officeDocument/2006/relationships/slide" Target="slides/slide6.xml"/><Relationship Id="rId32" Type="http://schemas.openxmlformats.org/officeDocument/2006/relationships/font" Target="fonts/Commissioner-regular.fntdata"/><Relationship Id="rId13" Type="http://schemas.openxmlformats.org/officeDocument/2006/relationships/slide" Target="slides/slide9.xml"/><Relationship Id="rId35" Type="http://schemas.openxmlformats.org/officeDocument/2006/relationships/font" Target="fonts/GolosTextSemiBold-bold.fntdata"/><Relationship Id="rId12" Type="http://schemas.openxmlformats.org/officeDocument/2006/relationships/slide" Target="slides/slide8.xml"/><Relationship Id="rId34" Type="http://schemas.openxmlformats.org/officeDocument/2006/relationships/font" Target="fonts/GolosTextSemiBold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flaticon.com/" TargetMode="External"/><Relationship Id="rId4" Type="http://schemas.openxmlformats.org/officeDocument/2006/relationships/hyperlink" Target="https://freepik.com/" TargetMode="External"/><Relationship Id="rId5" Type="http://schemas.openxmlformats.org/officeDocument/2006/relationships/hyperlink" Target="https://freepik.com/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g31d6c19e64f_0_2181"/>
          <p:cNvSpPr txBox="1"/>
          <p:nvPr>
            <p:ph type="ctrTitle"/>
          </p:nvPr>
        </p:nvSpPr>
        <p:spPr>
          <a:xfrm>
            <a:off x="950967" y="1776267"/>
            <a:ext cx="6673200" cy="25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3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 algn="l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 algn="l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 algn="l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 algn="l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 algn="l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 algn="l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 algn="l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/>
        </p:txBody>
      </p:sp>
      <p:sp>
        <p:nvSpPr>
          <p:cNvPr id="10" name="Google Shape;10;g31d6c19e64f_0_2181"/>
          <p:cNvSpPr txBox="1"/>
          <p:nvPr>
            <p:ph idx="1" type="subTitle"/>
          </p:nvPr>
        </p:nvSpPr>
        <p:spPr>
          <a:xfrm>
            <a:off x="950967" y="4421300"/>
            <a:ext cx="6673200" cy="56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" name="Google Shape;11;g31d6c19e64f_0_2181"/>
          <p:cNvSpPr/>
          <p:nvPr/>
        </p:nvSpPr>
        <p:spPr>
          <a:xfrm>
            <a:off x="11054800" y="0"/>
            <a:ext cx="1137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g31d6c19e64f_0_2181"/>
          <p:cNvGrpSpPr/>
          <p:nvPr/>
        </p:nvGrpSpPr>
        <p:grpSpPr>
          <a:xfrm>
            <a:off x="-73831" y="719315"/>
            <a:ext cx="12265493" cy="6138513"/>
            <a:chOff x="-55375" y="539500"/>
            <a:chExt cx="9199350" cy="4604000"/>
          </a:xfrm>
        </p:grpSpPr>
        <p:cxnSp>
          <p:nvCxnSpPr>
            <p:cNvPr id="13" name="Google Shape;13;g31d6c19e64f_0_2181"/>
            <p:cNvCxnSpPr/>
            <p:nvPr/>
          </p:nvCxnSpPr>
          <p:spPr>
            <a:xfrm>
              <a:off x="-55375" y="4608575"/>
              <a:ext cx="487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g31d6c19e64f_0_2181"/>
            <p:cNvCxnSpPr/>
            <p:nvPr/>
          </p:nvCxnSpPr>
          <p:spPr>
            <a:xfrm>
              <a:off x="4751675" y="539500"/>
              <a:ext cx="4392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g31d6c19e64f_0_2181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d6c19e64f_0_2241"/>
          <p:cNvSpPr txBox="1"/>
          <p:nvPr>
            <p:ph hasCustomPrompt="1" type="title"/>
          </p:nvPr>
        </p:nvSpPr>
        <p:spPr>
          <a:xfrm>
            <a:off x="2139200" y="2133433"/>
            <a:ext cx="7913700" cy="1764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300"/>
              <a:buNone/>
              <a:defRPr sz="9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9pPr>
          </a:lstStyle>
          <a:p>
            <a:r>
              <a:t>xx%</a:t>
            </a:r>
          </a:p>
        </p:txBody>
      </p:sp>
      <p:sp>
        <p:nvSpPr>
          <p:cNvPr id="70" name="Google Shape;70;g31d6c19e64f_0_2241"/>
          <p:cNvSpPr txBox="1"/>
          <p:nvPr>
            <p:ph idx="1" type="subTitle"/>
          </p:nvPr>
        </p:nvSpPr>
        <p:spPr>
          <a:xfrm>
            <a:off x="2139200" y="3898233"/>
            <a:ext cx="7913700" cy="56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1" name="Google Shape;71;g31d6c19e64f_0_2241"/>
          <p:cNvSpPr/>
          <p:nvPr/>
        </p:nvSpPr>
        <p:spPr>
          <a:xfrm rot="10800000">
            <a:off x="-73933" y="0"/>
            <a:ext cx="1137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g31d6c19e64f_0_2241"/>
          <p:cNvGrpSpPr/>
          <p:nvPr/>
        </p:nvGrpSpPr>
        <p:grpSpPr>
          <a:xfrm rot="10800000">
            <a:off x="-73462" y="171"/>
            <a:ext cx="12265460" cy="6138513"/>
            <a:chOff x="-55375" y="539500"/>
            <a:chExt cx="9199325" cy="4604000"/>
          </a:xfrm>
        </p:grpSpPr>
        <p:cxnSp>
          <p:nvCxnSpPr>
            <p:cNvPr id="73" name="Google Shape;73;g31d6c19e64f_0_2241"/>
            <p:cNvCxnSpPr/>
            <p:nvPr/>
          </p:nvCxnSpPr>
          <p:spPr>
            <a:xfrm>
              <a:off x="-55375" y="4608575"/>
              <a:ext cx="4563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g31d6c19e64f_0_2241"/>
            <p:cNvCxnSpPr/>
            <p:nvPr/>
          </p:nvCxnSpPr>
          <p:spPr>
            <a:xfrm>
              <a:off x="2576350" y="539500"/>
              <a:ext cx="6567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g31d6c19e64f_0_2241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d6c19e64f_0_2250"/>
          <p:cNvSpPr txBox="1"/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79" name="Google Shape;79;g31d6c19e64f_0_2250"/>
          <p:cNvSpPr txBox="1"/>
          <p:nvPr>
            <p:ph idx="1" type="subTitle"/>
          </p:nvPr>
        </p:nvSpPr>
        <p:spPr>
          <a:xfrm>
            <a:off x="2581467" y="2839136"/>
            <a:ext cx="3051600" cy="8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0" name="Google Shape;80;g31d6c19e64f_0_2250"/>
          <p:cNvSpPr txBox="1"/>
          <p:nvPr>
            <p:ph idx="2" type="subTitle"/>
          </p:nvPr>
        </p:nvSpPr>
        <p:spPr>
          <a:xfrm>
            <a:off x="2581467" y="1827033"/>
            <a:ext cx="3051600" cy="1070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29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81" name="Google Shape;81;g31d6c19e64f_0_2250"/>
          <p:cNvSpPr txBox="1"/>
          <p:nvPr>
            <p:ph hasCustomPrompt="1" idx="3" type="title"/>
          </p:nvPr>
        </p:nvSpPr>
        <p:spPr>
          <a:xfrm>
            <a:off x="1324800" y="1977867"/>
            <a:ext cx="1168500" cy="15372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  <p:sp>
        <p:nvSpPr>
          <p:cNvPr id="82" name="Google Shape;82;g31d6c19e64f_0_2250"/>
          <p:cNvSpPr txBox="1"/>
          <p:nvPr>
            <p:ph idx="4" type="subTitle"/>
          </p:nvPr>
        </p:nvSpPr>
        <p:spPr>
          <a:xfrm>
            <a:off x="2581467" y="5102900"/>
            <a:ext cx="3051600" cy="8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3" name="Google Shape;83;g31d6c19e64f_0_2250"/>
          <p:cNvSpPr txBox="1"/>
          <p:nvPr>
            <p:ph idx="5" type="subTitle"/>
          </p:nvPr>
        </p:nvSpPr>
        <p:spPr>
          <a:xfrm>
            <a:off x="2581467" y="4090933"/>
            <a:ext cx="3051600" cy="1070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29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84" name="Google Shape;84;g31d6c19e64f_0_2250"/>
          <p:cNvSpPr txBox="1"/>
          <p:nvPr>
            <p:ph hasCustomPrompt="1" idx="6" type="title"/>
          </p:nvPr>
        </p:nvSpPr>
        <p:spPr>
          <a:xfrm>
            <a:off x="1324800" y="4239617"/>
            <a:ext cx="1168500" cy="15372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  <p:sp>
        <p:nvSpPr>
          <p:cNvPr id="85" name="Google Shape;85;g31d6c19e64f_0_2250"/>
          <p:cNvSpPr txBox="1"/>
          <p:nvPr>
            <p:ph idx="7" type="subTitle"/>
          </p:nvPr>
        </p:nvSpPr>
        <p:spPr>
          <a:xfrm>
            <a:off x="7959426" y="2839136"/>
            <a:ext cx="3051600" cy="8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6" name="Google Shape;86;g31d6c19e64f_0_2250"/>
          <p:cNvSpPr txBox="1"/>
          <p:nvPr>
            <p:ph idx="8" type="subTitle"/>
          </p:nvPr>
        </p:nvSpPr>
        <p:spPr>
          <a:xfrm>
            <a:off x="7959426" y="1827033"/>
            <a:ext cx="3051600" cy="1070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29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87" name="Google Shape;87;g31d6c19e64f_0_2250"/>
          <p:cNvSpPr txBox="1"/>
          <p:nvPr>
            <p:ph hasCustomPrompt="1" idx="9" type="title"/>
          </p:nvPr>
        </p:nvSpPr>
        <p:spPr>
          <a:xfrm>
            <a:off x="6711707" y="1977867"/>
            <a:ext cx="1168500" cy="15372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  <p:sp>
        <p:nvSpPr>
          <p:cNvPr id="88" name="Google Shape;88;g31d6c19e64f_0_2250"/>
          <p:cNvSpPr txBox="1"/>
          <p:nvPr>
            <p:ph idx="13" type="subTitle"/>
          </p:nvPr>
        </p:nvSpPr>
        <p:spPr>
          <a:xfrm>
            <a:off x="7959426" y="5102900"/>
            <a:ext cx="3051600" cy="8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9" name="Google Shape;89;g31d6c19e64f_0_2250"/>
          <p:cNvSpPr txBox="1"/>
          <p:nvPr>
            <p:ph idx="14" type="subTitle"/>
          </p:nvPr>
        </p:nvSpPr>
        <p:spPr>
          <a:xfrm>
            <a:off x="7959426" y="4090933"/>
            <a:ext cx="3051600" cy="1070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29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90" name="Google Shape;90;g31d6c19e64f_0_2250"/>
          <p:cNvSpPr txBox="1"/>
          <p:nvPr>
            <p:ph hasCustomPrompt="1" idx="15" type="title"/>
          </p:nvPr>
        </p:nvSpPr>
        <p:spPr>
          <a:xfrm>
            <a:off x="6711707" y="4239617"/>
            <a:ext cx="1168500" cy="15372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  <p:cxnSp>
        <p:nvCxnSpPr>
          <p:cNvPr id="91" name="Google Shape;91;g31d6c19e64f_0_2250"/>
          <p:cNvCxnSpPr/>
          <p:nvPr/>
        </p:nvCxnSpPr>
        <p:spPr>
          <a:xfrm rot="10800000">
            <a:off x="12002800" y="-34"/>
            <a:ext cx="0" cy="353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d6c19e64f_0_2265"/>
          <p:cNvSpPr txBox="1"/>
          <p:nvPr>
            <p:ph type="title"/>
          </p:nvPr>
        </p:nvSpPr>
        <p:spPr>
          <a:xfrm>
            <a:off x="1044200" y="5226900"/>
            <a:ext cx="10103700" cy="73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g31d6c19e64f_0_2265"/>
          <p:cNvSpPr txBox="1"/>
          <p:nvPr>
            <p:ph idx="1" type="subTitle"/>
          </p:nvPr>
        </p:nvSpPr>
        <p:spPr>
          <a:xfrm>
            <a:off x="1044200" y="2575775"/>
            <a:ext cx="10103700" cy="254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1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cxnSp>
        <p:nvCxnSpPr>
          <p:cNvPr id="95" name="Google Shape;95;g31d6c19e64f_0_2265"/>
          <p:cNvCxnSpPr/>
          <p:nvPr/>
        </p:nvCxnSpPr>
        <p:spPr>
          <a:xfrm rot="10800000">
            <a:off x="0" y="6501367"/>
            <a:ext cx="11009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d6c19e64f_0_2269"/>
          <p:cNvSpPr txBox="1"/>
          <p:nvPr>
            <p:ph type="title"/>
          </p:nvPr>
        </p:nvSpPr>
        <p:spPr>
          <a:xfrm flipH="1">
            <a:off x="5902400" y="2715067"/>
            <a:ext cx="4273500" cy="197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98" name="Google Shape;98;g31d6c19e64f_0_2269"/>
          <p:cNvSpPr txBox="1"/>
          <p:nvPr>
            <p:ph hasCustomPrompt="1" idx="2" type="title"/>
          </p:nvPr>
        </p:nvSpPr>
        <p:spPr>
          <a:xfrm flipH="1">
            <a:off x="8741000" y="1350000"/>
            <a:ext cx="1434900" cy="11601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1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9pPr>
          </a:lstStyle>
          <a:p>
            <a:r>
              <a:t>xx%</a:t>
            </a:r>
          </a:p>
        </p:txBody>
      </p:sp>
      <p:sp>
        <p:nvSpPr>
          <p:cNvPr id="99" name="Google Shape;99;g31d6c19e64f_0_2269"/>
          <p:cNvSpPr txBox="1"/>
          <p:nvPr>
            <p:ph idx="1" type="subTitle"/>
          </p:nvPr>
        </p:nvSpPr>
        <p:spPr>
          <a:xfrm flipH="1">
            <a:off x="5902400" y="4764367"/>
            <a:ext cx="4273500" cy="9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g31d6c19e64f_0_2269"/>
          <p:cNvSpPr/>
          <p:nvPr/>
        </p:nvSpPr>
        <p:spPr>
          <a:xfrm flipH="1">
            <a:off x="-100" y="0"/>
            <a:ext cx="1137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g31d6c19e64f_0_2269"/>
          <p:cNvCxnSpPr/>
          <p:nvPr/>
        </p:nvCxnSpPr>
        <p:spPr>
          <a:xfrm rot="10800000">
            <a:off x="0" y="6501367"/>
            <a:ext cx="649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d6c19e64f_0_2275"/>
          <p:cNvSpPr txBox="1"/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04" name="Google Shape;104;g31d6c19e64f_0_2275"/>
          <p:cNvSpPr txBox="1"/>
          <p:nvPr>
            <p:ph idx="1" type="subTitle"/>
          </p:nvPr>
        </p:nvSpPr>
        <p:spPr>
          <a:xfrm>
            <a:off x="950967" y="4776636"/>
            <a:ext cx="3200400" cy="119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05" name="Google Shape;105;g31d6c19e64f_0_2275"/>
          <p:cNvSpPr txBox="1"/>
          <p:nvPr>
            <p:ph hasCustomPrompt="1" idx="2" type="title"/>
          </p:nvPr>
        </p:nvSpPr>
        <p:spPr>
          <a:xfrm>
            <a:off x="950967" y="2100137"/>
            <a:ext cx="3200400" cy="1067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6" name="Google Shape;106;g31d6c19e64f_0_2275"/>
          <p:cNvSpPr txBox="1"/>
          <p:nvPr>
            <p:ph idx="3" type="subTitle"/>
          </p:nvPr>
        </p:nvSpPr>
        <p:spPr>
          <a:xfrm>
            <a:off x="950967" y="3539433"/>
            <a:ext cx="3200400" cy="1149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29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107" name="Google Shape;107;g31d6c19e64f_0_2275"/>
          <p:cNvSpPr txBox="1"/>
          <p:nvPr>
            <p:ph idx="4" type="subTitle"/>
          </p:nvPr>
        </p:nvSpPr>
        <p:spPr>
          <a:xfrm>
            <a:off x="8040633" y="4776636"/>
            <a:ext cx="3200400" cy="119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08" name="Google Shape;108;g31d6c19e64f_0_2275"/>
          <p:cNvSpPr txBox="1"/>
          <p:nvPr>
            <p:ph hasCustomPrompt="1" idx="5" type="title"/>
          </p:nvPr>
        </p:nvSpPr>
        <p:spPr>
          <a:xfrm>
            <a:off x="8040633" y="2100137"/>
            <a:ext cx="3200400" cy="1067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9" name="Google Shape;109;g31d6c19e64f_0_2275"/>
          <p:cNvSpPr txBox="1"/>
          <p:nvPr>
            <p:ph idx="6" type="subTitle"/>
          </p:nvPr>
        </p:nvSpPr>
        <p:spPr>
          <a:xfrm>
            <a:off x="8040633" y="3539433"/>
            <a:ext cx="3200400" cy="1149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29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110" name="Google Shape;110;g31d6c19e64f_0_2275"/>
          <p:cNvSpPr txBox="1"/>
          <p:nvPr>
            <p:ph idx="7" type="subTitle"/>
          </p:nvPr>
        </p:nvSpPr>
        <p:spPr>
          <a:xfrm>
            <a:off x="4495800" y="4776636"/>
            <a:ext cx="3200400" cy="119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11" name="Google Shape;111;g31d6c19e64f_0_2275"/>
          <p:cNvSpPr txBox="1"/>
          <p:nvPr>
            <p:ph hasCustomPrompt="1" idx="8" type="title"/>
          </p:nvPr>
        </p:nvSpPr>
        <p:spPr>
          <a:xfrm>
            <a:off x="4495800" y="2100137"/>
            <a:ext cx="3200400" cy="1067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2" name="Google Shape;112;g31d6c19e64f_0_2275"/>
          <p:cNvSpPr txBox="1"/>
          <p:nvPr>
            <p:ph idx="9" type="subTitle"/>
          </p:nvPr>
        </p:nvSpPr>
        <p:spPr>
          <a:xfrm>
            <a:off x="4495800" y="3539433"/>
            <a:ext cx="3200400" cy="1149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29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cxnSp>
        <p:nvCxnSpPr>
          <p:cNvPr id="113" name="Google Shape;113;g31d6c19e64f_0_2275"/>
          <p:cNvCxnSpPr/>
          <p:nvPr/>
        </p:nvCxnSpPr>
        <p:spPr>
          <a:xfrm rot="10800000">
            <a:off x="6714300" y="6396767"/>
            <a:ext cx="547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_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d6c19e64f_0_2287"/>
          <p:cNvSpPr txBox="1"/>
          <p:nvPr>
            <p:ph idx="1" type="subTitle"/>
          </p:nvPr>
        </p:nvSpPr>
        <p:spPr>
          <a:xfrm>
            <a:off x="3161200" y="1704167"/>
            <a:ext cx="58695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16" name="Google Shape;116;g31d6c19e64f_0_2287"/>
          <p:cNvSpPr txBox="1"/>
          <p:nvPr>
            <p:ph hasCustomPrompt="1" type="title"/>
          </p:nvPr>
        </p:nvSpPr>
        <p:spPr>
          <a:xfrm>
            <a:off x="3161200" y="763767"/>
            <a:ext cx="5869500" cy="985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7" name="Google Shape;117;g31d6c19e64f_0_2287"/>
          <p:cNvSpPr txBox="1"/>
          <p:nvPr>
            <p:ph idx="2" type="subTitle"/>
          </p:nvPr>
        </p:nvSpPr>
        <p:spPr>
          <a:xfrm>
            <a:off x="3161200" y="5450500"/>
            <a:ext cx="58695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18" name="Google Shape;118;g31d6c19e64f_0_2287"/>
          <p:cNvSpPr txBox="1"/>
          <p:nvPr>
            <p:ph hasCustomPrompt="1" idx="3" type="title"/>
          </p:nvPr>
        </p:nvSpPr>
        <p:spPr>
          <a:xfrm>
            <a:off x="3161200" y="4510100"/>
            <a:ext cx="5869500" cy="985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9" name="Google Shape;119;g31d6c19e64f_0_2287"/>
          <p:cNvSpPr txBox="1"/>
          <p:nvPr>
            <p:ph idx="4" type="subTitle"/>
          </p:nvPr>
        </p:nvSpPr>
        <p:spPr>
          <a:xfrm>
            <a:off x="3161200" y="3577333"/>
            <a:ext cx="58695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0" name="Google Shape;120;g31d6c19e64f_0_2287"/>
          <p:cNvSpPr txBox="1"/>
          <p:nvPr>
            <p:ph hasCustomPrompt="1" idx="5" type="title"/>
          </p:nvPr>
        </p:nvSpPr>
        <p:spPr>
          <a:xfrm>
            <a:off x="3161200" y="2636933"/>
            <a:ext cx="5869500" cy="985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121" name="Google Shape;121;g31d6c19e64f_0_2287"/>
          <p:cNvGrpSpPr/>
          <p:nvPr/>
        </p:nvGrpSpPr>
        <p:grpSpPr>
          <a:xfrm>
            <a:off x="948310" y="-167"/>
            <a:ext cx="10292443" cy="6857995"/>
            <a:chOff x="711250" y="-125"/>
            <a:chExt cx="7719525" cy="5143625"/>
          </a:xfrm>
        </p:grpSpPr>
        <p:cxnSp>
          <p:nvCxnSpPr>
            <p:cNvPr id="122" name="Google Shape;122;g31d6c19e64f_0_2287"/>
            <p:cNvCxnSpPr/>
            <p:nvPr/>
          </p:nvCxnSpPr>
          <p:spPr>
            <a:xfrm rot="10800000">
              <a:off x="711250" y="2191500"/>
              <a:ext cx="0" cy="295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g31d6c19e64f_0_2287"/>
            <p:cNvCxnSpPr/>
            <p:nvPr/>
          </p:nvCxnSpPr>
          <p:spPr>
            <a:xfrm rot="10800000">
              <a:off x="8430775" y="-125"/>
              <a:ext cx="0" cy="2191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d6c19e64f_0_2297"/>
          <p:cNvSpPr txBox="1"/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grpSp>
        <p:nvGrpSpPr>
          <p:cNvPr id="126" name="Google Shape;126;g31d6c19e64f_0_2297"/>
          <p:cNvGrpSpPr/>
          <p:nvPr/>
        </p:nvGrpSpPr>
        <p:grpSpPr>
          <a:xfrm flipH="1">
            <a:off x="305" y="6501204"/>
            <a:ext cx="12191695" cy="356791"/>
            <a:chOff x="0" y="4876025"/>
            <a:chExt cx="9144000" cy="267600"/>
          </a:xfrm>
        </p:grpSpPr>
        <p:sp>
          <p:nvSpPr>
            <p:cNvPr id="127" name="Google Shape;127;g31d6c19e64f_0_2297"/>
            <p:cNvSpPr/>
            <p:nvPr/>
          </p:nvSpPr>
          <p:spPr>
            <a:xfrm>
              <a:off x="0" y="4876025"/>
              <a:ext cx="9144000" cy="267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8" name="Google Shape;128;g31d6c19e64f_0_2297"/>
            <p:cNvCxnSpPr/>
            <p:nvPr/>
          </p:nvCxnSpPr>
          <p:spPr>
            <a:xfrm>
              <a:off x="4572000" y="5009825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d6c19e64f_0_2302"/>
          <p:cNvSpPr txBox="1"/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cxnSp>
        <p:nvCxnSpPr>
          <p:cNvPr id="131" name="Google Shape;131;g31d6c19e64f_0_2302"/>
          <p:cNvCxnSpPr/>
          <p:nvPr/>
        </p:nvCxnSpPr>
        <p:spPr>
          <a:xfrm>
            <a:off x="0" y="349867"/>
            <a:ext cx="304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g31d6c19e64f_0_2305"/>
          <p:cNvGrpSpPr/>
          <p:nvPr/>
        </p:nvGrpSpPr>
        <p:grpSpPr>
          <a:xfrm>
            <a:off x="0" y="0"/>
            <a:ext cx="12191795" cy="6857829"/>
            <a:chOff x="0" y="0"/>
            <a:chExt cx="9144075" cy="5143500"/>
          </a:xfrm>
        </p:grpSpPr>
        <p:sp>
          <p:nvSpPr>
            <p:cNvPr id="134" name="Google Shape;134;g31d6c19e64f_0_2305"/>
            <p:cNvSpPr/>
            <p:nvPr/>
          </p:nvSpPr>
          <p:spPr>
            <a:xfrm>
              <a:off x="4185975" y="4426700"/>
              <a:ext cx="4958100" cy="71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g31d6c19e64f_0_2305"/>
            <p:cNvSpPr/>
            <p:nvPr/>
          </p:nvSpPr>
          <p:spPr>
            <a:xfrm>
              <a:off x="0" y="0"/>
              <a:ext cx="8529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g31d6c19e64f_0_2305"/>
          <p:cNvSpPr txBox="1"/>
          <p:nvPr>
            <p:ph type="title"/>
          </p:nvPr>
        </p:nvSpPr>
        <p:spPr>
          <a:xfrm>
            <a:off x="5380100" y="1921667"/>
            <a:ext cx="4570800" cy="1580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300"/>
              <a:buNone/>
              <a:defRPr sz="8700"/>
            </a:lvl1pPr>
            <a:lvl2pPr lvl="1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2pPr>
            <a:lvl3pPr lvl="2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3pPr>
            <a:lvl4pPr lvl="3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4pPr>
            <a:lvl5pPr lvl="4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5pPr>
            <a:lvl6pPr lvl="5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6pPr>
            <a:lvl7pPr lvl="6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7pPr>
            <a:lvl8pPr lvl="7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8pPr>
            <a:lvl9pPr lvl="8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9pPr>
          </a:lstStyle>
          <a:p/>
        </p:txBody>
      </p:sp>
      <p:sp>
        <p:nvSpPr>
          <p:cNvPr id="137" name="Google Shape;137;g31d6c19e64f_0_2305"/>
          <p:cNvSpPr txBox="1"/>
          <p:nvPr>
            <p:ph idx="1" type="subTitle"/>
          </p:nvPr>
        </p:nvSpPr>
        <p:spPr>
          <a:xfrm>
            <a:off x="5380100" y="3424000"/>
            <a:ext cx="4570800" cy="129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38" name="Google Shape;138;g31d6c19e64f_0_2305"/>
          <p:cNvGrpSpPr/>
          <p:nvPr/>
        </p:nvGrpSpPr>
        <p:grpSpPr>
          <a:xfrm>
            <a:off x="200" y="719315"/>
            <a:ext cx="11240552" cy="6138513"/>
            <a:chOff x="150" y="539500"/>
            <a:chExt cx="8430625" cy="4604000"/>
          </a:xfrm>
        </p:grpSpPr>
        <p:cxnSp>
          <p:nvCxnSpPr>
            <p:cNvPr id="139" name="Google Shape;139;g31d6c19e64f_0_2305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g31d6c19e64f_0_2305"/>
            <p:cNvCxnSpPr/>
            <p:nvPr/>
          </p:nvCxnSpPr>
          <p:spPr>
            <a:xfrm rot="10800000">
              <a:off x="150" y="539500"/>
              <a:ext cx="433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1d6c19e64f_0_2189"/>
          <p:cNvSpPr txBox="1"/>
          <p:nvPr>
            <p:ph type="title"/>
          </p:nvPr>
        </p:nvSpPr>
        <p:spPr>
          <a:xfrm>
            <a:off x="2016100" y="2715067"/>
            <a:ext cx="4273500" cy="197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8" name="Google Shape;18;g31d6c19e64f_0_2189"/>
          <p:cNvSpPr txBox="1"/>
          <p:nvPr>
            <p:ph hasCustomPrompt="1" idx="2" type="title"/>
          </p:nvPr>
        </p:nvSpPr>
        <p:spPr>
          <a:xfrm>
            <a:off x="2016100" y="1350000"/>
            <a:ext cx="1434900" cy="11601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1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9pPr>
          </a:lstStyle>
          <a:p>
            <a:r>
              <a:t>xx%</a:t>
            </a:r>
          </a:p>
        </p:txBody>
      </p:sp>
      <p:sp>
        <p:nvSpPr>
          <p:cNvPr id="19" name="Google Shape;19;g31d6c19e64f_0_2189"/>
          <p:cNvSpPr txBox="1"/>
          <p:nvPr>
            <p:ph idx="1" type="subTitle"/>
          </p:nvPr>
        </p:nvSpPr>
        <p:spPr>
          <a:xfrm>
            <a:off x="2016100" y="4764367"/>
            <a:ext cx="4273500" cy="9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" name="Google Shape;20;g31d6c19e64f_0_2189"/>
          <p:cNvSpPr/>
          <p:nvPr/>
        </p:nvSpPr>
        <p:spPr>
          <a:xfrm>
            <a:off x="11054800" y="0"/>
            <a:ext cx="1137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g31d6c19e64f_0_2189"/>
          <p:cNvCxnSpPr/>
          <p:nvPr/>
        </p:nvCxnSpPr>
        <p:spPr>
          <a:xfrm>
            <a:off x="5697600" y="6501367"/>
            <a:ext cx="649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d6c19e64f_0_2314"/>
          <p:cNvSpPr txBox="1"/>
          <p:nvPr>
            <p:ph idx="1" type="body"/>
          </p:nvPr>
        </p:nvSpPr>
        <p:spPr>
          <a:xfrm>
            <a:off x="2254800" y="2345733"/>
            <a:ext cx="7682400" cy="279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ed Hat Display"/>
              <a:buChar char="■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ed Hat Display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ed Hat Display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ed Hat Display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ed Hat Display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ed Hat Display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ed Hat Display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ed Hat Display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Clr>
                <a:srgbClr val="FFFFFF"/>
              </a:buClr>
              <a:buSzPts val="1900"/>
              <a:buFont typeface="Red Hat Display"/>
              <a:buChar char="■"/>
              <a:defRPr/>
            </a:lvl9pPr>
          </a:lstStyle>
          <a:p/>
        </p:txBody>
      </p:sp>
      <p:sp>
        <p:nvSpPr>
          <p:cNvPr id="143" name="Google Shape;143;g31d6c19e64f_0_2314"/>
          <p:cNvSpPr txBox="1"/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44" name="Google Shape;144;g31d6c19e64f_0_2314"/>
          <p:cNvSpPr/>
          <p:nvPr/>
        </p:nvSpPr>
        <p:spPr>
          <a:xfrm flipH="1">
            <a:off x="0" y="6501200"/>
            <a:ext cx="121920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g31d6c19e64f_0_2314"/>
          <p:cNvGrpSpPr/>
          <p:nvPr/>
        </p:nvGrpSpPr>
        <p:grpSpPr>
          <a:xfrm>
            <a:off x="369091" y="356624"/>
            <a:ext cx="11813305" cy="6501204"/>
            <a:chOff x="276825" y="267475"/>
            <a:chExt cx="8860200" cy="4876025"/>
          </a:xfrm>
        </p:grpSpPr>
        <p:cxnSp>
          <p:nvCxnSpPr>
            <p:cNvPr id="146" name="Google Shape;146;g31d6c19e64f_0_2314"/>
            <p:cNvCxnSpPr/>
            <p:nvPr/>
          </p:nvCxnSpPr>
          <p:spPr>
            <a:xfrm rot="10800000">
              <a:off x="276825" y="2571900"/>
              <a:ext cx="0" cy="25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g31d6c19e64f_0_2314"/>
            <p:cNvCxnSpPr/>
            <p:nvPr/>
          </p:nvCxnSpPr>
          <p:spPr>
            <a:xfrm>
              <a:off x="4565025" y="267475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d6c19e64f_0_2321"/>
          <p:cNvSpPr txBox="1"/>
          <p:nvPr>
            <p:ph type="title"/>
          </p:nvPr>
        </p:nvSpPr>
        <p:spPr>
          <a:xfrm>
            <a:off x="1264433" y="1879833"/>
            <a:ext cx="6484500" cy="88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50" name="Google Shape;150;g31d6c19e64f_0_2321"/>
          <p:cNvSpPr txBox="1"/>
          <p:nvPr>
            <p:ph idx="1" type="subTitle"/>
          </p:nvPr>
        </p:nvSpPr>
        <p:spPr>
          <a:xfrm>
            <a:off x="1264433" y="2896933"/>
            <a:ext cx="6484500" cy="202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51" name="Google Shape;151;g31d6c19e64f_0_2321"/>
          <p:cNvSpPr/>
          <p:nvPr/>
        </p:nvSpPr>
        <p:spPr>
          <a:xfrm flipH="1" rot="10800000">
            <a:off x="11054800" y="0"/>
            <a:ext cx="1137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g31d6c19e64f_0_2321"/>
          <p:cNvGrpSpPr/>
          <p:nvPr/>
        </p:nvGrpSpPr>
        <p:grpSpPr>
          <a:xfrm flipH="1" rot="10800000">
            <a:off x="-73831" y="171"/>
            <a:ext cx="12265360" cy="6138513"/>
            <a:chOff x="-55375" y="539500"/>
            <a:chExt cx="9199250" cy="4604000"/>
          </a:xfrm>
        </p:grpSpPr>
        <p:cxnSp>
          <p:nvCxnSpPr>
            <p:cNvPr id="153" name="Google Shape;153;g31d6c19e64f_0_2321"/>
            <p:cNvCxnSpPr/>
            <p:nvPr/>
          </p:nvCxnSpPr>
          <p:spPr>
            <a:xfrm>
              <a:off x="-55375" y="4608575"/>
              <a:ext cx="4571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g31d6c19e64f_0_2321"/>
            <p:cNvCxnSpPr/>
            <p:nvPr/>
          </p:nvCxnSpPr>
          <p:spPr>
            <a:xfrm>
              <a:off x="4585075" y="539500"/>
              <a:ext cx="4558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g31d6c19e64f_0_2321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d6c19e64f_0_2329"/>
          <p:cNvSpPr txBox="1"/>
          <p:nvPr>
            <p:ph type="title"/>
          </p:nvPr>
        </p:nvSpPr>
        <p:spPr>
          <a:xfrm>
            <a:off x="1682900" y="1874600"/>
            <a:ext cx="3506700" cy="15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58" name="Google Shape;158;g31d6c19e64f_0_2329"/>
          <p:cNvSpPr txBox="1"/>
          <p:nvPr>
            <p:ph idx="1" type="subTitle"/>
          </p:nvPr>
        </p:nvSpPr>
        <p:spPr>
          <a:xfrm>
            <a:off x="1682900" y="3393383"/>
            <a:ext cx="3506700" cy="152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59" name="Google Shape;159;g31d6c19e64f_0_2329"/>
          <p:cNvSpPr/>
          <p:nvPr/>
        </p:nvSpPr>
        <p:spPr>
          <a:xfrm rot="10800000">
            <a:off x="267" y="0"/>
            <a:ext cx="9555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g31d6c19e64f_0_2329"/>
          <p:cNvGrpSpPr/>
          <p:nvPr/>
        </p:nvGrpSpPr>
        <p:grpSpPr>
          <a:xfrm rot="10800000">
            <a:off x="305" y="484293"/>
            <a:ext cx="11813305" cy="6373707"/>
            <a:chOff x="283800" y="0"/>
            <a:chExt cx="8860200" cy="4780400"/>
          </a:xfrm>
        </p:grpSpPr>
        <p:cxnSp>
          <p:nvCxnSpPr>
            <p:cNvPr id="161" name="Google Shape;161;g31d6c19e64f_0_2329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g31d6c19e64f_0_2329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_1_1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d6c19e64f_0_2336"/>
          <p:cNvSpPr txBox="1"/>
          <p:nvPr>
            <p:ph type="title"/>
          </p:nvPr>
        </p:nvSpPr>
        <p:spPr>
          <a:xfrm>
            <a:off x="6329050" y="1874600"/>
            <a:ext cx="3506700" cy="15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65" name="Google Shape;165;g31d6c19e64f_0_2336"/>
          <p:cNvSpPr txBox="1"/>
          <p:nvPr>
            <p:ph idx="1" type="subTitle"/>
          </p:nvPr>
        </p:nvSpPr>
        <p:spPr>
          <a:xfrm>
            <a:off x="6329050" y="3393383"/>
            <a:ext cx="3506700" cy="152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166" name="Google Shape;166;g31d6c19e64f_0_2336"/>
          <p:cNvGrpSpPr/>
          <p:nvPr/>
        </p:nvGrpSpPr>
        <p:grpSpPr>
          <a:xfrm flipH="1">
            <a:off x="305" y="0"/>
            <a:ext cx="12191795" cy="6857829"/>
            <a:chOff x="0" y="0"/>
            <a:chExt cx="9144075" cy="5143500"/>
          </a:xfrm>
        </p:grpSpPr>
        <p:grpSp>
          <p:nvGrpSpPr>
            <p:cNvPr id="167" name="Google Shape;167;g31d6c19e64f_0_2336"/>
            <p:cNvGrpSpPr/>
            <p:nvPr/>
          </p:nvGrpSpPr>
          <p:grpSpPr>
            <a:xfrm>
              <a:off x="0" y="0"/>
              <a:ext cx="9144075" cy="5143500"/>
              <a:chOff x="0" y="0"/>
              <a:chExt cx="9144075" cy="5143500"/>
            </a:xfrm>
          </p:grpSpPr>
          <p:sp>
            <p:nvSpPr>
              <p:cNvPr id="168" name="Google Shape;168;g31d6c19e64f_0_2336"/>
              <p:cNvSpPr/>
              <p:nvPr/>
            </p:nvSpPr>
            <p:spPr>
              <a:xfrm>
                <a:off x="4185975" y="4608575"/>
                <a:ext cx="4958100" cy="529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169" name="Google Shape;169;g31d6c19e64f_0_2336"/>
              <p:cNvSpPr/>
              <p:nvPr/>
            </p:nvSpPr>
            <p:spPr>
              <a:xfrm>
                <a:off x="0" y="0"/>
                <a:ext cx="852900" cy="5143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" name="Google Shape;170;g31d6c19e64f_0_2336"/>
            <p:cNvGrpSpPr/>
            <p:nvPr/>
          </p:nvGrpSpPr>
          <p:grpSpPr>
            <a:xfrm>
              <a:off x="150" y="539500"/>
              <a:ext cx="8430625" cy="4604000"/>
              <a:chOff x="150" y="539500"/>
              <a:chExt cx="8430625" cy="4604000"/>
            </a:xfrm>
          </p:grpSpPr>
          <p:cxnSp>
            <p:nvCxnSpPr>
              <p:cNvPr id="171" name="Google Shape;171;g31d6c19e64f_0_2336"/>
              <p:cNvCxnSpPr/>
              <p:nvPr/>
            </p:nvCxnSpPr>
            <p:spPr>
              <a:xfrm rot="10800000">
                <a:off x="8430775" y="805200"/>
                <a:ext cx="0" cy="433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" name="Google Shape;172;g31d6c19e64f_0_2336"/>
              <p:cNvCxnSpPr/>
              <p:nvPr/>
            </p:nvCxnSpPr>
            <p:spPr>
              <a:xfrm rot="10800000">
                <a:off x="150" y="539500"/>
                <a:ext cx="433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d6c19e64f_0_2346"/>
          <p:cNvSpPr txBox="1"/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75" name="Google Shape;175;g31d6c19e64f_0_2346"/>
          <p:cNvSpPr txBox="1"/>
          <p:nvPr>
            <p:ph idx="1" type="body"/>
          </p:nvPr>
        </p:nvSpPr>
        <p:spPr>
          <a:xfrm>
            <a:off x="950967" y="2243833"/>
            <a:ext cx="5041200" cy="364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/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○"/>
              <a:defRPr/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Chivo"/>
              <a:buChar char="■"/>
              <a:defRPr/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Chivo"/>
              <a:buChar char="●"/>
              <a:defRPr/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Chivo"/>
              <a:buChar char="○"/>
              <a:defRPr/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Chivo"/>
              <a:buChar char="■"/>
              <a:defRPr/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Chivo"/>
              <a:buChar char="●"/>
              <a:defRPr/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Chivo"/>
              <a:buChar char="○"/>
              <a:defRPr/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Font typeface="Chivo"/>
              <a:buChar char="■"/>
              <a:defRPr/>
            </a:lvl9pPr>
          </a:lstStyle>
          <a:p/>
        </p:txBody>
      </p:sp>
      <p:sp>
        <p:nvSpPr>
          <p:cNvPr id="176" name="Google Shape;176;g31d6c19e64f_0_2346"/>
          <p:cNvSpPr txBox="1"/>
          <p:nvPr>
            <p:ph idx="2" type="body"/>
          </p:nvPr>
        </p:nvSpPr>
        <p:spPr>
          <a:xfrm>
            <a:off x="6201767" y="2243833"/>
            <a:ext cx="5041200" cy="364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/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○"/>
              <a:defRPr/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Chivo"/>
              <a:buChar char="■"/>
              <a:defRPr/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Chivo"/>
              <a:buChar char="●"/>
              <a:defRPr/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Chivo"/>
              <a:buChar char="○"/>
              <a:defRPr/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Chivo"/>
              <a:buChar char="■"/>
              <a:defRPr/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Chivo"/>
              <a:buChar char="●"/>
              <a:defRPr/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Chivo"/>
              <a:buChar char="○"/>
              <a:defRPr/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Font typeface="Chivo"/>
              <a:buChar char="■"/>
              <a:defRPr/>
            </a:lvl9pPr>
          </a:lstStyle>
          <a:p/>
        </p:txBody>
      </p:sp>
      <p:sp>
        <p:nvSpPr>
          <p:cNvPr id="177" name="Google Shape;177;g31d6c19e64f_0_2346"/>
          <p:cNvSpPr txBox="1"/>
          <p:nvPr>
            <p:ph idx="3" type="subTitle"/>
          </p:nvPr>
        </p:nvSpPr>
        <p:spPr>
          <a:xfrm>
            <a:off x="951000" y="1622733"/>
            <a:ext cx="102900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78" name="Google Shape;178;g31d6c19e64f_0_2346"/>
          <p:cNvSpPr/>
          <p:nvPr/>
        </p:nvSpPr>
        <p:spPr>
          <a:xfrm flipH="1">
            <a:off x="951300" y="6501367"/>
            <a:ext cx="112407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g31d6c19e64f_0_2346"/>
          <p:cNvGrpSpPr/>
          <p:nvPr/>
        </p:nvGrpSpPr>
        <p:grpSpPr>
          <a:xfrm>
            <a:off x="378391" y="-5467"/>
            <a:ext cx="11434914" cy="6863328"/>
            <a:chOff x="283800" y="-4100"/>
            <a:chExt cx="8576400" cy="5147625"/>
          </a:xfrm>
        </p:grpSpPr>
        <p:cxnSp>
          <p:nvCxnSpPr>
            <p:cNvPr id="180" name="Google Shape;180;g31d6c19e64f_0_2346"/>
            <p:cNvCxnSpPr/>
            <p:nvPr/>
          </p:nvCxnSpPr>
          <p:spPr>
            <a:xfrm>
              <a:off x="8860200" y="2571925"/>
              <a:ext cx="0" cy="25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g31d6c19e64f_0_2346"/>
            <p:cNvCxnSpPr/>
            <p:nvPr/>
          </p:nvCxnSpPr>
          <p:spPr>
            <a:xfrm>
              <a:off x="283800" y="-4100"/>
              <a:ext cx="0" cy="257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d6c19e64f_0_2355"/>
          <p:cNvSpPr txBox="1"/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84" name="Google Shape;184;g31d6c19e64f_0_2355"/>
          <p:cNvSpPr txBox="1"/>
          <p:nvPr>
            <p:ph idx="1" type="subTitle"/>
          </p:nvPr>
        </p:nvSpPr>
        <p:spPr>
          <a:xfrm>
            <a:off x="1475833" y="2619333"/>
            <a:ext cx="4267200" cy="251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85" name="Google Shape;185;g31d6c19e64f_0_2355"/>
          <p:cNvSpPr txBox="1"/>
          <p:nvPr>
            <p:ph idx="2" type="subTitle"/>
          </p:nvPr>
        </p:nvSpPr>
        <p:spPr>
          <a:xfrm>
            <a:off x="6448967" y="2619333"/>
            <a:ext cx="4267200" cy="251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86" name="Google Shape;186;g31d6c19e64f_0_2355"/>
          <p:cNvSpPr/>
          <p:nvPr/>
        </p:nvSpPr>
        <p:spPr>
          <a:xfrm rot="10800000">
            <a:off x="11813700" y="-35"/>
            <a:ext cx="378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g31d6c19e64f_0_2355"/>
          <p:cNvGrpSpPr/>
          <p:nvPr/>
        </p:nvGrpSpPr>
        <p:grpSpPr>
          <a:xfrm rot="10800000">
            <a:off x="138" y="356763"/>
            <a:ext cx="12002667" cy="6501237"/>
            <a:chOff x="141900" y="-26"/>
            <a:chExt cx="9002225" cy="4876050"/>
          </a:xfrm>
        </p:grpSpPr>
        <p:cxnSp>
          <p:nvCxnSpPr>
            <p:cNvPr id="188" name="Google Shape;188;g31d6c19e64f_0_2355"/>
            <p:cNvCxnSpPr/>
            <p:nvPr/>
          </p:nvCxnSpPr>
          <p:spPr>
            <a:xfrm>
              <a:off x="7404125" y="4876024"/>
              <a:ext cx="1740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g31d6c19e64f_0_2355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d6c19e64f_0_2363"/>
          <p:cNvSpPr txBox="1"/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92" name="Google Shape;192;g31d6c19e64f_0_2363"/>
          <p:cNvSpPr txBox="1"/>
          <p:nvPr>
            <p:ph idx="1" type="subTitle"/>
          </p:nvPr>
        </p:nvSpPr>
        <p:spPr>
          <a:xfrm>
            <a:off x="951017" y="4542036"/>
            <a:ext cx="3200400" cy="119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93" name="Google Shape;193;g31d6c19e64f_0_2363"/>
          <p:cNvSpPr txBox="1"/>
          <p:nvPr>
            <p:ph idx="2" type="subTitle"/>
          </p:nvPr>
        </p:nvSpPr>
        <p:spPr>
          <a:xfrm>
            <a:off x="951017" y="3713833"/>
            <a:ext cx="3200400" cy="738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29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194" name="Google Shape;194;g31d6c19e64f_0_2363"/>
          <p:cNvSpPr txBox="1"/>
          <p:nvPr>
            <p:ph idx="3" type="subTitle"/>
          </p:nvPr>
        </p:nvSpPr>
        <p:spPr>
          <a:xfrm>
            <a:off x="8040583" y="4542036"/>
            <a:ext cx="3200400" cy="119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95" name="Google Shape;195;g31d6c19e64f_0_2363"/>
          <p:cNvSpPr txBox="1"/>
          <p:nvPr>
            <p:ph idx="4" type="subTitle"/>
          </p:nvPr>
        </p:nvSpPr>
        <p:spPr>
          <a:xfrm>
            <a:off x="8040583" y="3709867"/>
            <a:ext cx="3200400" cy="738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29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196" name="Google Shape;196;g31d6c19e64f_0_2363"/>
          <p:cNvSpPr txBox="1"/>
          <p:nvPr>
            <p:ph idx="5" type="subTitle"/>
          </p:nvPr>
        </p:nvSpPr>
        <p:spPr>
          <a:xfrm>
            <a:off x="4495800" y="4542036"/>
            <a:ext cx="3200400" cy="119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97" name="Google Shape;197;g31d6c19e64f_0_2363"/>
          <p:cNvSpPr txBox="1"/>
          <p:nvPr>
            <p:ph idx="6" type="subTitle"/>
          </p:nvPr>
        </p:nvSpPr>
        <p:spPr>
          <a:xfrm>
            <a:off x="4495800" y="3709867"/>
            <a:ext cx="3200400" cy="738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29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d6c19e64f_0_2371"/>
          <p:cNvSpPr txBox="1"/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00" name="Google Shape;200;g31d6c19e64f_0_2371"/>
          <p:cNvSpPr txBox="1"/>
          <p:nvPr>
            <p:ph idx="1" type="subTitle"/>
          </p:nvPr>
        </p:nvSpPr>
        <p:spPr>
          <a:xfrm>
            <a:off x="1154167" y="4925636"/>
            <a:ext cx="3016800" cy="8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1" name="Google Shape;201;g31d6c19e64f_0_2371"/>
          <p:cNvSpPr txBox="1"/>
          <p:nvPr>
            <p:ph idx="2" type="subTitle"/>
          </p:nvPr>
        </p:nvSpPr>
        <p:spPr>
          <a:xfrm>
            <a:off x="1154167" y="4138633"/>
            <a:ext cx="3016800" cy="69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29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02" name="Google Shape;202;g31d6c19e64f_0_2371"/>
          <p:cNvSpPr txBox="1"/>
          <p:nvPr>
            <p:ph idx="3" type="subTitle"/>
          </p:nvPr>
        </p:nvSpPr>
        <p:spPr>
          <a:xfrm>
            <a:off x="8021033" y="4925636"/>
            <a:ext cx="3016800" cy="8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3" name="Google Shape;203;g31d6c19e64f_0_2371"/>
          <p:cNvSpPr txBox="1"/>
          <p:nvPr>
            <p:ph idx="4" type="subTitle"/>
          </p:nvPr>
        </p:nvSpPr>
        <p:spPr>
          <a:xfrm>
            <a:off x="8021033" y="4138633"/>
            <a:ext cx="3016800" cy="69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29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04" name="Google Shape;204;g31d6c19e64f_0_2371"/>
          <p:cNvSpPr txBox="1"/>
          <p:nvPr>
            <p:ph idx="5" type="subTitle"/>
          </p:nvPr>
        </p:nvSpPr>
        <p:spPr>
          <a:xfrm>
            <a:off x="4587600" y="4925636"/>
            <a:ext cx="3016800" cy="8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5" name="Google Shape;205;g31d6c19e64f_0_2371"/>
          <p:cNvSpPr txBox="1"/>
          <p:nvPr>
            <p:ph idx="6" type="subTitle"/>
          </p:nvPr>
        </p:nvSpPr>
        <p:spPr>
          <a:xfrm>
            <a:off x="4587600" y="4138633"/>
            <a:ext cx="3016800" cy="69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29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06" name="Google Shape;206;g31d6c19e64f_0_2371"/>
          <p:cNvSpPr/>
          <p:nvPr/>
        </p:nvSpPr>
        <p:spPr>
          <a:xfrm>
            <a:off x="0" y="6501367"/>
            <a:ext cx="121920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g31d6c19e64f_0_2371"/>
          <p:cNvGrpSpPr/>
          <p:nvPr/>
        </p:nvGrpSpPr>
        <p:grpSpPr>
          <a:xfrm>
            <a:off x="378391" y="-64"/>
            <a:ext cx="11813305" cy="6679664"/>
            <a:chOff x="283800" y="-48"/>
            <a:chExt cx="8860200" cy="5009873"/>
          </a:xfrm>
        </p:grpSpPr>
        <p:cxnSp>
          <p:nvCxnSpPr>
            <p:cNvPr id="208" name="Google Shape;208;g31d6c19e64f_0_2371"/>
            <p:cNvCxnSpPr/>
            <p:nvPr/>
          </p:nvCxnSpPr>
          <p:spPr>
            <a:xfrm>
              <a:off x="4572000" y="5009825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g31d6c19e64f_0_2371"/>
            <p:cNvCxnSpPr/>
            <p:nvPr/>
          </p:nvCxnSpPr>
          <p:spPr>
            <a:xfrm rot="10800000">
              <a:off x="283800" y="-48"/>
              <a:ext cx="0" cy="291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d6c19e64f_0_2383"/>
          <p:cNvSpPr txBox="1"/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12" name="Google Shape;212;g31d6c19e64f_0_2383"/>
          <p:cNvSpPr txBox="1"/>
          <p:nvPr>
            <p:ph idx="1" type="subTitle"/>
          </p:nvPr>
        </p:nvSpPr>
        <p:spPr>
          <a:xfrm>
            <a:off x="2503000" y="2466669"/>
            <a:ext cx="3091500" cy="119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13" name="Google Shape;213;g31d6c19e64f_0_2383"/>
          <p:cNvSpPr txBox="1"/>
          <p:nvPr>
            <p:ph idx="2" type="subTitle"/>
          </p:nvPr>
        </p:nvSpPr>
        <p:spPr>
          <a:xfrm>
            <a:off x="2503000" y="1833600"/>
            <a:ext cx="3091500" cy="69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29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14" name="Google Shape;214;g31d6c19e64f_0_2383"/>
          <p:cNvSpPr txBox="1"/>
          <p:nvPr>
            <p:ph idx="3" type="subTitle"/>
          </p:nvPr>
        </p:nvSpPr>
        <p:spPr>
          <a:xfrm>
            <a:off x="2503000" y="4687467"/>
            <a:ext cx="3091500" cy="119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15" name="Google Shape;215;g31d6c19e64f_0_2383"/>
          <p:cNvSpPr txBox="1"/>
          <p:nvPr>
            <p:ph idx="4" type="subTitle"/>
          </p:nvPr>
        </p:nvSpPr>
        <p:spPr>
          <a:xfrm>
            <a:off x="2503000" y="4054398"/>
            <a:ext cx="3091500" cy="69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29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16" name="Google Shape;216;g31d6c19e64f_0_2383"/>
          <p:cNvSpPr txBox="1"/>
          <p:nvPr>
            <p:ph idx="5" type="subTitle"/>
          </p:nvPr>
        </p:nvSpPr>
        <p:spPr>
          <a:xfrm>
            <a:off x="8149433" y="2466669"/>
            <a:ext cx="3091500" cy="119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17" name="Google Shape;217;g31d6c19e64f_0_2383"/>
          <p:cNvSpPr txBox="1"/>
          <p:nvPr>
            <p:ph idx="6" type="subTitle"/>
          </p:nvPr>
        </p:nvSpPr>
        <p:spPr>
          <a:xfrm>
            <a:off x="8149433" y="1833600"/>
            <a:ext cx="3091500" cy="69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29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18" name="Google Shape;218;g31d6c19e64f_0_2383"/>
          <p:cNvSpPr txBox="1"/>
          <p:nvPr>
            <p:ph idx="7" type="subTitle"/>
          </p:nvPr>
        </p:nvSpPr>
        <p:spPr>
          <a:xfrm>
            <a:off x="8149433" y="4687467"/>
            <a:ext cx="3091500" cy="119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19" name="Google Shape;219;g31d6c19e64f_0_2383"/>
          <p:cNvSpPr txBox="1"/>
          <p:nvPr>
            <p:ph idx="8" type="subTitle"/>
          </p:nvPr>
        </p:nvSpPr>
        <p:spPr>
          <a:xfrm>
            <a:off x="8149433" y="4054398"/>
            <a:ext cx="3091500" cy="69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29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20" name="Google Shape;220;g31d6c19e64f_0_2383"/>
          <p:cNvSpPr/>
          <p:nvPr/>
        </p:nvSpPr>
        <p:spPr>
          <a:xfrm flipH="1">
            <a:off x="11813700" y="0"/>
            <a:ext cx="378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g31d6c19e64f_0_2383"/>
          <p:cNvCxnSpPr/>
          <p:nvPr/>
        </p:nvCxnSpPr>
        <p:spPr>
          <a:xfrm rot="10800000">
            <a:off x="12002800" y="65"/>
            <a:ext cx="0" cy="527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6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d6c19e64f_0_2395"/>
          <p:cNvSpPr txBox="1"/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24" name="Google Shape;224;g31d6c19e64f_0_2395"/>
          <p:cNvSpPr txBox="1"/>
          <p:nvPr>
            <p:ph idx="1" type="subTitle"/>
          </p:nvPr>
        </p:nvSpPr>
        <p:spPr>
          <a:xfrm>
            <a:off x="951000" y="4687467"/>
            <a:ext cx="3200400" cy="119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25" name="Google Shape;225;g31d6c19e64f_0_2395"/>
          <p:cNvSpPr txBox="1"/>
          <p:nvPr>
            <p:ph idx="2" type="subTitle"/>
          </p:nvPr>
        </p:nvSpPr>
        <p:spPr>
          <a:xfrm>
            <a:off x="951000" y="4054398"/>
            <a:ext cx="3200400" cy="69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29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26" name="Google Shape;226;g31d6c19e64f_0_2395"/>
          <p:cNvSpPr txBox="1"/>
          <p:nvPr>
            <p:ph idx="3" type="subTitle"/>
          </p:nvPr>
        </p:nvSpPr>
        <p:spPr>
          <a:xfrm>
            <a:off x="8040600" y="4687467"/>
            <a:ext cx="3200400" cy="119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27" name="Google Shape;227;g31d6c19e64f_0_2395"/>
          <p:cNvSpPr txBox="1"/>
          <p:nvPr>
            <p:ph idx="4" type="subTitle"/>
          </p:nvPr>
        </p:nvSpPr>
        <p:spPr>
          <a:xfrm>
            <a:off x="8040600" y="4054398"/>
            <a:ext cx="3200400" cy="69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29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28" name="Google Shape;228;g31d6c19e64f_0_2395"/>
          <p:cNvSpPr txBox="1"/>
          <p:nvPr>
            <p:ph idx="5" type="subTitle"/>
          </p:nvPr>
        </p:nvSpPr>
        <p:spPr>
          <a:xfrm>
            <a:off x="4495800" y="4687467"/>
            <a:ext cx="3200400" cy="119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29" name="Google Shape;229;g31d6c19e64f_0_2395"/>
          <p:cNvSpPr txBox="1"/>
          <p:nvPr>
            <p:ph idx="6" type="subTitle"/>
          </p:nvPr>
        </p:nvSpPr>
        <p:spPr>
          <a:xfrm>
            <a:off x="4495800" y="4054398"/>
            <a:ext cx="3200400" cy="69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29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30" name="Google Shape;230;g31d6c19e64f_0_2395"/>
          <p:cNvSpPr txBox="1"/>
          <p:nvPr>
            <p:ph idx="7" type="subTitle"/>
          </p:nvPr>
        </p:nvSpPr>
        <p:spPr>
          <a:xfrm>
            <a:off x="2723375" y="2466669"/>
            <a:ext cx="3200400" cy="119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1" name="Google Shape;231;g31d6c19e64f_0_2395"/>
          <p:cNvSpPr txBox="1"/>
          <p:nvPr>
            <p:ph idx="8" type="subTitle"/>
          </p:nvPr>
        </p:nvSpPr>
        <p:spPr>
          <a:xfrm>
            <a:off x="2723375" y="1833600"/>
            <a:ext cx="3200400" cy="69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29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32" name="Google Shape;232;g31d6c19e64f_0_2395"/>
          <p:cNvSpPr txBox="1"/>
          <p:nvPr>
            <p:ph idx="9" type="subTitle"/>
          </p:nvPr>
        </p:nvSpPr>
        <p:spPr>
          <a:xfrm>
            <a:off x="6268225" y="2466669"/>
            <a:ext cx="3200400" cy="119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3" name="Google Shape;233;g31d6c19e64f_0_2395"/>
          <p:cNvSpPr txBox="1"/>
          <p:nvPr>
            <p:ph idx="13" type="subTitle"/>
          </p:nvPr>
        </p:nvSpPr>
        <p:spPr>
          <a:xfrm>
            <a:off x="6268225" y="1833600"/>
            <a:ext cx="3200400" cy="69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29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34" name="Google Shape;234;g31d6c19e64f_0_2395"/>
          <p:cNvSpPr/>
          <p:nvPr/>
        </p:nvSpPr>
        <p:spPr>
          <a:xfrm>
            <a:off x="0" y="6501367"/>
            <a:ext cx="112407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g31d6c19e64f_0_2395"/>
          <p:cNvGrpSpPr/>
          <p:nvPr/>
        </p:nvGrpSpPr>
        <p:grpSpPr>
          <a:xfrm flipH="1">
            <a:off x="378695" y="-5467"/>
            <a:ext cx="11434914" cy="6863328"/>
            <a:chOff x="283800" y="-4100"/>
            <a:chExt cx="8576400" cy="5147625"/>
          </a:xfrm>
        </p:grpSpPr>
        <p:cxnSp>
          <p:nvCxnSpPr>
            <p:cNvPr id="236" name="Google Shape;236;g31d6c19e64f_0_2395"/>
            <p:cNvCxnSpPr/>
            <p:nvPr/>
          </p:nvCxnSpPr>
          <p:spPr>
            <a:xfrm>
              <a:off x="8860200" y="2571925"/>
              <a:ext cx="0" cy="25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g31d6c19e64f_0_2395"/>
            <p:cNvCxnSpPr/>
            <p:nvPr/>
          </p:nvCxnSpPr>
          <p:spPr>
            <a:xfrm>
              <a:off x="283800" y="-4100"/>
              <a:ext cx="0" cy="257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31d6c19e64f_0_2195"/>
          <p:cNvSpPr txBox="1"/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4" name="Google Shape;24;g31d6c19e64f_0_2195"/>
          <p:cNvSpPr txBox="1"/>
          <p:nvPr>
            <p:ph idx="1" type="subTitle"/>
          </p:nvPr>
        </p:nvSpPr>
        <p:spPr>
          <a:xfrm>
            <a:off x="951000" y="1622733"/>
            <a:ext cx="102900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5" name="Google Shape;25;g31d6c19e64f_0_2195"/>
          <p:cNvSpPr/>
          <p:nvPr/>
        </p:nvSpPr>
        <p:spPr>
          <a:xfrm flipH="1">
            <a:off x="0" y="0"/>
            <a:ext cx="121920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g31d6c19e64f_0_2195"/>
          <p:cNvGrpSpPr/>
          <p:nvPr/>
        </p:nvGrpSpPr>
        <p:grpSpPr>
          <a:xfrm>
            <a:off x="200" y="0"/>
            <a:ext cx="11813105" cy="6501204"/>
            <a:chOff x="150" y="0"/>
            <a:chExt cx="8860050" cy="4876025"/>
          </a:xfrm>
        </p:grpSpPr>
        <p:cxnSp>
          <p:nvCxnSpPr>
            <p:cNvPr id="27" name="Google Shape;27;g31d6c19e64f_0_2195"/>
            <p:cNvCxnSpPr/>
            <p:nvPr/>
          </p:nvCxnSpPr>
          <p:spPr>
            <a:xfrm>
              <a:off x="8860200" y="0"/>
              <a:ext cx="0" cy="25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g31d6c19e64f_0_2195"/>
            <p:cNvCxnSpPr/>
            <p:nvPr/>
          </p:nvCxnSpPr>
          <p:spPr>
            <a:xfrm rot="10800000">
              <a:off x="150" y="4876025"/>
              <a:ext cx="8444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d6c19e64f_0_2411"/>
          <p:cNvSpPr txBox="1"/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40" name="Google Shape;240;g31d6c19e64f_0_2411"/>
          <p:cNvSpPr txBox="1"/>
          <p:nvPr>
            <p:ph idx="1" type="subTitle"/>
          </p:nvPr>
        </p:nvSpPr>
        <p:spPr>
          <a:xfrm>
            <a:off x="950992" y="4687467"/>
            <a:ext cx="3200400" cy="119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41" name="Google Shape;241;g31d6c19e64f_0_2411"/>
          <p:cNvSpPr txBox="1"/>
          <p:nvPr>
            <p:ph idx="2" type="subTitle"/>
          </p:nvPr>
        </p:nvSpPr>
        <p:spPr>
          <a:xfrm>
            <a:off x="950992" y="4054398"/>
            <a:ext cx="3200400" cy="69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29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42" name="Google Shape;242;g31d6c19e64f_0_2411"/>
          <p:cNvSpPr txBox="1"/>
          <p:nvPr>
            <p:ph idx="3" type="subTitle"/>
          </p:nvPr>
        </p:nvSpPr>
        <p:spPr>
          <a:xfrm>
            <a:off x="8040608" y="4687467"/>
            <a:ext cx="3200400" cy="119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43" name="Google Shape;243;g31d6c19e64f_0_2411"/>
          <p:cNvSpPr txBox="1"/>
          <p:nvPr>
            <p:ph idx="4" type="subTitle"/>
          </p:nvPr>
        </p:nvSpPr>
        <p:spPr>
          <a:xfrm>
            <a:off x="8040608" y="4054398"/>
            <a:ext cx="3200400" cy="69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29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44" name="Google Shape;244;g31d6c19e64f_0_2411"/>
          <p:cNvSpPr txBox="1"/>
          <p:nvPr>
            <p:ph idx="5" type="subTitle"/>
          </p:nvPr>
        </p:nvSpPr>
        <p:spPr>
          <a:xfrm>
            <a:off x="4495800" y="4687467"/>
            <a:ext cx="3200400" cy="119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45" name="Google Shape;245;g31d6c19e64f_0_2411"/>
          <p:cNvSpPr txBox="1"/>
          <p:nvPr>
            <p:ph idx="6" type="subTitle"/>
          </p:nvPr>
        </p:nvSpPr>
        <p:spPr>
          <a:xfrm>
            <a:off x="4495800" y="4054398"/>
            <a:ext cx="3200400" cy="69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29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46" name="Google Shape;246;g31d6c19e64f_0_2411"/>
          <p:cNvSpPr txBox="1"/>
          <p:nvPr>
            <p:ph idx="7" type="subTitle"/>
          </p:nvPr>
        </p:nvSpPr>
        <p:spPr>
          <a:xfrm>
            <a:off x="950992" y="2466669"/>
            <a:ext cx="3200400" cy="119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47" name="Google Shape;247;g31d6c19e64f_0_2411"/>
          <p:cNvSpPr txBox="1"/>
          <p:nvPr>
            <p:ph idx="8" type="subTitle"/>
          </p:nvPr>
        </p:nvSpPr>
        <p:spPr>
          <a:xfrm>
            <a:off x="950992" y="1833600"/>
            <a:ext cx="3200400" cy="69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29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48" name="Google Shape;248;g31d6c19e64f_0_2411"/>
          <p:cNvSpPr txBox="1"/>
          <p:nvPr>
            <p:ph idx="9" type="subTitle"/>
          </p:nvPr>
        </p:nvSpPr>
        <p:spPr>
          <a:xfrm>
            <a:off x="4495800" y="2466669"/>
            <a:ext cx="3200400" cy="119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49" name="Google Shape;249;g31d6c19e64f_0_2411"/>
          <p:cNvSpPr txBox="1"/>
          <p:nvPr>
            <p:ph idx="13" type="subTitle"/>
          </p:nvPr>
        </p:nvSpPr>
        <p:spPr>
          <a:xfrm>
            <a:off x="4495800" y="1833600"/>
            <a:ext cx="3200400" cy="69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29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50" name="Google Shape;250;g31d6c19e64f_0_2411"/>
          <p:cNvSpPr txBox="1"/>
          <p:nvPr>
            <p:ph idx="14" type="subTitle"/>
          </p:nvPr>
        </p:nvSpPr>
        <p:spPr>
          <a:xfrm>
            <a:off x="8040608" y="2466669"/>
            <a:ext cx="3200400" cy="119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51" name="Google Shape;251;g31d6c19e64f_0_2411"/>
          <p:cNvSpPr txBox="1"/>
          <p:nvPr>
            <p:ph idx="15" type="subTitle"/>
          </p:nvPr>
        </p:nvSpPr>
        <p:spPr>
          <a:xfrm>
            <a:off x="8040608" y="1833600"/>
            <a:ext cx="3200400" cy="69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29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52" name="Google Shape;252;g31d6c19e64f_0_2411"/>
          <p:cNvSpPr/>
          <p:nvPr/>
        </p:nvSpPr>
        <p:spPr>
          <a:xfrm flipH="1" rot="10800000">
            <a:off x="33" y="-35"/>
            <a:ext cx="378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g31d6c19e64f_0_2411"/>
          <p:cNvGrpSpPr/>
          <p:nvPr/>
        </p:nvGrpSpPr>
        <p:grpSpPr>
          <a:xfrm flipH="1" rot="10800000">
            <a:off x="189229" y="356763"/>
            <a:ext cx="12002300" cy="6501237"/>
            <a:chOff x="141900" y="-26"/>
            <a:chExt cx="9001950" cy="4876050"/>
          </a:xfrm>
        </p:grpSpPr>
        <p:cxnSp>
          <p:nvCxnSpPr>
            <p:cNvPr id="254" name="Google Shape;254;g31d6c19e64f_0_2411"/>
            <p:cNvCxnSpPr/>
            <p:nvPr/>
          </p:nvCxnSpPr>
          <p:spPr>
            <a:xfrm>
              <a:off x="7907850" y="4876024"/>
              <a:ext cx="1236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g31d6c19e64f_0_2411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d6c19e64f_0_2429"/>
          <p:cNvSpPr txBox="1"/>
          <p:nvPr>
            <p:ph type="title"/>
          </p:nvPr>
        </p:nvSpPr>
        <p:spPr>
          <a:xfrm>
            <a:off x="3539600" y="707000"/>
            <a:ext cx="5112900" cy="147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258" name="Google Shape;258;g31d6c19e64f_0_2429"/>
          <p:cNvSpPr txBox="1"/>
          <p:nvPr>
            <p:ph idx="1" type="subTitle"/>
          </p:nvPr>
        </p:nvSpPr>
        <p:spPr>
          <a:xfrm>
            <a:off x="3539600" y="3122875"/>
            <a:ext cx="5112900" cy="129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1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59" name="Google Shape;259;g31d6c19e64f_0_2429"/>
          <p:cNvSpPr txBox="1"/>
          <p:nvPr>
            <p:ph idx="2" type="subTitle"/>
          </p:nvPr>
        </p:nvSpPr>
        <p:spPr>
          <a:xfrm>
            <a:off x="3539600" y="5482468"/>
            <a:ext cx="5112900" cy="45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3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9pPr>
          </a:lstStyle>
          <a:p/>
        </p:txBody>
      </p:sp>
      <p:grpSp>
        <p:nvGrpSpPr>
          <p:cNvPr id="260" name="Google Shape;260;g31d6c19e64f_0_2429"/>
          <p:cNvGrpSpPr/>
          <p:nvPr/>
        </p:nvGrpSpPr>
        <p:grpSpPr>
          <a:xfrm>
            <a:off x="951560" y="3439114"/>
            <a:ext cx="11240369" cy="3418715"/>
            <a:chOff x="713688" y="2579400"/>
            <a:chExt cx="8430488" cy="2564100"/>
          </a:xfrm>
        </p:grpSpPr>
        <p:cxnSp>
          <p:nvCxnSpPr>
            <p:cNvPr id="261" name="Google Shape;261;g31d6c19e64f_0_2429"/>
            <p:cNvCxnSpPr/>
            <p:nvPr/>
          </p:nvCxnSpPr>
          <p:spPr>
            <a:xfrm>
              <a:off x="2839075" y="4876025"/>
              <a:ext cx="6305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g31d6c19e64f_0_2429"/>
            <p:cNvCxnSpPr/>
            <p:nvPr/>
          </p:nvCxnSpPr>
          <p:spPr>
            <a:xfrm rot="10800000">
              <a:off x="713688" y="2579400"/>
              <a:ext cx="0" cy="2564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3" name="Google Shape;263;g31d6c19e64f_0_2429"/>
          <p:cNvSpPr txBox="1"/>
          <p:nvPr/>
        </p:nvSpPr>
        <p:spPr>
          <a:xfrm>
            <a:off x="3539600" y="4406130"/>
            <a:ext cx="51129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16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Credits: This presentation template was created by </a:t>
            </a:r>
            <a:r>
              <a:rPr b="1" lang="ko-KR" sz="16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ko-KR" sz="16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includes icons by </a:t>
            </a:r>
            <a:r>
              <a:rPr b="1" lang="ko-KR" sz="16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ko-KR" sz="16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infographics &amp; images by </a:t>
            </a:r>
            <a:r>
              <a:rPr b="1" lang="ko-KR" sz="16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</a:t>
            </a:r>
            <a:r>
              <a:rPr b="1" lang="ko-KR" sz="16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</a:t>
            </a:r>
            <a:endParaRPr sz="16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g31d6c19e64f_0_2437"/>
          <p:cNvCxnSpPr/>
          <p:nvPr/>
        </p:nvCxnSpPr>
        <p:spPr>
          <a:xfrm rot="10800000">
            <a:off x="12002800" y="-34"/>
            <a:ext cx="0" cy="353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g31d6c19e64f_0_2437"/>
          <p:cNvSpPr/>
          <p:nvPr/>
        </p:nvSpPr>
        <p:spPr>
          <a:xfrm>
            <a:off x="11054800" y="0"/>
            <a:ext cx="1137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7" name="Google Shape;267;g31d6c19e64f_0_2437"/>
          <p:cNvCxnSpPr/>
          <p:nvPr/>
        </p:nvCxnSpPr>
        <p:spPr>
          <a:xfrm>
            <a:off x="5697600" y="6501367"/>
            <a:ext cx="649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g31d6c19e64f_0_2437"/>
          <p:cNvCxnSpPr/>
          <p:nvPr/>
        </p:nvCxnSpPr>
        <p:spPr>
          <a:xfrm rot="10800000">
            <a:off x="948333" y="0"/>
            <a:ext cx="0" cy="550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d6c19e64f_0_2442"/>
          <p:cNvSpPr/>
          <p:nvPr/>
        </p:nvSpPr>
        <p:spPr>
          <a:xfrm rot="10800000">
            <a:off x="267" y="0"/>
            <a:ext cx="9555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g31d6c19e64f_0_2442"/>
          <p:cNvGrpSpPr/>
          <p:nvPr/>
        </p:nvGrpSpPr>
        <p:grpSpPr>
          <a:xfrm rot="10800000">
            <a:off x="305" y="484293"/>
            <a:ext cx="11813305" cy="6373707"/>
            <a:chOff x="283800" y="0"/>
            <a:chExt cx="8860200" cy="4780400"/>
          </a:xfrm>
        </p:grpSpPr>
        <p:cxnSp>
          <p:nvCxnSpPr>
            <p:cNvPr id="272" name="Google Shape;272;g31d6c19e64f_0_2442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g31d6c19e64f_0_2442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d6c19e64f_0_24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76" name="Google Shape;276;g31d6c19e64f_0_244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77" name="Google Shape;277;g31d6c19e64f_0_24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g31d6c19e64f_0_244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g31d6c19e64f_0_24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1d6c19e64f_0_2202"/>
          <p:cNvSpPr txBox="1"/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1" name="Google Shape;31;g31d6c19e64f_0_2202"/>
          <p:cNvSpPr txBox="1"/>
          <p:nvPr>
            <p:ph idx="1" type="subTitle"/>
          </p:nvPr>
        </p:nvSpPr>
        <p:spPr>
          <a:xfrm>
            <a:off x="3939563" y="2703969"/>
            <a:ext cx="5749500" cy="8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32" name="Google Shape;32;g31d6c19e64f_0_2202"/>
          <p:cNvSpPr txBox="1"/>
          <p:nvPr>
            <p:ph idx="2" type="subTitle"/>
          </p:nvPr>
        </p:nvSpPr>
        <p:spPr>
          <a:xfrm>
            <a:off x="3939563" y="2025900"/>
            <a:ext cx="5749500" cy="69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29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33" name="Google Shape;33;g31d6c19e64f_0_2202"/>
          <p:cNvSpPr txBox="1"/>
          <p:nvPr>
            <p:ph idx="3" type="subTitle"/>
          </p:nvPr>
        </p:nvSpPr>
        <p:spPr>
          <a:xfrm>
            <a:off x="3939533" y="4826000"/>
            <a:ext cx="5749500" cy="8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34" name="Google Shape;34;g31d6c19e64f_0_2202"/>
          <p:cNvSpPr txBox="1"/>
          <p:nvPr>
            <p:ph idx="4" type="subTitle"/>
          </p:nvPr>
        </p:nvSpPr>
        <p:spPr>
          <a:xfrm>
            <a:off x="3939533" y="4147932"/>
            <a:ext cx="5749500" cy="69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29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35" name="Google Shape;35;g31d6c19e64f_0_2202"/>
          <p:cNvSpPr/>
          <p:nvPr/>
        </p:nvSpPr>
        <p:spPr>
          <a:xfrm flipH="1">
            <a:off x="100" y="0"/>
            <a:ext cx="378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36" name="Google Shape;36;g31d6c19e64f_0_2202"/>
          <p:cNvCxnSpPr/>
          <p:nvPr/>
        </p:nvCxnSpPr>
        <p:spPr>
          <a:xfrm rot="10800000">
            <a:off x="11819767" y="0"/>
            <a:ext cx="0" cy="550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1d6c19e64f_0_2210"/>
          <p:cNvSpPr txBox="1"/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9" name="Google Shape;39;g31d6c19e64f_0_2210"/>
          <p:cNvSpPr/>
          <p:nvPr/>
        </p:nvSpPr>
        <p:spPr>
          <a:xfrm>
            <a:off x="0" y="0"/>
            <a:ext cx="378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g31d6c19e64f_0_2210"/>
          <p:cNvGrpSpPr/>
          <p:nvPr/>
        </p:nvGrpSpPr>
        <p:grpSpPr>
          <a:xfrm>
            <a:off x="189195" y="-35"/>
            <a:ext cx="12002400" cy="6501239"/>
            <a:chOff x="141900" y="-26"/>
            <a:chExt cx="9002025" cy="4876051"/>
          </a:xfrm>
        </p:grpSpPr>
        <p:cxnSp>
          <p:nvCxnSpPr>
            <p:cNvPr id="41" name="Google Shape;41;g31d6c19e64f_0_2210"/>
            <p:cNvCxnSpPr/>
            <p:nvPr/>
          </p:nvCxnSpPr>
          <p:spPr>
            <a:xfrm>
              <a:off x="4576425" y="4876025"/>
              <a:ext cx="4567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Google Shape;42;g31d6c19e64f_0_2210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1d6c19e64f_0_2216"/>
          <p:cNvSpPr txBox="1"/>
          <p:nvPr>
            <p:ph type="title"/>
          </p:nvPr>
        </p:nvSpPr>
        <p:spPr>
          <a:xfrm>
            <a:off x="950967" y="1518667"/>
            <a:ext cx="3719700" cy="215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5" name="Google Shape;45;g31d6c19e64f_0_2216"/>
          <p:cNvSpPr txBox="1"/>
          <p:nvPr>
            <p:ph idx="1" type="subTitle"/>
          </p:nvPr>
        </p:nvSpPr>
        <p:spPr>
          <a:xfrm>
            <a:off x="950967" y="3747600"/>
            <a:ext cx="3719700" cy="152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46" name="Google Shape;46;g31d6c19e64f_0_2216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g31d6c19e64f_0_2216"/>
          <p:cNvSpPr/>
          <p:nvPr/>
        </p:nvSpPr>
        <p:spPr>
          <a:xfrm>
            <a:off x="0" y="0"/>
            <a:ext cx="378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g31d6c19e64f_0_2216"/>
          <p:cNvGrpSpPr/>
          <p:nvPr/>
        </p:nvGrpSpPr>
        <p:grpSpPr>
          <a:xfrm>
            <a:off x="0" y="-400"/>
            <a:ext cx="5082906" cy="6145013"/>
            <a:chOff x="0" y="-300"/>
            <a:chExt cx="3812275" cy="4608875"/>
          </a:xfrm>
        </p:grpSpPr>
        <p:cxnSp>
          <p:nvCxnSpPr>
            <p:cNvPr id="49" name="Google Shape;49;g31d6c19e64f_0_2216"/>
            <p:cNvCxnSpPr/>
            <p:nvPr/>
          </p:nvCxnSpPr>
          <p:spPr>
            <a:xfrm rot="10800000">
              <a:off x="3812275" y="-300"/>
              <a:ext cx="0" cy="699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g31d6c19e64f_0_2216"/>
            <p:cNvCxnSpPr/>
            <p:nvPr/>
          </p:nvCxnSpPr>
          <p:spPr>
            <a:xfrm>
              <a:off x="0" y="4608575"/>
              <a:ext cx="338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1d6c19e64f_0_2224"/>
          <p:cNvSpPr txBox="1"/>
          <p:nvPr>
            <p:ph type="title"/>
          </p:nvPr>
        </p:nvSpPr>
        <p:spPr>
          <a:xfrm>
            <a:off x="3005000" y="2227433"/>
            <a:ext cx="6182100" cy="2462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53" name="Google Shape;53;g31d6c19e64f_0_2224"/>
          <p:cNvSpPr/>
          <p:nvPr/>
        </p:nvSpPr>
        <p:spPr>
          <a:xfrm flipH="1">
            <a:off x="-73933" y="0"/>
            <a:ext cx="1137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g31d6c19e64f_0_2224"/>
          <p:cNvGrpSpPr/>
          <p:nvPr/>
        </p:nvGrpSpPr>
        <p:grpSpPr>
          <a:xfrm flipH="1">
            <a:off x="-73295" y="719315"/>
            <a:ext cx="12265293" cy="6138513"/>
            <a:chOff x="-55375" y="539500"/>
            <a:chExt cx="9199200" cy="4604000"/>
          </a:xfrm>
        </p:grpSpPr>
        <p:cxnSp>
          <p:nvCxnSpPr>
            <p:cNvPr id="55" name="Google Shape;55;g31d6c19e64f_0_2224"/>
            <p:cNvCxnSpPr/>
            <p:nvPr/>
          </p:nvCxnSpPr>
          <p:spPr>
            <a:xfrm>
              <a:off x="-55375" y="4608575"/>
              <a:ext cx="565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g31d6c19e64f_0_2224"/>
            <p:cNvCxnSpPr/>
            <p:nvPr/>
          </p:nvCxnSpPr>
          <p:spPr>
            <a:xfrm>
              <a:off x="4502525" y="539500"/>
              <a:ext cx="464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g31d6c19e64f_0_2224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d6c19e64f_0_2231"/>
          <p:cNvSpPr txBox="1"/>
          <p:nvPr>
            <p:ph type="title"/>
          </p:nvPr>
        </p:nvSpPr>
        <p:spPr>
          <a:xfrm>
            <a:off x="2857400" y="1949033"/>
            <a:ext cx="6477300" cy="1067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5300"/>
            </a:lvl1pPr>
            <a:lvl2pPr lvl="1" algn="l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60" name="Google Shape;60;g31d6c19e64f_0_2231"/>
          <p:cNvSpPr txBox="1"/>
          <p:nvPr>
            <p:ph idx="1" type="subTitle"/>
          </p:nvPr>
        </p:nvSpPr>
        <p:spPr>
          <a:xfrm>
            <a:off x="2857400" y="3147550"/>
            <a:ext cx="6477300" cy="166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1" name="Google Shape;61;g31d6c19e64f_0_2231"/>
          <p:cNvSpPr/>
          <p:nvPr/>
        </p:nvSpPr>
        <p:spPr>
          <a:xfrm>
            <a:off x="100" y="5902267"/>
            <a:ext cx="12192000" cy="9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g31d6c19e64f_0_2231"/>
          <p:cNvGrpSpPr/>
          <p:nvPr/>
        </p:nvGrpSpPr>
        <p:grpSpPr>
          <a:xfrm>
            <a:off x="950243" y="719315"/>
            <a:ext cx="11241452" cy="6138513"/>
            <a:chOff x="712700" y="539500"/>
            <a:chExt cx="8431300" cy="4604000"/>
          </a:xfrm>
        </p:grpSpPr>
        <p:cxnSp>
          <p:nvCxnSpPr>
            <p:cNvPr id="63" name="Google Shape;63;g31d6c19e64f_0_2231"/>
            <p:cNvCxnSpPr/>
            <p:nvPr/>
          </p:nvCxnSpPr>
          <p:spPr>
            <a:xfrm>
              <a:off x="4572000" y="539500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g31d6c19e64f_0_2231"/>
            <p:cNvCxnSpPr/>
            <p:nvPr/>
          </p:nvCxnSpPr>
          <p:spPr>
            <a:xfrm rot="10800000">
              <a:off x="712700" y="1685400"/>
              <a:ext cx="0" cy="3458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d6c19e64f_0_2238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g31d6c19e64f_0_2238"/>
          <p:cNvSpPr txBox="1"/>
          <p:nvPr>
            <p:ph type="title"/>
          </p:nvPr>
        </p:nvSpPr>
        <p:spPr>
          <a:xfrm>
            <a:off x="950967" y="5262500"/>
            <a:ext cx="10290000" cy="88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1d6c19e64f_0_2178"/>
          <p:cNvSpPr txBox="1"/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Golos Text"/>
              <a:buNone/>
              <a:defRPr sz="4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Golos Text"/>
              <a:buNone/>
              <a:defRPr sz="4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Golos Text"/>
              <a:buNone/>
              <a:defRPr sz="4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Golos Text"/>
              <a:buNone/>
              <a:defRPr sz="4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Golos Text"/>
              <a:buNone/>
              <a:defRPr sz="4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Golos Text"/>
              <a:buNone/>
              <a:defRPr sz="4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Golos Text"/>
              <a:buNone/>
              <a:defRPr sz="4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Golos Text"/>
              <a:buNone/>
              <a:defRPr sz="4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Golos Text"/>
              <a:buNone/>
              <a:defRPr sz="4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7" name="Google Shape;7;g31d6c19e64f_0_2178"/>
          <p:cNvSpPr txBox="1"/>
          <p:nvPr>
            <p:ph idx="1" type="body"/>
          </p:nvPr>
        </p:nvSpPr>
        <p:spPr>
          <a:xfrm>
            <a:off x="950967" y="1729867"/>
            <a:ext cx="10290000" cy="4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mmissioner"/>
              <a:buChar char="●"/>
              <a:defRPr sz="19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mmissioner"/>
              <a:buChar char="○"/>
              <a:defRPr sz="19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mmissioner"/>
              <a:buChar char="■"/>
              <a:defRPr sz="19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mmissioner"/>
              <a:buChar char="●"/>
              <a:defRPr sz="19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mmissioner"/>
              <a:buChar char="○"/>
              <a:defRPr sz="19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mmissioner"/>
              <a:buChar char="■"/>
              <a:defRPr sz="19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mmissioner"/>
              <a:buChar char="●"/>
              <a:defRPr sz="19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mmissioner"/>
              <a:buChar char="○"/>
              <a:defRPr sz="19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Commissioner"/>
              <a:buChar char="■"/>
              <a:defRPr sz="19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"/>
          <p:cNvSpPr txBox="1"/>
          <p:nvPr>
            <p:ph type="ctrTitle"/>
          </p:nvPr>
        </p:nvSpPr>
        <p:spPr>
          <a:xfrm>
            <a:off x="950975" y="1776272"/>
            <a:ext cx="6673200" cy="16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서울 미세먼지 분석</a:t>
            </a:r>
            <a:endParaRPr/>
          </a:p>
        </p:txBody>
      </p:sp>
      <p:sp>
        <p:nvSpPr>
          <p:cNvPr id="285" name="Google Shape;285;p1"/>
          <p:cNvSpPr txBox="1"/>
          <p:nvPr>
            <p:ph idx="1" type="subTitle"/>
          </p:nvPr>
        </p:nvSpPr>
        <p:spPr>
          <a:xfrm>
            <a:off x="950975" y="4118425"/>
            <a:ext cx="6673200" cy="13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None/>
            </a:pPr>
            <a:r>
              <a:rPr lang="ko-KR"/>
              <a:t>CJo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4285"/>
              <a:buNone/>
            </a:pPr>
            <a:r>
              <a:rPr lang="ko-KR"/>
              <a:t>임의순 1926101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4285"/>
              <a:buNone/>
            </a:pPr>
            <a:r>
              <a:rPr lang="ko-KR"/>
              <a:t>박시온 2026028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4285"/>
              <a:buNone/>
            </a:pPr>
            <a:r>
              <a:rPr lang="ko-KR"/>
              <a:t>노현수 2026022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4285"/>
              <a:buNone/>
            </a:pPr>
            <a:r>
              <a:rPr lang="ko-KR"/>
              <a:t>안정우 2026047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튜닝 기법 </a:t>
            </a:r>
            <a:r>
              <a:rPr lang="ko-KR" sz="3500"/>
              <a:t>(</a:t>
            </a:r>
            <a:r>
              <a:rPr b="0" i="0" lang="ko-KR" sz="3500">
                <a:latin typeface="Roboto"/>
                <a:ea typeface="Roboto"/>
                <a:cs typeface="Roboto"/>
                <a:sym typeface="Roboto"/>
              </a:rPr>
              <a:t>GridSearchCV 하이퍼파라미터 튜닝)</a:t>
            </a:r>
            <a:endParaRPr sz="3500"/>
          </a:p>
        </p:txBody>
      </p:sp>
      <p:pic>
        <p:nvPicPr>
          <p:cNvPr id="345" name="Google Shape;345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922" y="1455511"/>
            <a:ext cx="6898644" cy="5282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6141" y="2362993"/>
            <a:ext cx="4669365" cy="2986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최적화 수행 (SMOTE)</a:t>
            </a:r>
            <a:endParaRPr/>
          </a:p>
        </p:txBody>
      </p:sp>
      <p:pic>
        <p:nvPicPr>
          <p:cNvPr id="352" name="Google Shape;3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087" y="3349625"/>
            <a:ext cx="5305425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7358" y="3744912"/>
            <a:ext cx="3886200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1"/>
          <p:cNvSpPr txBox="1"/>
          <p:nvPr/>
        </p:nvSpPr>
        <p:spPr>
          <a:xfrm>
            <a:off x="2035629" y="1999348"/>
            <a:ext cx="91984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SMOTE를 통해 Oversampling을 수행하려면 추가적인 전처리 단계가 필요</a:t>
            </a:r>
            <a:endParaRPr b="0" i="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기존 데이터 분리 후 Oversampling을 수행한 데이터를 사용하도록 코드를 수정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성능 비교</a:t>
            </a:r>
            <a:endParaRPr/>
          </a:p>
        </p:txBody>
      </p:sp>
      <p:pic>
        <p:nvPicPr>
          <p:cNvPr id="360" name="Google Shape;3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852738"/>
            <a:ext cx="5286375" cy="37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9885" y="709613"/>
            <a:ext cx="3810000" cy="58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2"/>
          <p:cNvSpPr txBox="1"/>
          <p:nvPr/>
        </p:nvSpPr>
        <p:spPr>
          <a:xfrm>
            <a:off x="859971" y="1513298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로지스틱 회귀 (LogisticRegression)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K-최근접 이웃 (KNeighborsClassifier)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서포트 벡터 머신 (SVC)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기타 적절한 분류 알고리즘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최종 튜닝</a:t>
            </a:r>
            <a:r>
              <a:rPr b="0" i="0" lang="ko-KR" sz="2500">
                <a:latin typeface="Arial"/>
                <a:ea typeface="Arial"/>
                <a:cs typeface="Arial"/>
                <a:sym typeface="Arial"/>
              </a:rPr>
              <a:t> (하이퍼파라미터 튜닝)</a:t>
            </a:r>
            <a:endParaRPr sz="2500"/>
          </a:p>
        </p:txBody>
      </p:sp>
      <p:pic>
        <p:nvPicPr>
          <p:cNvPr id="368" name="Google Shape;368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2762" y="1401168"/>
            <a:ext cx="3551019" cy="5210542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3"/>
          <p:cNvSpPr txBox="1"/>
          <p:nvPr/>
        </p:nvSpPr>
        <p:spPr>
          <a:xfrm>
            <a:off x="707570" y="2485481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하이퍼파라미터 튜닝 GridSearchCV를 사용한 </a:t>
            </a:r>
            <a:endParaRPr b="0" i="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랜덤 포레스트 최적화 </a:t>
            </a:r>
            <a:endParaRPr b="0" i="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랜덤 포레스트의 주요 하이퍼파라미터(n_estimators, max_depth, min_samples_split 등)를 </a:t>
            </a:r>
            <a:endParaRPr b="0" i="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탐색하여 최적 조합 제작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0" name="Google Shape;37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570" y="4207781"/>
            <a:ext cx="7343552" cy="2285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최종 튜닝 </a:t>
            </a:r>
            <a:r>
              <a:rPr lang="ko-KR" sz="2500"/>
              <a:t>(교차 검증)</a:t>
            </a:r>
            <a:endParaRPr sz="2500"/>
          </a:p>
        </p:txBody>
      </p:sp>
      <p:sp>
        <p:nvSpPr>
          <p:cNvPr id="376" name="Google Shape;376;p14"/>
          <p:cNvSpPr txBox="1"/>
          <p:nvPr/>
        </p:nvSpPr>
        <p:spPr>
          <a:xfrm>
            <a:off x="1632177" y="2121357"/>
            <a:ext cx="64770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교차 검증(Cross-Validation)을 통한 성능 평가 모델이 데이터에 과적합되지 않았는지 확인하기 위해 교차 검증을 수행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7" name="Google Shape;3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177" y="3198358"/>
            <a:ext cx="8074222" cy="300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최종 결정</a:t>
            </a:r>
            <a:endParaRPr/>
          </a:p>
        </p:txBody>
      </p:sp>
      <p:pic>
        <p:nvPicPr>
          <p:cNvPr id="383" name="Google Shape;3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9912" y="0"/>
            <a:ext cx="56320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5"/>
          <p:cNvSpPr txBox="1"/>
          <p:nvPr/>
        </p:nvSpPr>
        <p:spPr>
          <a:xfrm>
            <a:off x="463912" y="2228671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최적 모델 결정 다른 알고리즘과 비교하여 </a:t>
            </a:r>
            <a:endParaRPr b="0" i="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최적 모델 선택 랜덤 포레스트뿐 아니라 다른 모델</a:t>
            </a:r>
            <a:endParaRPr b="0" i="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(XGBoost, LightGBM, Logistic Regression 등)을 </a:t>
            </a:r>
            <a:endParaRPr b="0" i="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튜닝한 후 성능을 비교하여 최적 모델을 결정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결과</a:t>
            </a:r>
            <a:endParaRPr/>
          </a:p>
        </p:txBody>
      </p:sp>
      <p:sp>
        <p:nvSpPr>
          <p:cNvPr id="390" name="Google Shape;390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0" i="0" lang="ko-KR">
                <a:latin typeface="Arial"/>
                <a:ea typeface="Arial"/>
                <a:cs typeface="Arial"/>
                <a:sym typeface="Arial"/>
              </a:rPr>
              <a:t>랜덤 포레스트와 XGBoost가 높은 정확도와 성능을 보임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0" i="0" lang="ko-KR">
                <a:latin typeface="Arial"/>
                <a:ea typeface="Arial"/>
                <a:cs typeface="Arial"/>
                <a:sym typeface="Arial"/>
              </a:rPr>
              <a:t> SMOTE 적용 후 클래스 불균형이 해결되어 성능이 개선됨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0" i="0" lang="ko-KR">
                <a:latin typeface="Arial"/>
                <a:ea typeface="Arial"/>
                <a:cs typeface="Arial"/>
                <a:sym typeface="Arial"/>
              </a:rPr>
              <a:t>랜덤 포레스트 최적화된 하이퍼파라미터로 정확도가 향상됨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0" i="0" lang="ko-KR">
                <a:latin typeface="Arial"/>
                <a:ea typeface="Arial"/>
                <a:cs typeface="Arial"/>
                <a:sym typeface="Arial"/>
              </a:rPr>
              <a:t>XGBoost는 정확도에서 높은 성능을 기록함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0" i="0" lang="ko-KR">
                <a:latin typeface="Arial"/>
                <a:ea typeface="Arial"/>
                <a:cs typeface="Arial"/>
                <a:sym typeface="Arial"/>
              </a:rPr>
              <a:t>PM10 농도와 다른 변수(SO2, NO2 등)의 강한 상관관계를 확인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개선 사항</a:t>
            </a:r>
            <a:endParaRPr/>
          </a:p>
        </p:txBody>
      </p:sp>
      <p:sp>
        <p:nvSpPr>
          <p:cNvPr id="396" name="Google Shape;396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0" i="0" lang="ko-KR">
                <a:latin typeface="Arial"/>
                <a:ea typeface="Arial"/>
                <a:cs typeface="Arial"/>
                <a:sym typeface="Arial"/>
              </a:rPr>
              <a:t>더 많은 외부 데이터를 통합하여 예측 성능 향상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Char char="●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많은 데이터를 효율적으로 처리하는 방법 연구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데이터셋 선택 및 문제 정의</a:t>
            </a:r>
            <a:endParaRPr/>
          </a:p>
        </p:txBody>
      </p:sp>
      <p:sp>
        <p:nvSpPr>
          <p:cNvPr id="291" name="Google Shape;2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ko-KR"/>
              <a:t>서울 미세먼지가 갈수록 심각해져 환경 분석을 위해 선택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ko-KR"/>
              <a:t>서울 데이터 광장의 자료에 따라 공기 오염의 요인 분석 및 농도 측정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Char char="●"/>
            </a:pPr>
            <a:r>
              <a:rPr lang="ko-KR"/>
              <a:t>이를 바탕으로 미세먼지 예측 가능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데이터 전처리</a:t>
            </a:r>
            <a:endParaRPr/>
          </a:p>
        </p:txBody>
      </p:sp>
      <p:pic>
        <p:nvPicPr>
          <p:cNvPr id="297" name="Google Shape;2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8291" y="1073090"/>
            <a:ext cx="6379733" cy="5741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"/>
          <p:cNvSpPr txBox="1"/>
          <p:nvPr/>
        </p:nvSpPr>
        <p:spPr>
          <a:xfrm>
            <a:off x="109500" y="1973725"/>
            <a:ext cx="5694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정제 및 누락된 값 처리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Measurement date를 date와 time으로 나누고, 일 평균 값으로 합함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서울 전체에 대해서 분석해보기 위해서 date로 groupby하고 분석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정제 결과</a:t>
            </a:r>
            <a:endParaRPr/>
          </a:p>
        </p:txBody>
      </p:sp>
      <p:pic>
        <p:nvPicPr>
          <p:cNvPr id="304" name="Google Shape;3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8470" y="884058"/>
            <a:ext cx="7133795" cy="5608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데이터 변환</a:t>
            </a:r>
            <a:endParaRPr/>
          </a:p>
        </p:txBody>
      </p:sp>
      <p:pic>
        <p:nvPicPr>
          <p:cNvPr id="310" name="Google Shape;3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6822" y="3728248"/>
            <a:ext cx="5753100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"/>
          <p:cNvSpPr txBox="1"/>
          <p:nvPr/>
        </p:nvSpPr>
        <p:spPr>
          <a:xfrm>
            <a:off x="233850" y="3522926"/>
            <a:ext cx="5834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변환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위에서 g</a:t>
            </a:r>
            <a:r>
              <a:rPr b="0" i="0" lang="ko-KR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roupby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사용하여 날짜별로 데이터를 집계하고, 분석 가능한 형태로 변환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상관관계 분석(</a:t>
            </a:r>
            <a:r>
              <a:rPr b="0" i="0" lang="ko-KR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corr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및 히트맵 시각화를 통해 주요 변수 간의 관계를 파악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2" name="Google Shape;31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3142" y="951433"/>
            <a:ext cx="6937603" cy="2034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"/>
          <p:cNvSpPr txBox="1"/>
          <p:nvPr>
            <p:ph type="title"/>
          </p:nvPr>
        </p:nvSpPr>
        <p:spPr>
          <a:xfrm>
            <a:off x="838200" y="25302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변환 결과</a:t>
            </a:r>
            <a:endParaRPr/>
          </a:p>
        </p:txBody>
      </p:sp>
      <p:pic>
        <p:nvPicPr>
          <p:cNvPr id="318" name="Google Shape;3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5594" y="463094"/>
            <a:ext cx="6605045" cy="5861503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6"/>
          <p:cNvSpPr txBox="1"/>
          <p:nvPr/>
        </p:nvSpPr>
        <p:spPr>
          <a:xfrm>
            <a:off x="115592" y="1978264"/>
            <a:ext cx="5832611" cy="3786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SO2 (이산화황): 화석 연료의 대기 오염 물질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NO2 (이산화질소): 자동차 배기가스와 산업 활동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O3 (오존): 지표면 근처 2차 오염물질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 (일산화탄소): 불완전 연소로 인해 발생하는 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유독 가스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PM10 (미세먼지): 지름이 10마이크로미터 이하인 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작은 입자상 물질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PM2.5 (초미세먼지): 지름이 2.5마이크로미터 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이하인 더 작은 입자상 물질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특성 엔지니어링</a:t>
            </a:r>
            <a:endParaRPr/>
          </a:p>
        </p:txBody>
      </p:sp>
      <p:sp>
        <p:nvSpPr>
          <p:cNvPr id="325" name="Google Shape;325;p7"/>
          <p:cNvSpPr txBox="1"/>
          <p:nvPr/>
        </p:nvSpPr>
        <p:spPr>
          <a:xfrm>
            <a:off x="585107" y="2926805"/>
            <a:ext cx="583474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3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특성 엔지니어링: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PM10 농도를 기준으로 미세먼지 상태를 4개 등급(좋음, 보통, 나쁨, 매우나쁨)으로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구분하는 새로운 열(</a:t>
            </a:r>
            <a:r>
              <a:rPr b="0" i="0" lang="ko-KR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PM10_class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생성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6" name="Google Shape;3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8141" y="759958"/>
            <a:ext cx="3686175" cy="55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엔지니어링 결과</a:t>
            </a:r>
            <a:endParaRPr/>
          </a:p>
        </p:txBody>
      </p:sp>
      <p:pic>
        <p:nvPicPr>
          <p:cNvPr id="332" name="Google Shape;3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4528" y="1547812"/>
            <a:ext cx="6589695" cy="509746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8"/>
          <p:cNvSpPr txBox="1"/>
          <p:nvPr/>
        </p:nvSpPr>
        <p:spPr>
          <a:xfrm>
            <a:off x="2612571" y="3211286"/>
            <a:ext cx="16981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 : 좋음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: 보통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: 나쁨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 : 매우 나쁨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모델링 과정 (알고리즘, 분류모델)</a:t>
            </a:r>
            <a:endParaRPr/>
          </a:p>
        </p:txBody>
      </p:sp>
      <p:sp>
        <p:nvSpPr>
          <p:cNvPr id="339" name="Google Shape;339;p9"/>
          <p:cNvSpPr txBox="1"/>
          <p:nvPr>
            <p:ph idx="1" type="body"/>
          </p:nvPr>
        </p:nvSpPr>
        <p:spPr>
          <a:xfrm>
            <a:off x="838200" y="2009321"/>
            <a:ext cx="10515600" cy="419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i="0" lang="ko-KR">
                <a:latin typeface="Roboto"/>
                <a:ea typeface="Roboto"/>
                <a:cs typeface="Roboto"/>
                <a:sym typeface="Roboto"/>
              </a:rPr>
              <a:t>의사결정 나무 (Decision Tree Classifier)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ko-KR">
                <a:latin typeface="Roboto"/>
                <a:ea typeface="Roboto"/>
                <a:cs typeface="Roboto"/>
                <a:sym typeface="Roboto"/>
              </a:rPr>
              <a:t>특징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b="0" i="0" lang="ko-KR">
                <a:latin typeface="Roboto"/>
                <a:ea typeface="Roboto"/>
                <a:cs typeface="Roboto"/>
                <a:sym typeface="Roboto"/>
              </a:rPr>
              <a:t>직관적이고 빠르게 동작, 데이터의 구조를 이해하기 쉬움.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b="0" i="0" lang="ko-KR">
                <a:latin typeface="Roboto"/>
                <a:ea typeface="Roboto"/>
                <a:cs typeface="Roboto"/>
                <a:sym typeface="Roboto"/>
              </a:rPr>
              <a:t>여러 결정 나무의 앙상블을 통해 과적합을 방지하고, 강력한 성능 제공.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b="0" i="0" lang="ko-KR">
                <a:latin typeface="Roboto"/>
                <a:ea typeface="Roboto"/>
                <a:cs typeface="Roboto"/>
                <a:sym typeface="Roboto"/>
              </a:rPr>
              <a:t>부스팅 알고리즘을 사용하여 성능 향상.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ko-KR">
                <a:latin typeface="Roboto"/>
                <a:ea typeface="Roboto"/>
                <a:cs typeface="Roboto"/>
                <a:sym typeface="Roboto"/>
              </a:rPr>
              <a:t>단점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b="0" i="0" lang="ko-KR">
                <a:latin typeface="Roboto"/>
                <a:ea typeface="Roboto"/>
                <a:cs typeface="Roboto"/>
                <a:sym typeface="Roboto"/>
              </a:rPr>
              <a:t>과적합 가능성. 랜덤 포레스트 (Random Forest Classifier)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b="0" i="0" lang="ko-KR">
                <a:latin typeface="Roboto"/>
                <a:ea typeface="Roboto"/>
                <a:cs typeface="Roboto"/>
                <a:sym typeface="Roboto"/>
              </a:rPr>
              <a:t>훈련 시간이 오래 걸릴 수 있음. XGBoost Classifier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■"/>
            </a:pPr>
            <a:r>
              <a:rPr b="0" i="0" lang="ko-K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하이퍼파라미터 조정이 필요.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rmulating a Research Problem for University Students by Slidesgo">
  <a:themeElements>
    <a:clrScheme name="Simple Light">
      <a:dk1>
        <a:srgbClr val="0A0A0A"/>
      </a:dk1>
      <a:lt1>
        <a:srgbClr val="F9F9F9"/>
      </a:lt1>
      <a:dk2>
        <a:srgbClr val="DDDDDD"/>
      </a:dk2>
      <a:lt2>
        <a:srgbClr val="B3B4B3"/>
      </a:lt2>
      <a:accent1>
        <a:srgbClr val="878887"/>
      </a:accent1>
      <a:accent2>
        <a:srgbClr val="5F616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2024-12-05T06:57:12Z</dcterms:created>
  <dc:creator>임의순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0x010100CF8315B8BAE94A4EB146EAE64C3F0F89</vt:lpwstr>
  </property>
</Properties>
</file>