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7160-E7A3-344E-ADDB-529753F47C82}" type="datetimeFigureOut">
              <a:rPr lang="en-US" smtClean="0"/>
              <a:t>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jects.appcelerator.com/alloy/docs/Alloy-bootstrap/index.html" TargetMode="External"/><Relationship Id="rId3" Type="http://schemas.openxmlformats.org/officeDocument/2006/relationships/hyperlink" Target="https://github.com/appcelerator/allo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clearlyinnovative.com" TargetMode="External"/><Relationship Id="rId3" Type="http://schemas.openxmlformats.org/officeDocument/2006/relationships/hyperlink" Target="http://blog.clearlyinnovativ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Appcelerator</a:t>
            </a:r>
            <a:r>
              <a:rPr lang="en-US" dirty="0" smtClean="0"/>
              <a:t> Titanium Alloy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App, Step-By-Step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TabGroup</a:t>
            </a:r>
            <a:r>
              <a:rPr lang="en-US" dirty="0" smtClean="0"/>
              <a:t> Creation,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sz="2000" b="1" i="1" dirty="0" smtClean="0">
                <a:latin typeface="Courier"/>
                <a:cs typeface="Courier"/>
              </a:rPr>
              <a:t>&lt;Require </a:t>
            </a:r>
            <a:r>
              <a:rPr lang="en-US" sz="2000" b="1" i="1" dirty="0" err="1" smtClean="0">
                <a:latin typeface="Courier"/>
                <a:cs typeface="Courier"/>
              </a:rPr>
              <a:t>src</a:t>
            </a:r>
            <a:r>
              <a:rPr lang="en-US" sz="2000" b="1" i="1" dirty="0" smtClean="0">
                <a:latin typeface="Courier"/>
                <a:cs typeface="Courier"/>
              </a:rPr>
              <a:t>=“”/&gt; </a:t>
            </a:r>
            <a:r>
              <a:rPr lang="en-US" dirty="0" smtClean="0">
                <a:cs typeface="Courier"/>
              </a:rPr>
              <a:t>so we can modularize our code more efficiently.</a:t>
            </a:r>
          </a:p>
          <a:p>
            <a:r>
              <a:rPr lang="en-US" dirty="0" smtClean="0">
                <a:cs typeface="Courier"/>
              </a:rPr>
              <a:t>The functionality for each components is separated into the specified controller file</a:t>
            </a:r>
            <a:endParaRPr lang="en-US" dirty="0">
              <a:cs typeface="Courier"/>
            </a:endParaRPr>
          </a:p>
        </p:txBody>
      </p:sp>
      <p:pic>
        <p:nvPicPr>
          <p:cNvPr id="4" name="Picture 3" descr="Screen Shot 2012-09-11 at 10.4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8" y="3859979"/>
            <a:ext cx="6096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We’ve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you should be able to run you application and click through the two tabs and see the expected behavior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QUESTIONS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6244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tabViewOne.js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Here we will add some action to what we have built to open a child window from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tabViewOne.xml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1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b="1" i="1" dirty="0" smtClean="0">
                <a:latin typeface="Courier"/>
                <a:cs typeface="Courier"/>
              </a:rPr>
              <a:t>$.</a:t>
            </a:r>
            <a:r>
              <a:rPr lang="en-US" sz="2000" b="1" i="1" dirty="0" err="1" smtClean="0">
                <a:latin typeface="Courier"/>
                <a:cs typeface="Courier"/>
              </a:rPr>
              <a:t>open_button.eventListener</a:t>
            </a:r>
            <a:r>
              <a:rPr lang="en-US" dirty="0" smtClean="0"/>
              <a:t> will be called when the user clicks on </a:t>
            </a:r>
            <a:r>
              <a:rPr lang="en-US" sz="2000" b="1" i="1" dirty="0" smtClean="0">
                <a:latin typeface="Courier"/>
                <a:cs typeface="Courier"/>
              </a:rPr>
              <a:t>“</a:t>
            </a:r>
            <a:r>
              <a:rPr lang="en-US" sz="2000" b="1" i="1" dirty="0" err="1" smtClean="0">
                <a:latin typeface="Courier"/>
                <a:cs typeface="Courier"/>
              </a:rPr>
              <a:t>one_button</a:t>
            </a:r>
            <a:r>
              <a:rPr lang="en-US" sz="2000" b="1" i="1" dirty="0" smtClean="0">
                <a:latin typeface="Courier"/>
                <a:cs typeface="Courier"/>
              </a:rPr>
              <a:t>”</a:t>
            </a:r>
            <a:r>
              <a:rPr lang="en-US" dirty="0" smtClean="0"/>
              <a:t>. The </a:t>
            </a:r>
            <a:r>
              <a:rPr lang="en-US" sz="2000" b="1" i="1" dirty="0" smtClean="0">
                <a:latin typeface="Courier"/>
                <a:cs typeface="Courier"/>
              </a:rPr>
              <a:t>“$.” </a:t>
            </a:r>
            <a:r>
              <a:rPr lang="en-US" dirty="0" smtClean="0"/>
              <a:t>notation allows you to access your objects by id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need to access the controller for the new window.</a:t>
            </a:r>
          </a:p>
          <a:p>
            <a:r>
              <a:rPr lang="en-US" sz="2000" b="1" i="1" dirty="0" err="1" smtClean="0">
                <a:latin typeface="Courier"/>
                <a:cs typeface="Courier"/>
              </a:rPr>
              <a:t>Alloy.getController</a:t>
            </a:r>
            <a:r>
              <a:rPr lang="en-US" sz="2000" b="1" i="1" dirty="0" smtClean="0">
                <a:latin typeface="Courier"/>
                <a:cs typeface="Courier"/>
              </a:rPr>
              <a:t>(‘</a:t>
            </a:r>
            <a:r>
              <a:rPr lang="en-US" sz="2000" b="1" i="1" dirty="0" err="1" smtClean="0">
                <a:latin typeface="Courier"/>
                <a:cs typeface="Courier"/>
              </a:rPr>
              <a:t>tabViewOneChild</a:t>
            </a:r>
            <a:r>
              <a:rPr lang="en-US" sz="2000" b="1" i="1" dirty="0" smtClean="0">
                <a:latin typeface="Courier"/>
                <a:cs typeface="Courier"/>
              </a:rPr>
              <a:t>’); </a:t>
            </a:r>
            <a:r>
              <a:rPr lang="en-US" dirty="0" smtClean="0"/>
              <a:t>returns the controller object.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controller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Type,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tabViewOneChild</a:t>
            </a:r>
            <a:r>
              <a:rPr lang="en-US" sz="2000" dirty="0" smtClean="0"/>
              <a:t>, </a:t>
            </a:r>
            <a:endParaRPr lang="en-US" sz="2000" dirty="0" smtClean="0"/>
          </a:p>
          <a:p>
            <a:r>
              <a:rPr lang="en-US" dirty="0" smtClean="0"/>
              <a:t>In this controller at </a:t>
            </a:r>
            <a:r>
              <a:rPr lang="en-US" sz="2000" b="1" i="1" dirty="0" smtClean="0">
                <a:latin typeface="Courier"/>
                <a:cs typeface="Courier"/>
              </a:rPr>
              <a:t>app/controllers</a:t>
            </a:r>
            <a:r>
              <a:rPr lang="en-US" sz="2000" b="1" i="1" dirty="0">
                <a:latin typeface="Courier"/>
                <a:cs typeface="Courier"/>
              </a:rPr>
              <a:t>/</a:t>
            </a:r>
            <a:r>
              <a:rPr lang="en-US" sz="2000" b="1" i="1" dirty="0" err="1" smtClean="0">
                <a:latin typeface="Courier"/>
                <a:cs typeface="Courier"/>
              </a:rPr>
              <a:t>tabViewOneChild.js</a:t>
            </a:r>
            <a:r>
              <a:rPr lang="en-US" sz="2000" b="1" i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we </a:t>
            </a:r>
            <a:r>
              <a:rPr lang="en-US" dirty="0" smtClean="0"/>
              <a:t>only need to open the view.</a:t>
            </a:r>
          </a:p>
          <a:p>
            <a:r>
              <a:rPr lang="en-US" dirty="0" smtClean="0"/>
              <a:t>We pass in the tab object as a parameter for the function</a:t>
            </a:r>
          </a:p>
          <a:p>
            <a:r>
              <a:rPr lang="en-US" dirty="0" smtClean="0"/>
              <a:t>To expose methods outside of controller we use </a:t>
            </a:r>
            <a:r>
              <a:rPr lang="en-US" sz="2000" b="1" i="1" dirty="0" smtClean="0">
                <a:latin typeface="Courier"/>
                <a:cs typeface="Courier"/>
              </a:rPr>
              <a:t>exports</a:t>
            </a:r>
            <a:endParaRPr lang="en-US" sz="2000" b="1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6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tabViewOneChild.js</a:t>
            </a:r>
            <a:r>
              <a:rPr lang="en-US" dirty="0" smtClean="0"/>
              <a:t> controller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Courier"/>
                <a:cs typeface="Courier"/>
              </a:rPr>
              <a:t>app/controllers</a:t>
            </a:r>
            <a:r>
              <a:rPr lang="en-US" sz="2000" b="1" i="1" dirty="0">
                <a:latin typeface="Courier"/>
                <a:cs typeface="Courier"/>
              </a:rPr>
              <a:t>/</a:t>
            </a:r>
            <a:r>
              <a:rPr lang="en-US" sz="2000" b="1" i="1" dirty="0" err="1">
                <a:latin typeface="Courier"/>
                <a:cs typeface="Courier"/>
              </a:rPr>
              <a:t>tabViewOneChild.js</a:t>
            </a:r>
            <a:r>
              <a:rPr lang="en-US" sz="2000" b="1" i="1" dirty="0">
                <a:latin typeface="Courier"/>
                <a:cs typeface="Courier"/>
              </a:rPr>
              <a:t> </a:t>
            </a:r>
            <a:r>
              <a:rPr lang="en-US" dirty="0" smtClean="0"/>
              <a:t>code should look like this when completed</a:t>
            </a:r>
          </a:p>
          <a:p>
            <a:r>
              <a:rPr lang="en-US" dirty="0" smtClean="0"/>
              <a:t>We use the tab container to open the child window using the window id</a:t>
            </a:r>
            <a:endParaRPr lang="en-US" dirty="0"/>
          </a:p>
        </p:txBody>
      </p:sp>
      <p:pic>
        <p:nvPicPr>
          <p:cNvPr id="5" name="Picture 4" descr="Screen Shot 2012-09-11 at 10.46.3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0"/>
          <a:stretch/>
        </p:blipFill>
        <p:spPr>
          <a:xfrm>
            <a:off x="624573" y="4056682"/>
            <a:ext cx="7905929" cy="17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tabViewOneChild.xml</a:t>
            </a:r>
            <a:r>
              <a:rPr lang="en-US" dirty="0" smtClean="0"/>
              <a:t> view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Courier"/>
                <a:cs typeface="Courier"/>
              </a:rPr>
              <a:t>app/views</a:t>
            </a:r>
            <a:r>
              <a:rPr lang="en-US" sz="2000" b="1" i="1" dirty="0">
                <a:latin typeface="Courier"/>
                <a:cs typeface="Courier"/>
              </a:rPr>
              <a:t>/</a:t>
            </a:r>
            <a:r>
              <a:rPr lang="en-US" sz="2000" b="1" i="1" dirty="0" err="1">
                <a:latin typeface="Courier"/>
                <a:cs typeface="Courier"/>
              </a:rPr>
              <a:t>tabViewOneChild.xml</a:t>
            </a:r>
            <a:r>
              <a:rPr lang="en-US" sz="2000" b="1" i="1" dirty="0">
                <a:latin typeface="Courier"/>
                <a:cs typeface="Courier"/>
              </a:rPr>
              <a:t> </a:t>
            </a:r>
            <a:r>
              <a:rPr lang="en-US" dirty="0" smtClean="0"/>
              <a:t>code should look like this when completed</a:t>
            </a:r>
          </a:p>
          <a:p>
            <a:r>
              <a:rPr lang="en-US" dirty="0" smtClean="0"/>
              <a:t>We simple window with label; the id is defined here so that the controller can access it.</a:t>
            </a:r>
            <a:endParaRPr lang="en-US" dirty="0"/>
          </a:p>
        </p:txBody>
      </p:sp>
      <p:pic>
        <p:nvPicPr>
          <p:cNvPr id="4" name="Picture 3" descr="Screen Shot 2012-09-11 at 10.4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9" y="4186045"/>
            <a:ext cx="6007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tabViewOne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we call the exported function we created in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tabViewOneChild.js</a:t>
            </a:r>
            <a:r>
              <a:rPr lang="en-US" sz="2800" dirty="0" smtClean="0"/>
              <a:t> to open the window.</a:t>
            </a:r>
          </a:p>
          <a:p>
            <a:r>
              <a:rPr lang="en-US" sz="2800" dirty="0" smtClean="0"/>
              <a:t>We have access to any and all exported objects from the controller</a:t>
            </a:r>
            <a:endParaRPr lang="en-US" sz="2800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4023203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Directory Structure Should Look Like This</a:t>
            </a:r>
            <a:endParaRPr lang="en-US" dirty="0"/>
          </a:p>
        </p:txBody>
      </p:sp>
      <p:pic>
        <p:nvPicPr>
          <p:cNvPr id="4" name="Content Placeholder 3" descr="Screen Shot 2012-09-11 at 10.45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4304"/>
          <a:stretch/>
        </p:blipFill>
        <p:spPr>
          <a:xfrm>
            <a:off x="2520447" y="1600200"/>
            <a:ext cx="3938196" cy="4525963"/>
          </a:xfrm>
        </p:spPr>
      </p:pic>
    </p:spTree>
    <p:extLst>
      <p:ext uri="{BB962C8B-B14F-4D97-AF65-F5344CB8AC3E}">
        <p14:creationId xmlns:p14="http://schemas.microsoft.com/office/powerpoint/2010/main" val="11079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Alloy download instruction</a:t>
            </a:r>
          </a:p>
          <a:p>
            <a:pPr lvl="1"/>
            <a:r>
              <a:rPr lang="en-US" i="1" dirty="0" smtClean="0">
                <a:hlinkClick r:id="rId2"/>
              </a:rPr>
              <a:t>http://projects.appcelerator.com/alloy/docs/Alloy-bootstrap/index.html</a:t>
            </a:r>
            <a:endParaRPr lang="en-US" i="1" dirty="0" smtClean="0"/>
          </a:p>
          <a:p>
            <a:pPr lvl="1"/>
            <a:r>
              <a:rPr lang="en-US" i="1" dirty="0" smtClean="0">
                <a:hlinkClick r:id="rId3"/>
              </a:rPr>
              <a:t>https://github.com/appcelerator/</a:t>
            </a:r>
            <a:r>
              <a:rPr lang="en-US" i="1" dirty="0" smtClean="0">
                <a:hlinkClick r:id="rId3"/>
              </a:rPr>
              <a:t>alloy</a:t>
            </a:r>
            <a:endParaRPr lang="en-US" i="1" dirty="0" smtClean="0"/>
          </a:p>
          <a:p>
            <a:r>
              <a:rPr lang="en-US" smtClean="0"/>
              <a:t>Complete Project </a:t>
            </a:r>
            <a:r>
              <a:rPr lang="en-US" dirty="0" smtClean="0"/>
              <a:t>Source Code</a:t>
            </a:r>
          </a:p>
          <a:p>
            <a:pPr lvl="1"/>
            <a:r>
              <a:rPr lang="en-US" i="1" dirty="0"/>
              <a:t>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aaronksaunders</a:t>
            </a:r>
            <a:r>
              <a:rPr lang="en-US" i="1" dirty="0"/>
              <a:t>/</a:t>
            </a:r>
            <a:r>
              <a:rPr lang="en-US" i="1" dirty="0" err="1"/>
              <a:t>SimpleAlloyPresentationApp</a:t>
            </a:r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09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Should Look Like This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pic>
        <p:nvPicPr>
          <p:cNvPr id="6" name="Picture 5" descr="Screen Shot 2012-09-11 at 10.45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4" y="1600200"/>
            <a:ext cx="3278255" cy="4780788"/>
          </a:xfrm>
          <a:prstGeom prst="rect">
            <a:avLst/>
          </a:prstGeom>
        </p:spPr>
      </p:pic>
      <p:pic>
        <p:nvPicPr>
          <p:cNvPr id="7" name="Picture 6" descr="Screen Shot 2012-09-11 at 10.45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71" y="1600200"/>
            <a:ext cx="3331926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1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Aaron K. Saunders</a:t>
            </a:r>
          </a:p>
          <a:p>
            <a:pPr marL="0" indent="0" algn="ctr">
              <a:buNone/>
            </a:pPr>
            <a:r>
              <a:rPr lang="en-US" dirty="0" smtClean="0"/>
              <a:t>Clearly Innovative Inc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info@clearlyinnovative.com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aaronksaunders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blog.clearlyinnovative.com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Project Source Code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aaronksaunders</a:t>
            </a:r>
            <a:r>
              <a:rPr lang="en-US" dirty="0"/>
              <a:t>/</a:t>
            </a:r>
            <a:r>
              <a:rPr lang="en-US" dirty="0" err="1"/>
              <a:t>SimpleAlloyPresentationApp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new project in </a:t>
            </a:r>
            <a:r>
              <a:rPr lang="en-US" dirty="0" err="1" smtClean="0"/>
              <a:t>TiStudio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Project</a:t>
            </a:r>
          </a:p>
          <a:p>
            <a:r>
              <a:rPr lang="en-US" dirty="0" smtClean="0"/>
              <a:t>Open up terminal in project to add Alloy functionality</a:t>
            </a:r>
          </a:p>
          <a:p>
            <a:endParaRPr lang="en-US" dirty="0"/>
          </a:p>
        </p:txBody>
      </p:sp>
      <p:pic>
        <p:nvPicPr>
          <p:cNvPr id="5" name="Picture 4" descr="Screen Shot 2012-09-11 at 10.44.2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1709650" y="3506581"/>
            <a:ext cx="4739147" cy="30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3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Alloy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 window you just created, type </a:t>
            </a:r>
            <a:r>
              <a:rPr lang="en-US" sz="2400" b="1" i="1" dirty="0" smtClean="0">
                <a:latin typeface="Courier"/>
                <a:cs typeface="Courier"/>
              </a:rPr>
              <a:t>alloy new . </a:t>
            </a:r>
          </a:p>
          <a:p>
            <a:r>
              <a:rPr lang="en-US" dirty="0" smtClean="0"/>
              <a:t>Output should look something like this</a:t>
            </a:r>
            <a:endParaRPr lang="en-US" b="1" dirty="0" smtClean="0">
              <a:cs typeface="Courier"/>
            </a:endParaRP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2-09-11 at 10.44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9" y="3427207"/>
            <a:ext cx="6675241" cy="3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</a:t>
            </a:r>
            <a:r>
              <a:rPr lang="en-US" dirty="0" err="1" smtClean="0"/>
              <a:t>index.js</a:t>
            </a:r>
            <a:r>
              <a:rPr lang="en-US" dirty="0" smtClean="0"/>
              <a:t> in controllers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index.js</a:t>
            </a:r>
            <a:r>
              <a:rPr lang="en-US" sz="2000" b="1" i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edit the file so it should look like this</a:t>
            </a:r>
            <a:endParaRPr lang="en-US" dirty="0"/>
          </a:p>
        </p:txBody>
      </p:sp>
      <p:pic>
        <p:nvPicPr>
          <p:cNvPr id="4" name="Picture 3" descr="Screen Shot 2012-09-11 at 10.59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75" y="2989305"/>
            <a:ext cx="5143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Tabs for the </a:t>
            </a:r>
            <a:r>
              <a:rPr lang="en-US" dirty="0" err="1" smtClean="0"/>
              <a:t>TabGroup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tabOneView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Open the file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tabOneView.xml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Edit the file as follows</a:t>
            </a:r>
            <a:endParaRPr lang="en-US" dirty="0"/>
          </a:p>
        </p:txBody>
      </p:sp>
      <p:pic>
        <p:nvPicPr>
          <p:cNvPr id="4" name="Picture 3" descr="Screen Shot 2012-09-11 at 10.4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954463"/>
            <a:ext cx="668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creation, more details</a:t>
            </a:r>
            <a:endParaRPr lang="en-US" dirty="0"/>
          </a:p>
        </p:txBody>
      </p:sp>
      <p:pic>
        <p:nvPicPr>
          <p:cNvPr id="5" name="Content Placeholder 4" descr="Screen Shot 2012-09-11 at 10.47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4372" b="-64"/>
          <a:stretch/>
        </p:blipFill>
        <p:spPr>
          <a:xfrm>
            <a:off x="457200" y="3544059"/>
            <a:ext cx="7773626" cy="2638355"/>
          </a:xfrm>
        </p:spPr>
      </p:pic>
      <p:sp>
        <p:nvSpPr>
          <p:cNvPr id="8" name="Rectangle 7"/>
          <p:cNvSpPr/>
          <p:nvPr/>
        </p:nvSpPr>
        <p:spPr>
          <a:xfrm>
            <a:off x="457200" y="1541215"/>
            <a:ext cx="80099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We set an ids on objects so they can be accessed from controllers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We have a tab with a nested window and the button in the window</a:t>
            </a:r>
          </a:p>
        </p:txBody>
      </p:sp>
    </p:spTree>
    <p:extLst>
      <p:ext uri="{BB962C8B-B14F-4D97-AF65-F5344CB8AC3E}">
        <p14:creationId xmlns:p14="http://schemas.microsoft.com/office/powerpoint/2010/main" val="19258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creation, Tab View Two</a:t>
            </a:r>
            <a:endParaRPr lang="en-US" dirty="0"/>
          </a:p>
        </p:txBody>
      </p:sp>
      <p:pic>
        <p:nvPicPr>
          <p:cNvPr id="3" name="Picture 2" descr="Screen Shot 2012-09-11 at 10.4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7" y="4255255"/>
            <a:ext cx="6908800" cy="1511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tabViewTwo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sz="2000" b="1" i="1" dirty="0">
                <a:latin typeface="Courier"/>
                <a:cs typeface="Courier"/>
              </a:rPr>
              <a:t>a</a:t>
            </a:r>
            <a:r>
              <a:rPr lang="en-US" sz="2000" b="1" i="1" dirty="0" smtClean="0">
                <a:latin typeface="Courier"/>
                <a:cs typeface="Courier"/>
              </a:rPr>
              <a:t>pp/views/</a:t>
            </a:r>
            <a:r>
              <a:rPr lang="en-US" sz="2000" b="1" i="1" dirty="0" err="1" smtClean="0">
                <a:latin typeface="Courier"/>
                <a:cs typeface="Courier"/>
              </a:rPr>
              <a:t>tabViewTwo.xml</a:t>
            </a:r>
            <a:r>
              <a:rPr lang="en-US" dirty="0" smtClean="0"/>
              <a:t> is very similar to </a:t>
            </a:r>
            <a:r>
              <a:rPr lang="en-US" sz="2000" b="1" i="1" dirty="0" err="1" smtClean="0">
                <a:latin typeface="Courier"/>
                <a:cs typeface="Courier"/>
              </a:rPr>
              <a:t>tabViewOne.xml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We now have the tabs set up, lets create the </a:t>
            </a:r>
            <a:r>
              <a:rPr lang="en-US" dirty="0" err="1" smtClean="0"/>
              <a:t>tabGroup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TabGroup</a:t>
            </a:r>
            <a:r>
              <a:rPr lang="en-US" dirty="0" smtClean="0"/>
              <a:t>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index.xml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Add the </a:t>
            </a:r>
            <a:r>
              <a:rPr lang="en-US" dirty="0" err="1" smtClean="0"/>
              <a:t>TabGroup</a:t>
            </a:r>
            <a:r>
              <a:rPr lang="en-US" dirty="0" smtClean="0"/>
              <a:t> object and then nest the require statements using the controller file name for each </a:t>
            </a:r>
            <a:r>
              <a:rPr lang="en-US" dirty="0" err="1" smtClean="0"/>
              <a:t>tabView</a:t>
            </a:r>
            <a:r>
              <a:rPr lang="en-US" dirty="0" smtClean="0"/>
              <a:t> we created</a:t>
            </a:r>
            <a:endParaRPr lang="en-US" dirty="0"/>
          </a:p>
        </p:txBody>
      </p:sp>
      <p:pic>
        <p:nvPicPr>
          <p:cNvPr id="4" name="Picture 3" descr="Screen Shot 2012-09-11 at 10.4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8" y="4027337"/>
            <a:ext cx="6096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575</Words>
  <Application>Microsoft Macintosh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Appcelerator Titanium Alloy</vt:lpstr>
      <vt:lpstr>Getting Started</vt:lpstr>
      <vt:lpstr>Create new project in TiStudio</vt:lpstr>
      <vt:lpstr>Create Alloy Project</vt:lpstr>
      <vt:lpstr>Modify index.js in controllers folder</vt:lpstr>
      <vt:lpstr>Create the Tabs for the TabGroup</vt:lpstr>
      <vt:lpstr>Tab creation, more details</vt:lpstr>
      <vt:lpstr>Tab creation, Tab View Two</vt:lpstr>
      <vt:lpstr>TabGroup Creation</vt:lpstr>
      <vt:lpstr>TabGroup Creation, explanation</vt:lpstr>
      <vt:lpstr>Let’s See What We’ve Built</vt:lpstr>
      <vt:lpstr>Navigating Between Windows</vt:lpstr>
      <vt:lpstr>Navigating Between Windows</vt:lpstr>
      <vt:lpstr>Navigating Between Windows</vt:lpstr>
      <vt:lpstr>Creating new controller object</vt:lpstr>
      <vt:lpstr>tabViewOneChild.js controller source</vt:lpstr>
      <vt:lpstr>tabViewOneChild.xml view source</vt:lpstr>
      <vt:lpstr>Back to tabViewOne controller</vt:lpstr>
      <vt:lpstr>Final Directory Structure Should Look Like This</vt:lpstr>
      <vt:lpstr>App Should Look Like This</vt:lpstr>
      <vt:lpstr>More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</dc:title>
  <dc:creator>Aaron Saunders</dc:creator>
  <cp:lastModifiedBy>Aaron Saunders</cp:lastModifiedBy>
  <cp:revision>24</cp:revision>
  <dcterms:created xsi:type="dcterms:W3CDTF">2012-09-11T14:48:25Z</dcterms:created>
  <dcterms:modified xsi:type="dcterms:W3CDTF">2012-09-12T15:03:50Z</dcterms:modified>
</cp:coreProperties>
</file>