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25042-633C-4AC1-9F98-83F8EDBE76C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DADBA4-EEC3-4792-96C0-23282944FECF}">
      <dgm:prSet/>
      <dgm:spPr/>
      <dgm:t>
        <a:bodyPr/>
        <a:lstStyle/>
        <a:p>
          <a:r>
            <a:rPr lang="en-US" dirty="0"/>
            <a:t>Perception of Flying</a:t>
          </a:r>
        </a:p>
      </dgm:t>
    </dgm:pt>
    <dgm:pt modelId="{2154C32B-3903-40C7-B9C0-E6F0BD2EC14F}" type="parTrans" cxnId="{1E53DFC2-E365-4CC8-81F7-0E9776FB2955}">
      <dgm:prSet/>
      <dgm:spPr/>
      <dgm:t>
        <a:bodyPr/>
        <a:lstStyle/>
        <a:p>
          <a:endParaRPr lang="en-US"/>
        </a:p>
      </dgm:t>
    </dgm:pt>
    <dgm:pt modelId="{5014E3CB-0D10-4222-B3BB-3A6AC127E049}" type="sibTrans" cxnId="{1E53DFC2-E365-4CC8-81F7-0E9776FB2955}">
      <dgm:prSet/>
      <dgm:spPr/>
      <dgm:t>
        <a:bodyPr/>
        <a:lstStyle/>
        <a:p>
          <a:endParaRPr lang="en-US"/>
        </a:p>
      </dgm:t>
    </dgm:pt>
    <dgm:pt modelId="{1A6BE3F4-349C-42DF-8F77-9F6FFCA8D781}">
      <dgm:prSet/>
      <dgm:spPr/>
      <dgm:t>
        <a:bodyPr/>
        <a:lstStyle/>
        <a:p>
          <a:r>
            <a:rPr lang="en-US" dirty="0"/>
            <a:t>Public Concern &amp; Fear</a:t>
          </a:r>
        </a:p>
      </dgm:t>
    </dgm:pt>
    <dgm:pt modelId="{8B12F2BA-EE21-437F-8CDD-0BF06CC081F1}" type="parTrans" cxnId="{203C861D-4661-43A2-89F5-1419568CB295}">
      <dgm:prSet/>
      <dgm:spPr/>
      <dgm:t>
        <a:bodyPr/>
        <a:lstStyle/>
        <a:p>
          <a:endParaRPr lang="en-US"/>
        </a:p>
      </dgm:t>
    </dgm:pt>
    <dgm:pt modelId="{EB1DA198-4C8F-4AB8-85B6-31EAF7A04601}" type="sibTrans" cxnId="{203C861D-4661-43A2-89F5-1419568CB295}">
      <dgm:prSet/>
      <dgm:spPr/>
      <dgm:t>
        <a:bodyPr/>
        <a:lstStyle/>
        <a:p>
          <a:endParaRPr lang="en-US"/>
        </a:p>
      </dgm:t>
    </dgm:pt>
    <dgm:pt modelId="{D5C363F5-23D2-4806-AA4F-B73871ED0F15}">
      <dgm:prSet/>
      <dgm:spPr/>
      <dgm:t>
        <a:bodyPr/>
        <a:lstStyle/>
        <a:p>
          <a:r>
            <a:rPr lang="en-US" dirty="0"/>
            <a:t>Media’s Role</a:t>
          </a:r>
        </a:p>
      </dgm:t>
    </dgm:pt>
    <dgm:pt modelId="{ECA5CD3B-6E09-42D4-9625-538B45168530}" type="sibTrans" cxnId="{45809DCF-E52A-4188-A2B0-57972E5C4189}">
      <dgm:prSet/>
      <dgm:spPr/>
      <dgm:t>
        <a:bodyPr/>
        <a:lstStyle/>
        <a:p>
          <a:endParaRPr lang="en-US"/>
        </a:p>
      </dgm:t>
    </dgm:pt>
    <dgm:pt modelId="{6B08F8C9-AD72-41E7-8760-2829CB5B0F42}" type="parTrans" cxnId="{45809DCF-E52A-4188-A2B0-57972E5C4189}">
      <dgm:prSet/>
      <dgm:spPr/>
      <dgm:t>
        <a:bodyPr/>
        <a:lstStyle/>
        <a:p>
          <a:endParaRPr lang="en-US"/>
        </a:p>
      </dgm:t>
    </dgm:pt>
    <dgm:pt modelId="{E959D1C2-63D7-4246-81CA-A47F02ED2242}" type="pres">
      <dgm:prSet presAssocID="{19F25042-633C-4AC1-9F98-83F8EDBE76CA}" presName="vert0" presStyleCnt="0">
        <dgm:presLayoutVars>
          <dgm:dir/>
          <dgm:animOne val="branch"/>
          <dgm:animLvl val="lvl"/>
        </dgm:presLayoutVars>
      </dgm:prSet>
      <dgm:spPr/>
    </dgm:pt>
    <dgm:pt modelId="{4555B49A-42ED-4FB1-8FE7-8B9AF0F357F6}" type="pres">
      <dgm:prSet presAssocID="{92DADBA4-EEC3-4792-96C0-23282944FECF}" presName="thickLine" presStyleLbl="alignNode1" presStyleIdx="0" presStyleCnt="3"/>
      <dgm:spPr/>
    </dgm:pt>
    <dgm:pt modelId="{40C56F88-4504-4FE7-853C-1217303C0689}" type="pres">
      <dgm:prSet presAssocID="{92DADBA4-EEC3-4792-96C0-23282944FECF}" presName="horz1" presStyleCnt="0"/>
      <dgm:spPr/>
    </dgm:pt>
    <dgm:pt modelId="{1C9745BE-DD23-4D63-B525-AA8957256850}" type="pres">
      <dgm:prSet presAssocID="{92DADBA4-EEC3-4792-96C0-23282944FECF}" presName="tx1" presStyleLbl="revTx" presStyleIdx="0" presStyleCnt="3"/>
      <dgm:spPr/>
    </dgm:pt>
    <dgm:pt modelId="{E9E7557A-DF13-4DE5-AF5F-ED50C7C7A8FF}" type="pres">
      <dgm:prSet presAssocID="{92DADBA4-EEC3-4792-96C0-23282944FECF}" presName="vert1" presStyleCnt="0"/>
      <dgm:spPr/>
    </dgm:pt>
    <dgm:pt modelId="{F164DC85-DDC4-4A4B-86EF-A3EF53EF8E7A}" type="pres">
      <dgm:prSet presAssocID="{D5C363F5-23D2-4806-AA4F-B73871ED0F15}" presName="thickLine" presStyleLbl="alignNode1" presStyleIdx="1" presStyleCnt="3"/>
      <dgm:spPr/>
    </dgm:pt>
    <dgm:pt modelId="{5E18F88E-574E-4DF4-8832-0C05CD78E1D7}" type="pres">
      <dgm:prSet presAssocID="{D5C363F5-23D2-4806-AA4F-B73871ED0F15}" presName="horz1" presStyleCnt="0"/>
      <dgm:spPr/>
    </dgm:pt>
    <dgm:pt modelId="{65BD6173-3267-4D9F-ACFC-246D1BDA942D}" type="pres">
      <dgm:prSet presAssocID="{D5C363F5-23D2-4806-AA4F-B73871ED0F15}" presName="tx1" presStyleLbl="revTx" presStyleIdx="1" presStyleCnt="3"/>
      <dgm:spPr/>
    </dgm:pt>
    <dgm:pt modelId="{1A1B05D8-B9BB-4585-B605-9738FFA211FB}" type="pres">
      <dgm:prSet presAssocID="{D5C363F5-23D2-4806-AA4F-B73871ED0F15}" presName="vert1" presStyleCnt="0"/>
      <dgm:spPr/>
    </dgm:pt>
    <dgm:pt modelId="{188D41B1-AB11-474B-94F3-CCF763CED876}" type="pres">
      <dgm:prSet presAssocID="{1A6BE3F4-349C-42DF-8F77-9F6FFCA8D781}" presName="thickLine" presStyleLbl="alignNode1" presStyleIdx="2" presStyleCnt="3"/>
      <dgm:spPr/>
    </dgm:pt>
    <dgm:pt modelId="{DAA969BD-1D62-4D48-9BD0-D8629CEF06C5}" type="pres">
      <dgm:prSet presAssocID="{1A6BE3F4-349C-42DF-8F77-9F6FFCA8D781}" presName="horz1" presStyleCnt="0"/>
      <dgm:spPr/>
    </dgm:pt>
    <dgm:pt modelId="{49B9746A-5EC5-451A-9B00-B19F1076EADC}" type="pres">
      <dgm:prSet presAssocID="{1A6BE3F4-349C-42DF-8F77-9F6FFCA8D781}" presName="tx1" presStyleLbl="revTx" presStyleIdx="2" presStyleCnt="3"/>
      <dgm:spPr/>
    </dgm:pt>
    <dgm:pt modelId="{205452A2-58BF-4B42-A4D2-94F7DA96F4F5}" type="pres">
      <dgm:prSet presAssocID="{1A6BE3F4-349C-42DF-8F77-9F6FFCA8D781}" presName="vert1" presStyleCnt="0"/>
      <dgm:spPr/>
    </dgm:pt>
  </dgm:ptLst>
  <dgm:cxnLst>
    <dgm:cxn modelId="{203C861D-4661-43A2-89F5-1419568CB295}" srcId="{19F25042-633C-4AC1-9F98-83F8EDBE76CA}" destId="{1A6BE3F4-349C-42DF-8F77-9F6FFCA8D781}" srcOrd="2" destOrd="0" parTransId="{8B12F2BA-EE21-437F-8CDD-0BF06CC081F1}" sibTransId="{EB1DA198-4C8F-4AB8-85B6-31EAF7A04601}"/>
    <dgm:cxn modelId="{A9F84353-F982-4470-B5A9-21E6492B9274}" type="presOf" srcId="{92DADBA4-EEC3-4792-96C0-23282944FECF}" destId="{1C9745BE-DD23-4D63-B525-AA8957256850}" srcOrd="0" destOrd="0" presId="urn:microsoft.com/office/officeart/2008/layout/LinedList"/>
    <dgm:cxn modelId="{80E5CD82-6219-4C02-94DC-23776855AA1F}" type="presOf" srcId="{1A6BE3F4-349C-42DF-8F77-9F6FFCA8D781}" destId="{49B9746A-5EC5-451A-9B00-B19F1076EADC}" srcOrd="0" destOrd="0" presId="urn:microsoft.com/office/officeart/2008/layout/LinedList"/>
    <dgm:cxn modelId="{7CE46BA9-FF22-4742-89D3-94548A26CB29}" type="presOf" srcId="{19F25042-633C-4AC1-9F98-83F8EDBE76CA}" destId="{E959D1C2-63D7-4246-81CA-A47F02ED2242}" srcOrd="0" destOrd="0" presId="urn:microsoft.com/office/officeart/2008/layout/LinedList"/>
    <dgm:cxn modelId="{1E53DFC2-E365-4CC8-81F7-0E9776FB2955}" srcId="{19F25042-633C-4AC1-9F98-83F8EDBE76CA}" destId="{92DADBA4-EEC3-4792-96C0-23282944FECF}" srcOrd="0" destOrd="0" parTransId="{2154C32B-3903-40C7-B9C0-E6F0BD2EC14F}" sibTransId="{5014E3CB-0D10-4222-B3BB-3A6AC127E049}"/>
    <dgm:cxn modelId="{45809DCF-E52A-4188-A2B0-57972E5C4189}" srcId="{19F25042-633C-4AC1-9F98-83F8EDBE76CA}" destId="{D5C363F5-23D2-4806-AA4F-B73871ED0F15}" srcOrd="1" destOrd="0" parTransId="{6B08F8C9-AD72-41E7-8760-2829CB5B0F42}" sibTransId="{ECA5CD3B-6E09-42D4-9625-538B45168530}"/>
    <dgm:cxn modelId="{55C605D1-893B-4DBF-8B31-4C3B0CBAFFD4}" type="presOf" srcId="{D5C363F5-23D2-4806-AA4F-B73871ED0F15}" destId="{65BD6173-3267-4D9F-ACFC-246D1BDA942D}" srcOrd="0" destOrd="0" presId="urn:microsoft.com/office/officeart/2008/layout/LinedList"/>
    <dgm:cxn modelId="{42AAB7C5-E096-46DB-B804-0CEB80D160CB}" type="presParOf" srcId="{E959D1C2-63D7-4246-81CA-A47F02ED2242}" destId="{4555B49A-42ED-4FB1-8FE7-8B9AF0F357F6}" srcOrd="0" destOrd="0" presId="urn:microsoft.com/office/officeart/2008/layout/LinedList"/>
    <dgm:cxn modelId="{5A3AFFBE-7A64-4EDB-8450-B2377B8EB2AC}" type="presParOf" srcId="{E959D1C2-63D7-4246-81CA-A47F02ED2242}" destId="{40C56F88-4504-4FE7-853C-1217303C0689}" srcOrd="1" destOrd="0" presId="urn:microsoft.com/office/officeart/2008/layout/LinedList"/>
    <dgm:cxn modelId="{264777EC-8B26-42DA-9648-395E2ABD3218}" type="presParOf" srcId="{40C56F88-4504-4FE7-853C-1217303C0689}" destId="{1C9745BE-DD23-4D63-B525-AA8957256850}" srcOrd="0" destOrd="0" presId="urn:microsoft.com/office/officeart/2008/layout/LinedList"/>
    <dgm:cxn modelId="{C3056615-D674-4CB3-AE34-62D1F18669EF}" type="presParOf" srcId="{40C56F88-4504-4FE7-853C-1217303C0689}" destId="{E9E7557A-DF13-4DE5-AF5F-ED50C7C7A8FF}" srcOrd="1" destOrd="0" presId="urn:microsoft.com/office/officeart/2008/layout/LinedList"/>
    <dgm:cxn modelId="{01DC9AA5-4C6D-4A86-8604-5F065F0C215B}" type="presParOf" srcId="{E959D1C2-63D7-4246-81CA-A47F02ED2242}" destId="{F164DC85-DDC4-4A4B-86EF-A3EF53EF8E7A}" srcOrd="2" destOrd="0" presId="urn:microsoft.com/office/officeart/2008/layout/LinedList"/>
    <dgm:cxn modelId="{065C4DFF-AC06-48EF-9B5A-BBFAA34D6F1F}" type="presParOf" srcId="{E959D1C2-63D7-4246-81CA-A47F02ED2242}" destId="{5E18F88E-574E-4DF4-8832-0C05CD78E1D7}" srcOrd="3" destOrd="0" presId="urn:microsoft.com/office/officeart/2008/layout/LinedList"/>
    <dgm:cxn modelId="{B5BC8762-9A98-47AE-BC8A-B61CDB8DC391}" type="presParOf" srcId="{5E18F88E-574E-4DF4-8832-0C05CD78E1D7}" destId="{65BD6173-3267-4D9F-ACFC-246D1BDA942D}" srcOrd="0" destOrd="0" presId="urn:microsoft.com/office/officeart/2008/layout/LinedList"/>
    <dgm:cxn modelId="{1679A1D9-D987-4F76-858A-4DD9B0829D27}" type="presParOf" srcId="{5E18F88E-574E-4DF4-8832-0C05CD78E1D7}" destId="{1A1B05D8-B9BB-4585-B605-9738FFA211FB}" srcOrd="1" destOrd="0" presId="urn:microsoft.com/office/officeart/2008/layout/LinedList"/>
    <dgm:cxn modelId="{76CC1F18-846B-46FF-BD9F-2F3DD85F94B8}" type="presParOf" srcId="{E959D1C2-63D7-4246-81CA-A47F02ED2242}" destId="{188D41B1-AB11-474B-94F3-CCF763CED876}" srcOrd="4" destOrd="0" presId="urn:microsoft.com/office/officeart/2008/layout/LinedList"/>
    <dgm:cxn modelId="{55F394C5-6D20-4B2C-8C07-CF7B6EADF93A}" type="presParOf" srcId="{E959D1C2-63D7-4246-81CA-A47F02ED2242}" destId="{DAA969BD-1D62-4D48-9BD0-D8629CEF06C5}" srcOrd="5" destOrd="0" presId="urn:microsoft.com/office/officeart/2008/layout/LinedList"/>
    <dgm:cxn modelId="{CC2DB7F0-8440-46E9-B78A-D897AC73E36D}" type="presParOf" srcId="{DAA969BD-1D62-4D48-9BD0-D8629CEF06C5}" destId="{49B9746A-5EC5-451A-9B00-B19F1076EADC}" srcOrd="0" destOrd="0" presId="urn:microsoft.com/office/officeart/2008/layout/LinedList"/>
    <dgm:cxn modelId="{65388931-9A79-43DD-89CF-2FF5A68B55A9}" type="presParOf" srcId="{DAA969BD-1D62-4D48-9BD0-D8629CEF06C5}" destId="{205452A2-58BF-4B42-A4D2-94F7DA96F4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25042-633C-4AC1-9F98-83F8EDBE76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DADBA4-EEC3-4792-96C0-23282944FECF}">
      <dgm:prSet/>
      <dgm:spPr/>
      <dgm:t>
        <a:bodyPr/>
        <a:lstStyle/>
        <a:p>
          <a:r>
            <a:rPr lang="en-US" dirty="0"/>
            <a:t>Ethical Considerations</a:t>
          </a:r>
        </a:p>
      </dgm:t>
    </dgm:pt>
    <dgm:pt modelId="{2154C32B-3903-40C7-B9C0-E6F0BD2EC14F}" type="parTrans" cxnId="{1E53DFC2-E365-4CC8-81F7-0E9776FB2955}">
      <dgm:prSet/>
      <dgm:spPr/>
      <dgm:t>
        <a:bodyPr/>
        <a:lstStyle/>
        <a:p>
          <a:endParaRPr lang="en-US"/>
        </a:p>
      </dgm:t>
    </dgm:pt>
    <dgm:pt modelId="{5014E3CB-0D10-4222-B3BB-3A6AC127E049}" type="sibTrans" cxnId="{1E53DFC2-E365-4CC8-81F7-0E9776FB2955}">
      <dgm:prSet/>
      <dgm:spPr/>
      <dgm:t>
        <a:bodyPr/>
        <a:lstStyle/>
        <a:p>
          <a:endParaRPr lang="en-US"/>
        </a:p>
      </dgm:t>
    </dgm:pt>
    <dgm:pt modelId="{D5C363F5-23D2-4806-AA4F-B73871ED0F15}">
      <dgm:prSet/>
      <dgm:spPr/>
      <dgm:t>
        <a:bodyPr/>
        <a:lstStyle/>
        <a:p>
          <a:r>
            <a:rPr lang="en-US" dirty="0"/>
            <a:t>Data Analysis &amp; Graphs</a:t>
          </a:r>
        </a:p>
      </dgm:t>
    </dgm:pt>
    <dgm:pt modelId="{6B08F8C9-AD72-41E7-8760-2829CB5B0F42}" type="parTrans" cxnId="{45809DCF-E52A-4188-A2B0-57972E5C4189}">
      <dgm:prSet/>
      <dgm:spPr/>
      <dgm:t>
        <a:bodyPr/>
        <a:lstStyle/>
        <a:p>
          <a:endParaRPr lang="en-US"/>
        </a:p>
      </dgm:t>
    </dgm:pt>
    <dgm:pt modelId="{ECA5CD3B-6E09-42D4-9625-538B45168530}" type="sibTrans" cxnId="{45809DCF-E52A-4188-A2B0-57972E5C4189}">
      <dgm:prSet/>
      <dgm:spPr/>
      <dgm:t>
        <a:bodyPr/>
        <a:lstStyle/>
        <a:p>
          <a:endParaRPr lang="en-US"/>
        </a:p>
      </dgm:t>
    </dgm:pt>
    <dgm:pt modelId="{1A6BE3F4-349C-42DF-8F77-9F6FFCA8D781}">
      <dgm:prSet/>
      <dgm:spPr/>
      <dgm:t>
        <a:bodyPr/>
        <a:lstStyle/>
        <a:p>
          <a:r>
            <a:rPr lang="en-US"/>
            <a:t>Summary of Results</a:t>
          </a:r>
        </a:p>
      </dgm:t>
    </dgm:pt>
    <dgm:pt modelId="{8B12F2BA-EE21-437F-8CDD-0BF06CC081F1}" type="parTrans" cxnId="{203C861D-4661-43A2-89F5-1419568CB295}">
      <dgm:prSet/>
      <dgm:spPr/>
      <dgm:t>
        <a:bodyPr/>
        <a:lstStyle/>
        <a:p>
          <a:endParaRPr lang="en-US"/>
        </a:p>
      </dgm:t>
    </dgm:pt>
    <dgm:pt modelId="{EB1DA198-4C8F-4AB8-85B6-31EAF7A04601}" type="sibTrans" cxnId="{203C861D-4661-43A2-89F5-1419568CB295}">
      <dgm:prSet/>
      <dgm:spPr/>
      <dgm:t>
        <a:bodyPr/>
        <a:lstStyle/>
        <a:p>
          <a:endParaRPr lang="en-US"/>
        </a:p>
      </dgm:t>
    </dgm:pt>
    <dgm:pt modelId="{3A3372B9-4FF9-44B4-A33D-D3BC9762DEE3}" type="pres">
      <dgm:prSet presAssocID="{19F25042-633C-4AC1-9F98-83F8EDBE76CA}" presName="linear" presStyleCnt="0">
        <dgm:presLayoutVars>
          <dgm:animLvl val="lvl"/>
          <dgm:resizeHandles val="exact"/>
        </dgm:presLayoutVars>
      </dgm:prSet>
      <dgm:spPr/>
    </dgm:pt>
    <dgm:pt modelId="{CF7E75D3-7E5D-4020-AC83-79DB6723190D}" type="pres">
      <dgm:prSet presAssocID="{92DADBA4-EEC3-4792-96C0-23282944FE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F13384-A909-47BA-A3DC-C83461557DD0}" type="pres">
      <dgm:prSet presAssocID="{5014E3CB-0D10-4222-B3BB-3A6AC127E049}" presName="spacer" presStyleCnt="0"/>
      <dgm:spPr/>
    </dgm:pt>
    <dgm:pt modelId="{CCC224DB-CFE2-4EB4-9EDD-25206D421761}" type="pres">
      <dgm:prSet presAssocID="{D5C363F5-23D2-4806-AA4F-B73871ED0F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B5006B-45DF-4DF3-87DB-5AE134589099}" type="pres">
      <dgm:prSet presAssocID="{ECA5CD3B-6E09-42D4-9625-538B45168530}" presName="spacer" presStyleCnt="0"/>
      <dgm:spPr/>
    </dgm:pt>
    <dgm:pt modelId="{9240A12A-EDBD-4A49-B06E-B3198B3704DD}" type="pres">
      <dgm:prSet presAssocID="{1A6BE3F4-349C-42DF-8F77-9F6FFCA8D7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214A0D-22A7-4256-B7F0-1056E4025C98}" type="presOf" srcId="{1A6BE3F4-349C-42DF-8F77-9F6FFCA8D781}" destId="{9240A12A-EDBD-4A49-B06E-B3198B3704DD}" srcOrd="0" destOrd="0" presId="urn:microsoft.com/office/officeart/2005/8/layout/vList2"/>
    <dgm:cxn modelId="{764C591C-FCBB-4D6B-8FF8-7A92A00AB5E5}" type="presOf" srcId="{19F25042-633C-4AC1-9F98-83F8EDBE76CA}" destId="{3A3372B9-4FF9-44B4-A33D-D3BC9762DEE3}" srcOrd="0" destOrd="0" presId="urn:microsoft.com/office/officeart/2005/8/layout/vList2"/>
    <dgm:cxn modelId="{203C861D-4661-43A2-89F5-1419568CB295}" srcId="{19F25042-633C-4AC1-9F98-83F8EDBE76CA}" destId="{1A6BE3F4-349C-42DF-8F77-9F6FFCA8D781}" srcOrd="2" destOrd="0" parTransId="{8B12F2BA-EE21-437F-8CDD-0BF06CC081F1}" sibTransId="{EB1DA198-4C8F-4AB8-85B6-31EAF7A04601}"/>
    <dgm:cxn modelId="{4AA5494B-1E3A-473F-874A-26AD5719F90A}" type="presOf" srcId="{D5C363F5-23D2-4806-AA4F-B73871ED0F15}" destId="{CCC224DB-CFE2-4EB4-9EDD-25206D421761}" srcOrd="0" destOrd="0" presId="urn:microsoft.com/office/officeart/2005/8/layout/vList2"/>
    <dgm:cxn modelId="{8852B74E-EE83-4F93-ADAF-9802509EF90B}" type="presOf" srcId="{92DADBA4-EEC3-4792-96C0-23282944FECF}" destId="{CF7E75D3-7E5D-4020-AC83-79DB6723190D}" srcOrd="0" destOrd="0" presId="urn:microsoft.com/office/officeart/2005/8/layout/vList2"/>
    <dgm:cxn modelId="{1E53DFC2-E365-4CC8-81F7-0E9776FB2955}" srcId="{19F25042-633C-4AC1-9F98-83F8EDBE76CA}" destId="{92DADBA4-EEC3-4792-96C0-23282944FECF}" srcOrd="0" destOrd="0" parTransId="{2154C32B-3903-40C7-B9C0-E6F0BD2EC14F}" sibTransId="{5014E3CB-0D10-4222-B3BB-3A6AC127E049}"/>
    <dgm:cxn modelId="{45809DCF-E52A-4188-A2B0-57972E5C4189}" srcId="{19F25042-633C-4AC1-9F98-83F8EDBE76CA}" destId="{D5C363F5-23D2-4806-AA4F-B73871ED0F15}" srcOrd="1" destOrd="0" parTransId="{6B08F8C9-AD72-41E7-8760-2829CB5B0F42}" sibTransId="{ECA5CD3B-6E09-42D4-9625-538B45168530}"/>
    <dgm:cxn modelId="{D1FAE966-EEAE-455A-B489-1643D1EF5526}" type="presParOf" srcId="{3A3372B9-4FF9-44B4-A33D-D3BC9762DEE3}" destId="{CF7E75D3-7E5D-4020-AC83-79DB6723190D}" srcOrd="0" destOrd="0" presId="urn:microsoft.com/office/officeart/2005/8/layout/vList2"/>
    <dgm:cxn modelId="{A7791454-C814-454D-AE23-DCA2199138F6}" type="presParOf" srcId="{3A3372B9-4FF9-44B4-A33D-D3BC9762DEE3}" destId="{B6F13384-A909-47BA-A3DC-C83461557DD0}" srcOrd="1" destOrd="0" presId="urn:microsoft.com/office/officeart/2005/8/layout/vList2"/>
    <dgm:cxn modelId="{DD394392-D667-4570-BA7E-783D902B247A}" type="presParOf" srcId="{3A3372B9-4FF9-44B4-A33D-D3BC9762DEE3}" destId="{CCC224DB-CFE2-4EB4-9EDD-25206D421761}" srcOrd="2" destOrd="0" presId="urn:microsoft.com/office/officeart/2005/8/layout/vList2"/>
    <dgm:cxn modelId="{4285C5DF-2F39-4565-80E2-2FF8810D736A}" type="presParOf" srcId="{3A3372B9-4FF9-44B4-A33D-D3BC9762DEE3}" destId="{98B5006B-45DF-4DF3-87DB-5AE134589099}" srcOrd="3" destOrd="0" presId="urn:microsoft.com/office/officeart/2005/8/layout/vList2"/>
    <dgm:cxn modelId="{60316644-637F-42DC-A20C-A6FA3A276F1A}" type="presParOf" srcId="{3A3372B9-4FF9-44B4-A33D-D3BC9762DEE3}" destId="{9240A12A-EDBD-4A49-B06E-B3198B3704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D066F-A0FE-4E29-A30E-035C75B6424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546D7-9370-4004-95D7-AE0708ABE95A}">
      <dgm:prSet/>
      <dgm:spPr/>
      <dgm:t>
        <a:bodyPr/>
        <a:lstStyle/>
        <a:p>
          <a:r>
            <a:rPr lang="en-US" dirty="0"/>
            <a:t>Open and Honest</a:t>
          </a:r>
        </a:p>
      </dgm:t>
    </dgm:pt>
    <dgm:pt modelId="{71E83B62-753C-4972-8519-411B84817260}" type="parTrans" cxnId="{C41AC954-220B-4F30-AD83-1772B045BA87}">
      <dgm:prSet/>
      <dgm:spPr/>
      <dgm:t>
        <a:bodyPr/>
        <a:lstStyle/>
        <a:p>
          <a:endParaRPr lang="en-US"/>
        </a:p>
      </dgm:t>
    </dgm:pt>
    <dgm:pt modelId="{E03EA1CB-965C-4279-87B0-0DD3BDBE3A17}" type="sibTrans" cxnId="{C41AC954-220B-4F30-AD83-1772B045BA8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B0ED217-8A4D-4867-B4EB-48D32C9DFDDA}">
      <dgm:prSet/>
      <dgm:spPr/>
      <dgm:t>
        <a:bodyPr/>
        <a:lstStyle/>
        <a:p>
          <a:r>
            <a:rPr lang="en-US" dirty="0"/>
            <a:t>Goal is to inform the audience on air travel safety and not specifically hurt another company</a:t>
          </a:r>
        </a:p>
      </dgm:t>
    </dgm:pt>
    <dgm:pt modelId="{DFB489D6-9BD3-4CFA-9371-38ED34A47B72}" type="parTrans" cxnId="{78812E86-963F-4346-837F-A00941C44B83}">
      <dgm:prSet/>
      <dgm:spPr/>
      <dgm:t>
        <a:bodyPr/>
        <a:lstStyle/>
        <a:p>
          <a:endParaRPr lang="en-US"/>
        </a:p>
      </dgm:t>
    </dgm:pt>
    <dgm:pt modelId="{AC3ED1DA-6421-4916-8887-DAD8F0A34CA2}" type="sibTrans" cxnId="{78812E86-963F-4346-837F-A00941C44B83}">
      <dgm:prSet/>
      <dgm:spPr/>
      <dgm:t>
        <a:bodyPr/>
        <a:lstStyle/>
        <a:p>
          <a:endParaRPr lang="en-US"/>
        </a:p>
      </dgm:t>
    </dgm:pt>
    <dgm:pt modelId="{6DA68B62-9223-4F42-A52B-E7E37381B83B}">
      <dgm:prSet/>
      <dgm:spPr/>
      <dgm:t>
        <a:bodyPr/>
        <a:lstStyle/>
        <a:p>
          <a:r>
            <a:rPr lang="en-US"/>
            <a:t>Clearly Label Data and Charts</a:t>
          </a:r>
        </a:p>
      </dgm:t>
    </dgm:pt>
    <dgm:pt modelId="{E7A11668-FCA5-4CC8-A74F-0D27B0014B9D}" type="parTrans" cxnId="{1FC99784-0B11-4291-B032-C2783A88FD4E}">
      <dgm:prSet/>
      <dgm:spPr/>
      <dgm:t>
        <a:bodyPr/>
        <a:lstStyle/>
        <a:p>
          <a:endParaRPr lang="en-US"/>
        </a:p>
      </dgm:t>
    </dgm:pt>
    <dgm:pt modelId="{65327F7C-192E-42C2-8E4D-054FD3493347}" type="sibTrans" cxnId="{1FC99784-0B11-4291-B032-C2783A88FD4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0D9883D-E78B-4511-BA6D-8086E4F555EA}">
      <dgm:prSet/>
      <dgm:spPr/>
      <dgm:t>
        <a:bodyPr/>
        <a:lstStyle/>
        <a:p>
          <a:r>
            <a:rPr lang="en-US" dirty="0"/>
            <a:t>Do not want to mislead the audience</a:t>
          </a:r>
        </a:p>
      </dgm:t>
    </dgm:pt>
    <dgm:pt modelId="{456F97EC-9A29-4262-B651-188BDF0062B2}" type="parTrans" cxnId="{3B1BF1CC-F2E4-49B1-B4EC-68AD39CEA015}">
      <dgm:prSet/>
      <dgm:spPr/>
      <dgm:t>
        <a:bodyPr/>
        <a:lstStyle/>
        <a:p>
          <a:endParaRPr lang="en-US"/>
        </a:p>
      </dgm:t>
    </dgm:pt>
    <dgm:pt modelId="{DA734931-18A4-47EC-85C9-48B1DC10BF7F}" type="sibTrans" cxnId="{3B1BF1CC-F2E4-49B1-B4EC-68AD39CEA015}">
      <dgm:prSet/>
      <dgm:spPr/>
      <dgm:t>
        <a:bodyPr/>
        <a:lstStyle/>
        <a:p>
          <a:endParaRPr lang="en-US"/>
        </a:p>
      </dgm:t>
    </dgm:pt>
    <dgm:pt modelId="{11CD0220-AAF4-40DA-A78B-96EB8CF5B00F}">
      <dgm:prSet/>
      <dgm:spPr/>
      <dgm:t>
        <a:bodyPr/>
        <a:lstStyle/>
        <a:p>
          <a:r>
            <a:rPr lang="en-US"/>
            <a:t>State outliers in the data. Some examples:</a:t>
          </a:r>
        </a:p>
      </dgm:t>
    </dgm:pt>
    <dgm:pt modelId="{F0F0BBD9-950D-49ED-8812-27BC6837DD58}" type="parTrans" cxnId="{1C77AAE7-D8B6-435D-B314-12D55BB74218}">
      <dgm:prSet/>
      <dgm:spPr/>
      <dgm:t>
        <a:bodyPr/>
        <a:lstStyle/>
        <a:p>
          <a:endParaRPr lang="en-US"/>
        </a:p>
      </dgm:t>
    </dgm:pt>
    <dgm:pt modelId="{326FDA8E-2119-458B-BF37-BC6674AA90C4}" type="sibTrans" cxnId="{1C77AAE7-D8B6-435D-B314-12D55BB7421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304D709-9F8D-4BEF-82C6-1DC101AD8813}">
      <dgm:prSet/>
      <dgm:spPr/>
      <dgm:t>
        <a:bodyPr/>
        <a:lstStyle/>
        <a:p>
          <a:r>
            <a:rPr lang="en-US"/>
            <a:t>2020 travel saw a decline due to COVID</a:t>
          </a:r>
        </a:p>
      </dgm:t>
    </dgm:pt>
    <dgm:pt modelId="{5FED2F6F-FE2C-4F97-8C4E-975843B118A8}" type="parTrans" cxnId="{5DADA8EC-3459-4CDE-806D-8E1FCEACCF38}">
      <dgm:prSet/>
      <dgm:spPr/>
      <dgm:t>
        <a:bodyPr/>
        <a:lstStyle/>
        <a:p>
          <a:endParaRPr lang="en-US"/>
        </a:p>
      </dgm:t>
    </dgm:pt>
    <dgm:pt modelId="{78C4DA53-7B51-415B-AF3C-FF197E42225B}" type="sibTrans" cxnId="{5DADA8EC-3459-4CDE-806D-8E1FCEACCF38}">
      <dgm:prSet/>
      <dgm:spPr/>
      <dgm:t>
        <a:bodyPr/>
        <a:lstStyle/>
        <a:p>
          <a:endParaRPr lang="en-US"/>
        </a:p>
      </dgm:t>
    </dgm:pt>
    <dgm:pt modelId="{E5EF4990-DB8A-4B9F-9DAC-7E2CCBE47451}">
      <dgm:prSet/>
      <dgm:spPr/>
      <dgm:t>
        <a:bodyPr/>
        <a:lstStyle/>
        <a:p>
          <a:r>
            <a:rPr lang="en-US"/>
            <a:t>2001 fatalities were due to terrorist attacks</a:t>
          </a:r>
        </a:p>
      </dgm:t>
    </dgm:pt>
    <dgm:pt modelId="{EAA53274-DB09-4351-86A2-C83D52574EA5}" type="parTrans" cxnId="{29E06E42-700E-4346-B4FA-3D6048FD3B19}">
      <dgm:prSet/>
      <dgm:spPr/>
      <dgm:t>
        <a:bodyPr/>
        <a:lstStyle/>
        <a:p>
          <a:endParaRPr lang="en-US"/>
        </a:p>
      </dgm:t>
    </dgm:pt>
    <dgm:pt modelId="{3EC5880B-C55D-4FA5-954D-37318EDFF129}" type="sibTrans" cxnId="{29E06E42-700E-4346-B4FA-3D6048FD3B19}">
      <dgm:prSet/>
      <dgm:spPr/>
      <dgm:t>
        <a:bodyPr/>
        <a:lstStyle/>
        <a:p>
          <a:endParaRPr lang="en-US"/>
        </a:p>
      </dgm:t>
    </dgm:pt>
    <dgm:pt modelId="{B77D5E62-A2A5-4B08-A323-01B06AF4D48E}" type="pres">
      <dgm:prSet presAssocID="{27FD066F-A0FE-4E29-A30E-035C75B6424F}" presName="Name0" presStyleCnt="0">
        <dgm:presLayoutVars>
          <dgm:animLvl val="lvl"/>
          <dgm:resizeHandles val="exact"/>
        </dgm:presLayoutVars>
      </dgm:prSet>
      <dgm:spPr/>
    </dgm:pt>
    <dgm:pt modelId="{A3F5DB17-1CFF-4773-9E2F-A0CAC6411765}" type="pres">
      <dgm:prSet presAssocID="{C6B546D7-9370-4004-95D7-AE0708ABE95A}" presName="compositeNode" presStyleCnt="0">
        <dgm:presLayoutVars>
          <dgm:bulletEnabled val="1"/>
        </dgm:presLayoutVars>
      </dgm:prSet>
      <dgm:spPr/>
    </dgm:pt>
    <dgm:pt modelId="{0D5A0CE9-E3C0-446A-A2D2-9D334D90C91A}" type="pres">
      <dgm:prSet presAssocID="{C6B546D7-9370-4004-95D7-AE0708ABE95A}" presName="bgRect" presStyleLbl="alignNode1" presStyleIdx="0" presStyleCnt="3"/>
      <dgm:spPr/>
    </dgm:pt>
    <dgm:pt modelId="{E4CFBFE5-14E3-48C7-B6CF-C142CC051BCA}" type="pres">
      <dgm:prSet presAssocID="{E03EA1CB-965C-4279-87B0-0DD3BDBE3A1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9B5102C-C07F-40D8-B382-6C6AB99E7766}" type="pres">
      <dgm:prSet presAssocID="{C6B546D7-9370-4004-95D7-AE0708ABE95A}" presName="nodeRect" presStyleLbl="alignNode1" presStyleIdx="0" presStyleCnt="3">
        <dgm:presLayoutVars>
          <dgm:bulletEnabled val="1"/>
        </dgm:presLayoutVars>
      </dgm:prSet>
      <dgm:spPr/>
    </dgm:pt>
    <dgm:pt modelId="{26A7EF78-F096-41B0-8F24-F6112FDD52E6}" type="pres">
      <dgm:prSet presAssocID="{E03EA1CB-965C-4279-87B0-0DD3BDBE3A17}" presName="sibTrans" presStyleCnt="0"/>
      <dgm:spPr/>
    </dgm:pt>
    <dgm:pt modelId="{FE8EC217-2DDF-41CE-A072-DD4ED0F5D2F4}" type="pres">
      <dgm:prSet presAssocID="{6DA68B62-9223-4F42-A52B-E7E37381B83B}" presName="compositeNode" presStyleCnt="0">
        <dgm:presLayoutVars>
          <dgm:bulletEnabled val="1"/>
        </dgm:presLayoutVars>
      </dgm:prSet>
      <dgm:spPr/>
    </dgm:pt>
    <dgm:pt modelId="{B20A64F4-B2CD-43B9-837C-EC1A71DE292B}" type="pres">
      <dgm:prSet presAssocID="{6DA68B62-9223-4F42-A52B-E7E37381B83B}" presName="bgRect" presStyleLbl="alignNode1" presStyleIdx="1" presStyleCnt="3"/>
      <dgm:spPr/>
    </dgm:pt>
    <dgm:pt modelId="{7CF2D577-8484-423B-9A9C-AE8582B8CB11}" type="pres">
      <dgm:prSet presAssocID="{65327F7C-192E-42C2-8E4D-054FD349334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B66680C-F347-4191-88BD-21861B232B62}" type="pres">
      <dgm:prSet presAssocID="{6DA68B62-9223-4F42-A52B-E7E37381B83B}" presName="nodeRect" presStyleLbl="alignNode1" presStyleIdx="1" presStyleCnt="3">
        <dgm:presLayoutVars>
          <dgm:bulletEnabled val="1"/>
        </dgm:presLayoutVars>
      </dgm:prSet>
      <dgm:spPr/>
    </dgm:pt>
    <dgm:pt modelId="{311AC7E7-24C6-4603-97BE-171EB5EBEC22}" type="pres">
      <dgm:prSet presAssocID="{65327F7C-192E-42C2-8E4D-054FD3493347}" presName="sibTrans" presStyleCnt="0"/>
      <dgm:spPr/>
    </dgm:pt>
    <dgm:pt modelId="{2F6E67EE-3073-4F00-8D04-FD1D8127451D}" type="pres">
      <dgm:prSet presAssocID="{11CD0220-AAF4-40DA-A78B-96EB8CF5B00F}" presName="compositeNode" presStyleCnt="0">
        <dgm:presLayoutVars>
          <dgm:bulletEnabled val="1"/>
        </dgm:presLayoutVars>
      </dgm:prSet>
      <dgm:spPr/>
    </dgm:pt>
    <dgm:pt modelId="{45C55545-451F-42A9-9922-762E9DA9E967}" type="pres">
      <dgm:prSet presAssocID="{11CD0220-AAF4-40DA-A78B-96EB8CF5B00F}" presName="bgRect" presStyleLbl="alignNode1" presStyleIdx="2" presStyleCnt="3"/>
      <dgm:spPr/>
    </dgm:pt>
    <dgm:pt modelId="{0529314B-EDC9-47BD-A872-0DA69ED70C49}" type="pres">
      <dgm:prSet presAssocID="{326FDA8E-2119-458B-BF37-BC6674AA90C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AF18E5C-1B4B-4381-A78D-38783A290A88}" type="pres">
      <dgm:prSet presAssocID="{11CD0220-AAF4-40DA-A78B-96EB8CF5B00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4BD0608-2BF1-448E-A6D2-EA1E24F6F6F1}" type="presOf" srcId="{E5EF4990-DB8A-4B9F-9DAC-7E2CCBE47451}" destId="{0AF18E5C-1B4B-4381-A78D-38783A290A88}" srcOrd="0" destOrd="2" presId="urn:microsoft.com/office/officeart/2016/7/layout/LinearBlockProcessNumbered"/>
    <dgm:cxn modelId="{29E06E42-700E-4346-B4FA-3D6048FD3B19}" srcId="{11CD0220-AAF4-40DA-A78B-96EB8CF5B00F}" destId="{E5EF4990-DB8A-4B9F-9DAC-7E2CCBE47451}" srcOrd="1" destOrd="0" parTransId="{EAA53274-DB09-4351-86A2-C83D52574EA5}" sibTransId="{3EC5880B-C55D-4FA5-954D-37318EDFF129}"/>
    <dgm:cxn modelId="{C41AC954-220B-4F30-AD83-1772B045BA87}" srcId="{27FD066F-A0FE-4E29-A30E-035C75B6424F}" destId="{C6B546D7-9370-4004-95D7-AE0708ABE95A}" srcOrd="0" destOrd="0" parTransId="{71E83B62-753C-4972-8519-411B84817260}" sibTransId="{E03EA1CB-965C-4279-87B0-0DD3BDBE3A17}"/>
    <dgm:cxn modelId="{DCB3287A-8594-496B-8C18-A561F339D61F}" type="presOf" srcId="{C6B546D7-9370-4004-95D7-AE0708ABE95A}" destId="{D9B5102C-C07F-40D8-B382-6C6AB99E7766}" srcOrd="1" destOrd="0" presId="urn:microsoft.com/office/officeart/2016/7/layout/LinearBlockProcessNumbered"/>
    <dgm:cxn modelId="{B4A0F47F-0E9D-43AE-9DD3-4586AD6C7D5D}" type="presOf" srcId="{11CD0220-AAF4-40DA-A78B-96EB8CF5B00F}" destId="{45C55545-451F-42A9-9922-762E9DA9E967}" srcOrd="0" destOrd="0" presId="urn:microsoft.com/office/officeart/2016/7/layout/LinearBlockProcessNumbered"/>
    <dgm:cxn modelId="{7D7AAA80-BDDF-42E9-ADED-07B2E96A36D4}" type="presOf" srcId="{6DA68B62-9223-4F42-A52B-E7E37381B83B}" destId="{B20A64F4-B2CD-43B9-837C-EC1A71DE292B}" srcOrd="0" destOrd="0" presId="urn:microsoft.com/office/officeart/2016/7/layout/LinearBlockProcessNumbered"/>
    <dgm:cxn modelId="{1FC99784-0B11-4291-B032-C2783A88FD4E}" srcId="{27FD066F-A0FE-4E29-A30E-035C75B6424F}" destId="{6DA68B62-9223-4F42-A52B-E7E37381B83B}" srcOrd="1" destOrd="0" parTransId="{E7A11668-FCA5-4CC8-A74F-0D27B0014B9D}" sibTransId="{65327F7C-192E-42C2-8E4D-054FD3493347}"/>
    <dgm:cxn modelId="{78812E86-963F-4346-837F-A00941C44B83}" srcId="{C6B546D7-9370-4004-95D7-AE0708ABE95A}" destId="{0B0ED217-8A4D-4867-B4EB-48D32C9DFDDA}" srcOrd="0" destOrd="0" parTransId="{DFB489D6-9BD3-4CFA-9371-38ED34A47B72}" sibTransId="{AC3ED1DA-6421-4916-8887-DAD8F0A34CA2}"/>
    <dgm:cxn modelId="{B9930C8C-D91C-4413-B320-C9D97C387AB5}" type="presOf" srcId="{F0D9883D-E78B-4511-BA6D-8086E4F555EA}" destId="{5B66680C-F347-4191-88BD-21861B232B62}" srcOrd="0" destOrd="1" presId="urn:microsoft.com/office/officeart/2016/7/layout/LinearBlockProcessNumbered"/>
    <dgm:cxn modelId="{2DEEDD91-BD99-48F8-B62D-9B124BAD7AEB}" type="presOf" srcId="{E03EA1CB-965C-4279-87B0-0DD3BDBE3A17}" destId="{E4CFBFE5-14E3-48C7-B6CF-C142CC051BCA}" srcOrd="0" destOrd="0" presId="urn:microsoft.com/office/officeart/2016/7/layout/LinearBlockProcessNumbered"/>
    <dgm:cxn modelId="{E5A6899E-6DDF-4C25-A205-D82741A47A3F}" type="presOf" srcId="{27FD066F-A0FE-4E29-A30E-035C75B6424F}" destId="{B77D5E62-A2A5-4B08-A323-01B06AF4D48E}" srcOrd="0" destOrd="0" presId="urn:microsoft.com/office/officeart/2016/7/layout/LinearBlockProcessNumbered"/>
    <dgm:cxn modelId="{0B4EA1A8-F32F-4D69-9BDF-8E44F06F2E0C}" type="presOf" srcId="{326FDA8E-2119-458B-BF37-BC6674AA90C4}" destId="{0529314B-EDC9-47BD-A872-0DA69ED70C49}" srcOrd="0" destOrd="0" presId="urn:microsoft.com/office/officeart/2016/7/layout/LinearBlockProcessNumbered"/>
    <dgm:cxn modelId="{F6F203AD-2A34-498E-9D87-6349EC5DD16D}" type="presOf" srcId="{11CD0220-AAF4-40DA-A78B-96EB8CF5B00F}" destId="{0AF18E5C-1B4B-4381-A78D-38783A290A88}" srcOrd="1" destOrd="0" presId="urn:microsoft.com/office/officeart/2016/7/layout/LinearBlockProcessNumbered"/>
    <dgm:cxn modelId="{065C96B8-BDAC-441D-9A94-5FCBDE1F2D54}" type="presOf" srcId="{C6B546D7-9370-4004-95D7-AE0708ABE95A}" destId="{0D5A0CE9-E3C0-446A-A2D2-9D334D90C91A}" srcOrd="0" destOrd="0" presId="urn:microsoft.com/office/officeart/2016/7/layout/LinearBlockProcessNumbered"/>
    <dgm:cxn modelId="{A653A7B8-23C2-4E85-B3B8-7CF5F6DD7252}" type="presOf" srcId="{65327F7C-192E-42C2-8E4D-054FD3493347}" destId="{7CF2D577-8484-423B-9A9C-AE8582B8CB11}" srcOrd="0" destOrd="0" presId="urn:microsoft.com/office/officeart/2016/7/layout/LinearBlockProcessNumbered"/>
    <dgm:cxn modelId="{A1616AC9-D8A7-43E0-BE4B-228898D3469A}" type="presOf" srcId="{0B0ED217-8A4D-4867-B4EB-48D32C9DFDDA}" destId="{D9B5102C-C07F-40D8-B382-6C6AB99E7766}" srcOrd="0" destOrd="1" presId="urn:microsoft.com/office/officeart/2016/7/layout/LinearBlockProcessNumbered"/>
    <dgm:cxn modelId="{3B1BF1CC-F2E4-49B1-B4EC-68AD39CEA015}" srcId="{6DA68B62-9223-4F42-A52B-E7E37381B83B}" destId="{F0D9883D-E78B-4511-BA6D-8086E4F555EA}" srcOrd="0" destOrd="0" parTransId="{456F97EC-9A29-4262-B651-188BDF0062B2}" sibTransId="{DA734931-18A4-47EC-85C9-48B1DC10BF7F}"/>
    <dgm:cxn modelId="{F9AE4CD2-3892-47C4-B7A2-714C68C5F7D8}" type="presOf" srcId="{6DA68B62-9223-4F42-A52B-E7E37381B83B}" destId="{5B66680C-F347-4191-88BD-21861B232B62}" srcOrd="1" destOrd="0" presId="urn:microsoft.com/office/officeart/2016/7/layout/LinearBlockProcessNumbered"/>
    <dgm:cxn modelId="{1C77AAE7-D8B6-435D-B314-12D55BB74218}" srcId="{27FD066F-A0FE-4E29-A30E-035C75B6424F}" destId="{11CD0220-AAF4-40DA-A78B-96EB8CF5B00F}" srcOrd="2" destOrd="0" parTransId="{F0F0BBD9-950D-49ED-8812-27BC6837DD58}" sibTransId="{326FDA8E-2119-458B-BF37-BC6674AA90C4}"/>
    <dgm:cxn modelId="{5DADA8EC-3459-4CDE-806D-8E1FCEACCF38}" srcId="{11CD0220-AAF4-40DA-A78B-96EB8CF5B00F}" destId="{A304D709-9F8D-4BEF-82C6-1DC101AD8813}" srcOrd="0" destOrd="0" parTransId="{5FED2F6F-FE2C-4F97-8C4E-975843B118A8}" sibTransId="{78C4DA53-7B51-415B-AF3C-FF197E42225B}"/>
    <dgm:cxn modelId="{951626FF-9B6A-40D7-9709-62C1245ED3CD}" type="presOf" srcId="{A304D709-9F8D-4BEF-82C6-1DC101AD8813}" destId="{0AF18E5C-1B4B-4381-A78D-38783A290A88}" srcOrd="0" destOrd="1" presId="urn:microsoft.com/office/officeart/2016/7/layout/LinearBlockProcessNumbered"/>
    <dgm:cxn modelId="{827BC9F8-2CCF-4DA4-A6F8-1BF4B49A383C}" type="presParOf" srcId="{B77D5E62-A2A5-4B08-A323-01B06AF4D48E}" destId="{A3F5DB17-1CFF-4773-9E2F-A0CAC6411765}" srcOrd="0" destOrd="0" presId="urn:microsoft.com/office/officeart/2016/7/layout/LinearBlockProcessNumbered"/>
    <dgm:cxn modelId="{474EBEDD-EF3E-4139-96FE-65ABCA7848D2}" type="presParOf" srcId="{A3F5DB17-1CFF-4773-9E2F-A0CAC6411765}" destId="{0D5A0CE9-E3C0-446A-A2D2-9D334D90C91A}" srcOrd="0" destOrd="0" presId="urn:microsoft.com/office/officeart/2016/7/layout/LinearBlockProcessNumbered"/>
    <dgm:cxn modelId="{3ECC7148-420D-49E8-B02B-6E81AA2E51A5}" type="presParOf" srcId="{A3F5DB17-1CFF-4773-9E2F-A0CAC6411765}" destId="{E4CFBFE5-14E3-48C7-B6CF-C142CC051BCA}" srcOrd="1" destOrd="0" presId="urn:microsoft.com/office/officeart/2016/7/layout/LinearBlockProcessNumbered"/>
    <dgm:cxn modelId="{C09EDB06-0F1D-46E1-B3E7-C239F15CBFCB}" type="presParOf" srcId="{A3F5DB17-1CFF-4773-9E2F-A0CAC6411765}" destId="{D9B5102C-C07F-40D8-B382-6C6AB99E7766}" srcOrd="2" destOrd="0" presId="urn:microsoft.com/office/officeart/2016/7/layout/LinearBlockProcessNumbered"/>
    <dgm:cxn modelId="{57CF7F62-9E07-4D39-8B15-5B0E56EE4865}" type="presParOf" srcId="{B77D5E62-A2A5-4B08-A323-01B06AF4D48E}" destId="{26A7EF78-F096-41B0-8F24-F6112FDD52E6}" srcOrd="1" destOrd="0" presId="urn:microsoft.com/office/officeart/2016/7/layout/LinearBlockProcessNumbered"/>
    <dgm:cxn modelId="{3785BBD6-AF1F-4296-B7D1-CF1A74EE7E78}" type="presParOf" srcId="{B77D5E62-A2A5-4B08-A323-01B06AF4D48E}" destId="{FE8EC217-2DDF-41CE-A072-DD4ED0F5D2F4}" srcOrd="2" destOrd="0" presId="urn:microsoft.com/office/officeart/2016/7/layout/LinearBlockProcessNumbered"/>
    <dgm:cxn modelId="{2714FC01-6F4B-43A4-B857-904AA2D96627}" type="presParOf" srcId="{FE8EC217-2DDF-41CE-A072-DD4ED0F5D2F4}" destId="{B20A64F4-B2CD-43B9-837C-EC1A71DE292B}" srcOrd="0" destOrd="0" presId="urn:microsoft.com/office/officeart/2016/7/layout/LinearBlockProcessNumbered"/>
    <dgm:cxn modelId="{86A9EB2B-2E92-4CC9-BA25-9E47D561F2FD}" type="presParOf" srcId="{FE8EC217-2DDF-41CE-A072-DD4ED0F5D2F4}" destId="{7CF2D577-8484-423B-9A9C-AE8582B8CB11}" srcOrd="1" destOrd="0" presId="urn:microsoft.com/office/officeart/2016/7/layout/LinearBlockProcessNumbered"/>
    <dgm:cxn modelId="{C9580851-AB7B-427D-A03B-268725A48783}" type="presParOf" srcId="{FE8EC217-2DDF-41CE-A072-DD4ED0F5D2F4}" destId="{5B66680C-F347-4191-88BD-21861B232B62}" srcOrd="2" destOrd="0" presId="urn:microsoft.com/office/officeart/2016/7/layout/LinearBlockProcessNumbered"/>
    <dgm:cxn modelId="{BF4F9618-968A-4A1E-BE7B-3649B65B283C}" type="presParOf" srcId="{B77D5E62-A2A5-4B08-A323-01B06AF4D48E}" destId="{311AC7E7-24C6-4603-97BE-171EB5EBEC22}" srcOrd="3" destOrd="0" presId="urn:microsoft.com/office/officeart/2016/7/layout/LinearBlockProcessNumbered"/>
    <dgm:cxn modelId="{B0BBEB48-12FD-47CD-9F9A-C7CA892A69A2}" type="presParOf" srcId="{B77D5E62-A2A5-4B08-A323-01B06AF4D48E}" destId="{2F6E67EE-3073-4F00-8D04-FD1D8127451D}" srcOrd="4" destOrd="0" presId="urn:microsoft.com/office/officeart/2016/7/layout/LinearBlockProcessNumbered"/>
    <dgm:cxn modelId="{11034FFC-0764-4008-9B31-57D22FDCC39C}" type="presParOf" srcId="{2F6E67EE-3073-4F00-8D04-FD1D8127451D}" destId="{45C55545-451F-42A9-9922-762E9DA9E967}" srcOrd="0" destOrd="0" presId="urn:microsoft.com/office/officeart/2016/7/layout/LinearBlockProcessNumbered"/>
    <dgm:cxn modelId="{B54BA960-6476-46BD-B9D1-36387EF7DDBE}" type="presParOf" srcId="{2F6E67EE-3073-4F00-8D04-FD1D8127451D}" destId="{0529314B-EDC9-47BD-A872-0DA69ED70C49}" srcOrd="1" destOrd="0" presId="urn:microsoft.com/office/officeart/2016/7/layout/LinearBlockProcessNumbered"/>
    <dgm:cxn modelId="{845AE519-F0F0-44EC-98C3-097988443A76}" type="presParOf" srcId="{2F6E67EE-3073-4F00-8D04-FD1D8127451D}" destId="{0AF18E5C-1B4B-4381-A78D-38783A290A8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5B49A-42ED-4FB1-8FE7-8B9AF0F357F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45BE-DD23-4D63-B525-AA8957256850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Perception of Flying</a:t>
          </a:r>
        </a:p>
      </dsp:txBody>
      <dsp:txXfrm>
        <a:off x="0" y="2492"/>
        <a:ext cx="6492875" cy="1700138"/>
      </dsp:txXfrm>
    </dsp:sp>
    <dsp:sp modelId="{F164DC85-DDC4-4A4B-86EF-A3EF53EF8E7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6173-3267-4D9F-ACFC-246D1BDA942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Media’s Role</a:t>
          </a:r>
        </a:p>
      </dsp:txBody>
      <dsp:txXfrm>
        <a:off x="0" y="1702630"/>
        <a:ext cx="6492875" cy="1700138"/>
      </dsp:txXfrm>
    </dsp:sp>
    <dsp:sp modelId="{188D41B1-AB11-474B-94F3-CCF763CED876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746A-5EC5-451A-9B00-B19F1076EAD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Public Concern &amp; Fear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E75D3-7E5D-4020-AC83-79DB6723190D}">
      <dsp:nvSpPr>
        <dsp:cNvPr id="0" name=""/>
        <dsp:cNvSpPr/>
      </dsp:nvSpPr>
      <dsp:spPr>
        <a:xfrm>
          <a:off x="0" y="887184"/>
          <a:ext cx="6263640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Ethical Considerations</a:t>
          </a:r>
        </a:p>
      </dsp:txBody>
      <dsp:txXfrm>
        <a:off x="56201" y="943385"/>
        <a:ext cx="6151238" cy="1038877"/>
      </dsp:txXfrm>
    </dsp:sp>
    <dsp:sp modelId="{CCC224DB-CFE2-4EB4-9EDD-25206D421761}">
      <dsp:nvSpPr>
        <dsp:cNvPr id="0" name=""/>
        <dsp:cNvSpPr/>
      </dsp:nvSpPr>
      <dsp:spPr>
        <a:xfrm>
          <a:off x="0" y="2176704"/>
          <a:ext cx="6263640" cy="11512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Data Analysis &amp; Graphs</a:t>
          </a:r>
        </a:p>
      </dsp:txBody>
      <dsp:txXfrm>
        <a:off x="56201" y="2232905"/>
        <a:ext cx="6151238" cy="1038877"/>
      </dsp:txXfrm>
    </dsp:sp>
    <dsp:sp modelId="{9240A12A-EDBD-4A49-B06E-B3198B3704DD}">
      <dsp:nvSpPr>
        <dsp:cNvPr id="0" name=""/>
        <dsp:cNvSpPr/>
      </dsp:nvSpPr>
      <dsp:spPr>
        <a:xfrm>
          <a:off x="0" y="3466224"/>
          <a:ext cx="6263640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Summary of Results</a:t>
          </a:r>
        </a:p>
      </dsp:txBody>
      <dsp:txXfrm>
        <a:off x="56201" y="3522425"/>
        <a:ext cx="6151238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A0CE9-E3C0-446A-A2D2-9D334D90C91A}">
      <dsp:nvSpPr>
        <dsp:cNvPr id="0" name=""/>
        <dsp:cNvSpPr/>
      </dsp:nvSpPr>
      <dsp:spPr>
        <a:xfrm>
          <a:off x="790" y="0"/>
          <a:ext cx="3201828" cy="3566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Open and Honest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Goal is to inform the audience on air travel safety and not specifically hurt another company</a:t>
          </a:r>
        </a:p>
      </dsp:txBody>
      <dsp:txXfrm>
        <a:off x="790" y="1426464"/>
        <a:ext cx="3201828" cy="2139696"/>
      </dsp:txXfrm>
    </dsp:sp>
    <dsp:sp modelId="{E4CFBFE5-14E3-48C7-B6CF-C142CC051BCA}">
      <dsp:nvSpPr>
        <dsp:cNvPr id="0" name=""/>
        <dsp:cNvSpPr/>
      </dsp:nvSpPr>
      <dsp:spPr>
        <a:xfrm>
          <a:off x="790" y="0"/>
          <a:ext cx="3201828" cy="1426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0" y="0"/>
        <a:ext cx="3201828" cy="1426464"/>
      </dsp:txXfrm>
    </dsp:sp>
    <dsp:sp modelId="{B20A64F4-B2CD-43B9-837C-EC1A71DE292B}">
      <dsp:nvSpPr>
        <dsp:cNvPr id="0" name=""/>
        <dsp:cNvSpPr/>
      </dsp:nvSpPr>
      <dsp:spPr>
        <a:xfrm>
          <a:off x="3458765" y="0"/>
          <a:ext cx="3201828" cy="356616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Clearly Label Data and Charts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 not want to mislead the audience</a:t>
          </a:r>
        </a:p>
      </dsp:txBody>
      <dsp:txXfrm>
        <a:off x="3458765" y="1426464"/>
        <a:ext cx="3201828" cy="2139696"/>
      </dsp:txXfrm>
    </dsp:sp>
    <dsp:sp modelId="{7CF2D577-8484-423B-9A9C-AE8582B8CB11}">
      <dsp:nvSpPr>
        <dsp:cNvPr id="0" name=""/>
        <dsp:cNvSpPr/>
      </dsp:nvSpPr>
      <dsp:spPr>
        <a:xfrm>
          <a:off x="3458765" y="0"/>
          <a:ext cx="3201828" cy="1426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58765" y="0"/>
        <a:ext cx="3201828" cy="1426464"/>
      </dsp:txXfrm>
    </dsp:sp>
    <dsp:sp modelId="{45C55545-451F-42A9-9922-762E9DA9E967}">
      <dsp:nvSpPr>
        <dsp:cNvPr id="0" name=""/>
        <dsp:cNvSpPr/>
      </dsp:nvSpPr>
      <dsp:spPr>
        <a:xfrm>
          <a:off x="6916740" y="0"/>
          <a:ext cx="3201828" cy="356616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0" rIns="31627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State outliers in the data. Some examples: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2020 travel saw a decline due to COVID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2001 fatalities were due to terrorist attacks</a:t>
          </a:r>
        </a:p>
      </dsp:txBody>
      <dsp:txXfrm>
        <a:off x="6916740" y="1426464"/>
        <a:ext cx="3201828" cy="2139696"/>
      </dsp:txXfrm>
    </dsp:sp>
    <dsp:sp modelId="{0529314B-EDC9-47BD-A872-0DA69ED70C49}">
      <dsp:nvSpPr>
        <dsp:cNvPr id="0" name=""/>
        <dsp:cNvSpPr/>
      </dsp:nvSpPr>
      <dsp:spPr>
        <a:xfrm>
          <a:off x="6916740" y="0"/>
          <a:ext cx="3201828" cy="14264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270" tIns="165100" rIns="31627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16740" y="0"/>
        <a:ext cx="3201828" cy="142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9A76-597D-4BE1-BD00-91B425F0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25E85-F5BC-4358-A82A-F6FFF8B6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35AD-43FD-403D-B79E-E9AAB242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A9CA-88B3-4623-8099-8521C6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A49F-D4FB-42BD-84C4-81A126B3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6EFA-97AE-4897-99CD-E3B71781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DDF16-CE9B-4AD2-951C-C173921E0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EF3-7080-4D25-BD7D-FF31F0E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0EBB-0970-4C34-A34C-7BE149DD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C4CF-6760-43C5-A9CD-9839C35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69500-C386-4430-9EA8-9B784BFAB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07C56-3CD5-40B0-908A-D56DEE889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AA9C-74BE-4354-BAD3-786B2A6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6995-CCBB-414C-BA26-42D6B92E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BF63-BA79-4FC1-9BD3-9E366A6C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1FD-5508-4BA1-9235-F94C10F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1D5E-AF2E-4E17-98BE-8C943A31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7BDF-5FB1-4277-9C0E-76E6447D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6C6D-EAA2-4489-8EA0-925340A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65C9-9D7E-49F7-B9F4-15DD4E5C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3381-B7AC-4E0F-B9E5-A7B2D2D1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D90-7E94-40BA-900A-89C9DC8C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6E48-9C5C-437B-B4B9-C116B223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8C40-D13C-4F31-B378-D1C1E7B7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234E-EC0C-49DE-A0CE-69DB7C8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77E9-5C04-4FDD-9370-4B8E67AA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ECC6-39EB-443D-9661-B62A5C031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7A50-F2A6-4D50-90B6-25481C46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1F62C-31FC-46F7-BE74-81BD81A0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71200-54EB-4CE6-8ED3-1CBC2EB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6362-6A1C-4EF6-8C7C-2A018361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9905-5EA6-4920-AA08-45974A0E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D72B-C0B6-441C-9F48-98C62BB0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7A030-0255-47F4-A4D5-8B60FD35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04024-4D9F-424C-8D0B-4AE72D43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C2304-60FA-457A-B67B-2EA690DC0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E77D3-FECD-41ED-8A1A-D4F4785E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CDDE8-8271-482D-B749-AE3E0D08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EF10C-4D75-4A18-B307-9D2FE630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4627-43A8-4DE5-8168-21287DFE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7B41B-F687-4516-B732-59B5D3AD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003B3-0374-43A4-A08D-69E3005E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C3C21-2D0A-4805-907D-036D258C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37E33-AE64-42DA-87DF-B274B6D1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B107A-0A95-40FF-8476-AA1FFD10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FD92A-C1AC-4C1A-A635-3DE8E4E4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48F6-DDCF-4419-9E30-BDF69B87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182D-3CFA-470F-8F97-23644A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2B2A-EE0D-4B26-916C-D176BFE7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2BF8-3786-4063-91C1-DEEB4847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FD2FD-654F-4760-B841-7B0F885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0EFF-44A7-41AA-A543-F43CDB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601A-3657-4BE8-8306-37EDE204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0B72C-E6F9-42F4-B924-5FB63D616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7590-4F6A-43A8-955F-CC65D688F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B1CC5-A54F-4E75-9C19-6118731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AC9E-77FF-499A-A702-A124B5DC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455D-FCCE-4C45-AD2F-3338B82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98549-52E6-41B0-BBBA-19750F5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6398-0B8B-42F4-992B-D1BD0FCA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373D-8D66-4011-BEBD-E6F3AAF7C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FA76-B4EB-4AE1-87B6-4EC0C261BD3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A0DF-498F-445B-AE4A-6B2699D5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A97A-7F17-4042-BFA0-82084840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109B-59BE-4B94-AC65-828B7300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76061F-BEDB-4C75-B37D-663875A0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Air Travel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0F0E-4B98-4242-9C89-F6566F94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By: Aaron Kuethe</a:t>
            </a:r>
          </a:p>
        </p:txBody>
      </p:sp>
      <p:pic>
        <p:nvPicPr>
          <p:cNvPr id="4" name="Slide 1">
            <a:hlinkClick r:id="" action="ppaction://media"/>
            <a:extLst>
              <a:ext uri="{FF2B5EF4-FFF2-40B4-BE49-F238E27FC236}">
                <a16:creationId xmlns:a16="http://schemas.microsoft.com/office/drawing/2014/main" id="{2197F298-985C-4960-999E-1B3B0319DF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66054" y="59436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96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2C204-06A7-4C87-8D3E-8FC8F4DD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Summary of Results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CEB5-BCE6-47CD-9762-73EB83C5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>
                <a:solidFill>
                  <a:schemeClr val="tx2"/>
                </a:solidFill>
              </a:rPr>
              <a:t>Air travel is far safer than other modes of transportation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number of flights continues to increase ever year, while the number of accidents and fatalities are trending downwards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number of flights per 1 accident is increasing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Most airlines have become safer and decreased their fatality numbers, but not all…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The accidents of these airlines have garnered negative attention for air travel as a whole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Slide 10">
            <a:hlinkClick r:id="" action="ppaction://media"/>
            <a:extLst>
              <a:ext uri="{FF2B5EF4-FFF2-40B4-BE49-F238E27FC236}">
                <a16:creationId xmlns:a16="http://schemas.microsoft.com/office/drawing/2014/main" id="{B6479861-9190-4EE7-87FB-4C1C9068AB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77448" y="60072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Slide 11">
            <a:hlinkClick r:id="" action="ppaction://media"/>
            <a:extLst>
              <a:ext uri="{FF2B5EF4-FFF2-40B4-BE49-F238E27FC236}">
                <a16:creationId xmlns:a16="http://schemas.microsoft.com/office/drawing/2014/main" id="{12589865-F053-4070-ACEA-220DBA4C10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85210" y="6052128"/>
            <a:ext cx="609600" cy="6096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2801140-D161-4B2D-9C1E-FF5E4ACB8186}"/>
              </a:ext>
            </a:extLst>
          </p:cNvPr>
          <p:cNvSpPr txBox="1">
            <a:spLocks/>
          </p:cNvSpPr>
          <p:nvPr/>
        </p:nvSpPr>
        <p:spPr>
          <a:xfrm>
            <a:off x="3302243" y="804942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A5FD6-81D6-4911-B9EC-6FBEE7A68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094" y="4012878"/>
            <a:ext cx="5489811" cy="11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6660B-CAB6-4978-B23E-512E0386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 of the Issue at Hand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7D34C-D77F-4183-85BE-63C528AC5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4738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Slide 2">
            <a:hlinkClick r:id="" action="ppaction://media"/>
            <a:extLst>
              <a:ext uri="{FF2B5EF4-FFF2-40B4-BE49-F238E27FC236}">
                <a16:creationId xmlns:a16="http://schemas.microsoft.com/office/drawing/2014/main" id="{B3B0EBDA-FFC6-41FE-9EB2-EF358F902A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69211" y="601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9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4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660B-CAB6-4978-B23E-512E0386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Power of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7D34C-D77F-4183-85BE-63C528AC5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0914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Slide 3">
            <a:hlinkClick r:id="" action="ppaction://media"/>
            <a:extLst>
              <a:ext uri="{FF2B5EF4-FFF2-40B4-BE49-F238E27FC236}">
                <a16:creationId xmlns:a16="http://schemas.microsoft.com/office/drawing/2014/main" id="{D862B3C6-5DE5-400A-B852-EE281CE9C0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22429" y="6010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3DB63-BDB5-493F-B221-5E29E0E1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Ethical Considerations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32888-B488-4BBF-AA1D-FB6082A4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2080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Slide 4">
            <a:hlinkClick r:id="" action="ppaction://media"/>
            <a:extLst>
              <a:ext uri="{FF2B5EF4-FFF2-40B4-BE49-F238E27FC236}">
                <a16:creationId xmlns:a16="http://schemas.microsoft.com/office/drawing/2014/main" id="{5C8B64D6-EB59-43D7-9629-0F33AC6CDE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11607" y="61097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AA8A5-117A-43E7-AFE1-EF43D9F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Accidents by Mode of Transportation from 1990-2016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38759-C4A8-426D-8576-DB5CB151D272}"/>
              </a:ext>
            </a:extLst>
          </p:cNvPr>
          <p:cNvSpPr txBox="1"/>
          <p:nvPr/>
        </p:nvSpPr>
        <p:spPr>
          <a:xfrm>
            <a:off x="745069" y="145747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excludes motor vehicle accidents, as those account for most of all transportation accidents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Shows air travel has by far the fewest number of accidents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3B8A79-130E-482F-A168-A5BC69143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95320" y="1806569"/>
            <a:ext cx="6253212" cy="43147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Slide 5">
            <a:hlinkClick r:id="" action="ppaction://media"/>
            <a:extLst>
              <a:ext uri="{FF2B5EF4-FFF2-40B4-BE49-F238E27FC236}">
                <a16:creationId xmlns:a16="http://schemas.microsoft.com/office/drawing/2014/main" id="{F2170532-BF39-4B07-B696-32BA693B71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96044" y="60094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F5A39-9E6D-425E-AE47-D07833B8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 Departures by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DEDC3-196A-48C3-8662-DB61EEDE5AA2}"/>
              </a:ext>
            </a:extLst>
          </p:cNvPr>
          <p:cNvSpPr txBox="1"/>
          <p:nvPr/>
        </p:nvSpPr>
        <p:spPr>
          <a:xfrm>
            <a:off x="962799" y="1321553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World departures are growing over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number of X flights per 1 accident is also growing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Proves flying is getting safer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AF268-66CA-46C7-B3CF-4124D189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9316" y="1782981"/>
            <a:ext cx="6165219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Slide 6">
            <a:hlinkClick r:id="" action="ppaction://media"/>
            <a:extLst>
              <a:ext uri="{FF2B5EF4-FFF2-40B4-BE49-F238E27FC236}">
                <a16:creationId xmlns:a16="http://schemas.microsoft.com/office/drawing/2014/main" id="{A1808822-6C22-4E08-8AAB-83C675A86F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55051" y="60100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EE8B2-FDA1-46C6-B033-EEA7DFFA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Accidents by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8E003-7BFA-43BD-AF9D-DCBCD65CA318}"/>
              </a:ext>
            </a:extLst>
          </p:cNvPr>
          <p:cNvSpPr txBox="1"/>
          <p:nvPr/>
        </p:nvSpPr>
        <p:spPr>
          <a:xfrm>
            <a:off x="874379" y="1577515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Flying started in the early 1900’s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 more flights came more accidents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With advances in technology and safety, total flying accidents are trending downwards as the number of flights have increased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Downward trend proves flying is continuing to become safer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29170-6EF8-4D95-B95C-FD5E6DB4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14766" y="1810714"/>
            <a:ext cx="6253212" cy="378319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Slide 7">
            <a:hlinkClick r:id="" action="ppaction://media"/>
            <a:extLst>
              <a:ext uri="{FF2B5EF4-FFF2-40B4-BE49-F238E27FC236}">
                <a16:creationId xmlns:a16="http://schemas.microsoft.com/office/drawing/2014/main" id="{FD5D51E5-462D-4CE0-B07D-2BEBF8B418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63178" y="60499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A425-0AAF-4E6F-802B-E42A6694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U.S. Commercial Flights Accidents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ED45-FF9A-44C6-9534-5BF3010F4D9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Accidents to U.S. commercial flights are trending down, as is the 5-year moving average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Again, we see flying is getting safer, specifically with U.S. commercial flights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005DE-A76D-4422-8590-4CAE1B7B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4273" y="1782981"/>
            <a:ext cx="5835306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Slide 8">
            <a:hlinkClick r:id="" action="ppaction://media"/>
            <a:extLst>
              <a:ext uri="{FF2B5EF4-FFF2-40B4-BE49-F238E27FC236}">
                <a16:creationId xmlns:a16="http://schemas.microsoft.com/office/drawing/2014/main" id="{D25DD9CB-0C88-41AE-B1C5-F2B2DED8EA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43731" y="60499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EE384-3F45-49DD-AD7D-6CF535C5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U.S. Air Carrier Fatalities by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FB7BF-C8C5-4636-9DD6-0E2CBCCB188C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Even on the accidents that do happen with U.S. air carriers, there are very few fatalities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exception is the tragedy that happened in 2001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BEB1-6972-4F70-98A5-1EC062158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9829" y="1670242"/>
            <a:ext cx="6253212" cy="40482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Slide 9">
            <a:hlinkClick r:id="" action="ppaction://media"/>
            <a:extLst>
              <a:ext uri="{FF2B5EF4-FFF2-40B4-BE49-F238E27FC236}">
                <a16:creationId xmlns:a16="http://schemas.microsoft.com/office/drawing/2014/main" id="{F49DBAB8-96E8-4CCF-99D8-BCE28D82CE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19290" y="60094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356</Words>
  <Application>Microsoft Office PowerPoint</Application>
  <PresentationFormat>Widescreen</PresentationFormat>
  <Paragraphs>71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 Travel Final Presentation</vt:lpstr>
      <vt:lpstr>Overview of the Issue at Hand</vt:lpstr>
      <vt:lpstr>Power of Three</vt:lpstr>
      <vt:lpstr>Ethical Considerations</vt:lpstr>
      <vt:lpstr>Accidents by Mode of Transportation from 1990-2016</vt:lpstr>
      <vt:lpstr>World Departures by Year</vt:lpstr>
      <vt:lpstr>Total Accidents by Year</vt:lpstr>
      <vt:lpstr>U.S. Commercial Flights Accidents</vt:lpstr>
      <vt:lpstr>U.S. Air Carrier Fatalities by Year</vt:lpstr>
      <vt:lpstr>Summary of Results &amp;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Kuethe</dc:creator>
  <cp:lastModifiedBy>Aaron Kuethe</cp:lastModifiedBy>
  <cp:revision>9</cp:revision>
  <dcterms:created xsi:type="dcterms:W3CDTF">2022-01-21T17:29:02Z</dcterms:created>
  <dcterms:modified xsi:type="dcterms:W3CDTF">2022-03-04T20:50:22Z</dcterms:modified>
</cp:coreProperties>
</file>