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E68250-0F2F-4144-8111-965775F7B2EC}" v="61" dt="2018-09-11T16:36:39.3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33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ron Lewis" userId="5358e061c9e2a3bc" providerId="LiveId" clId="{95E68250-0F2F-4144-8111-965775F7B2EC}"/>
    <pc:docChg chg="custSel addSld modSld">
      <pc:chgData name="Aaron Lewis" userId="5358e061c9e2a3bc" providerId="LiveId" clId="{95E68250-0F2F-4144-8111-965775F7B2EC}" dt="2018-09-11T16:36:39.337" v="60" actId="20577"/>
      <pc:docMkLst>
        <pc:docMk/>
      </pc:docMkLst>
      <pc:sldChg chg="modSp add">
        <pc:chgData name="Aaron Lewis" userId="5358e061c9e2a3bc" providerId="LiveId" clId="{95E68250-0F2F-4144-8111-965775F7B2EC}" dt="2018-09-11T16:11:23.808" v="1" actId="1076"/>
        <pc:sldMkLst>
          <pc:docMk/>
          <pc:sldMk cId="2479496077" sldId="260"/>
        </pc:sldMkLst>
        <pc:spChg chg="mod">
          <ac:chgData name="Aaron Lewis" userId="5358e061c9e2a3bc" providerId="LiveId" clId="{95E68250-0F2F-4144-8111-965775F7B2EC}" dt="2018-09-11T16:11:23.808" v="1" actId="1076"/>
          <ac:spMkLst>
            <pc:docMk/>
            <pc:sldMk cId="2479496077" sldId="260"/>
            <ac:spMk id="2" creationId="{8C9BE62E-766B-4808-BAD8-96A6D9BEF8A9}"/>
          </ac:spMkLst>
        </pc:spChg>
      </pc:sldChg>
      <pc:sldChg chg="modSp add">
        <pc:chgData name="Aaron Lewis" userId="5358e061c9e2a3bc" providerId="LiveId" clId="{95E68250-0F2F-4144-8111-965775F7B2EC}" dt="2018-09-11T16:12:52.564" v="41" actId="1037"/>
        <pc:sldMkLst>
          <pc:docMk/>
          <pc:sldMk cId="1494528364" sldId="261"/>
        </pc:sldMkLst>
        <pc:spChg chg="mod">
          <ac:chgData name="Aaron Lewis" userId="5358e061c9e2a3bc" providerId="LiveId" clId="{95E68250-0F2F-4144-8111-965775F7B2EC}" dt="2018-09-11T16:12:52.564" v="41" actId="1037"/>
          <ac:spMkLst>
            <pc:docMk/>
            <pc:sldMk cId="1494528364" sldId="261"/>
            <ac:spMk id="2" creationId="{513874F7-85AA-4103-914D-CA1259264A24}"/>
          </ac:spMkLst>
        </pc:spChg>
      </pc:sldChg>
      <pc:sldChg chg="modSp add">
        <pc:chgData name="Aaron Lewis" userId="5358e061c9e2a3bc" providerId="LiveId" clId="{95E68250-0F2F-4144-8111-965775F7B2EC}" dt="2018-09-11T16:13:06.216" v="44" actId="1076"/>
        <pc:sldMkLst>
          <pc:docMk/>
          <pc:sldMk cId="3376890082" sldId="262"/>
        </pc:sldMkLst>
        <pc:spChg chg="mod">
          <ac:chgData name="Aaron Lewis" userId="5358e061c9e2a3bc" providerId="LiveId" clId="{95E68250-0F2F-4144-8111-965775F7B2EC}" dt="2018-09-11T16:13:06.216" v="44" actId="1076"/>
          <ac:spMkLst>
            <pc:docMk/>
            <pc:sldMk cId="3376890082" sldId="262"/>
            <ac:spMk id="2" creationId="{97E6548C-4238-4AF0-AA99-BE5378C72EF1}"/>
          </ac:spMkLst>
        </pc:spChg>
      </pc:sldChg>
      <pc:sldChg chg="modSp add">
        <pc:chgData name="Aaron Lewis" userId="5358e061c9e2a3bc" providerId="LiveId" clId="{95E68250-0F2F-4144-8111-965775F7B2EC}" dt="2018-09-11T16:36:39.337" v="60" actId="20577"/>
        <pc:sldMkLst>
          <pc:docMk/>
          <pc:sldMk cId="1006634394" sldId="263"/>
        </pc:sldMkLst>
        <pc:spChg chg="mod">
          <ac:chgData name="Aaron Lewis" userId="5358e061c9e2a3bc" providerId="LiveId" clId="{95E68250-0F2F-4144-8111-965775F7B2EC}" dt="2018-09-11T16:36:39.337" v="60" actId="20577"/>
          <ac:spMkLst>
            <pc:docMk/>
            <pc:sldMk cId="1006634394" sldId="263"/>
            <ac:spMk id="3" creationId="{5A402457-43D0-485F-AA49-E72F3A5A7A39}"/>
          </ac:spMkLst>
        </pc:spChg>
      </pc:sldChg>
      <pc:sldChg chg="modSp add">
        <pc:chgData name="Aaron Lewis" userId="5358e061c9e2a3bc" providerId="LiveId" clId="{95E68250-0F2F-4144-8111-965775F7B2EC}" dt="2018-09-11T16:13:20.760" v="48" actId="1076"/>
        <pc:sldMkLst>
          <pc:docMk/>
          <pc:sldMk cId="545939574" sldId="264"/>
        </pc:sldMkLst>
        <pc:spChg chg="mod">
          <ac:chgData name="Aaron Lewis" userId="5358e061c9e2a3bc" providerId="LiveId" clId="{95E68250-0F2F-4144-8111-965775F7B2EC}" dt="2018-09-11T16:13:20.760" v="48" actId="1076"/>
          <ac:spMkLst>
            <pc:docMk/>
            <pc:sldMk cId="545939574" sldId="264"/>
            <ac:spMk id="2" creationId="{7ECE02F0-A9FD-4C4C-ADF3-FD8C64C6F478}"/>
          </ac:spMkLst>
        </pc:spChg>
        <pc:spChg chg="mod">
          <ac:chgData name="Aaron Lewis" userId="5358e061c9e2a3bc" providerId="LiveId" clId="{95E68250-0F2F-4144-8111-965775F7B2EC}" dt="2018-09-11T16:12:25.668" v="6" actId="27636"/>
          <ac:spMkLst>
            <pc:docMk/>
            <pc:sldMk cId="545939574" sldId="264"/>
            <ac:spMk id="3" creationId="{D796CD86-7C61-45BB-9D8F-38BF4627FA2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1E93A-1F16-4500-9937-792B23C43459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E6A886D-BA30-433A-ABAA-897ACF495BF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386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1E93A-1F16-4500-9937-792B23C43459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886D-BA30-433A-ABAA-897ACF495BF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183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1E93A-1F16-4500-9937-792B23C43459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886D-BA30-433A-ABAA-897ACF495BF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034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1E93A-1F16-4500-9937-792B23C43459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886D-BA30-433A-ABAA-897ACF495BF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482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1E93A-1F16-4500-9937-792B23C43459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886D-BA30-433A-ABAA-897ACF495BF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229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1E93A-1F16-4500-9937-792B23C43459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886D-BA30-433A-ABAA-897ACF495BF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01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1E93A-1F16-4500-9937-792B23C43459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886D-BA30-433A-ABAA-897ACF495BF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934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1E93A-1F16-4500-9937-792B23C43459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886D-BA30-433A-ABAA-897ACF495BF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658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1E93A-1F16-4500-9937-792B23C43459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886D-BA30-433A-ABAA-897ACF495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34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1E93A-1F16-4500-9937-792B23C43459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886D-BA30-433A-ABAA-897ACF495BF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12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BC1E93A-1F16-4500-9937-792B23C43459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886D-BA30-433A-ABAA-897ACF495BF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038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1E93A-1F16-4500-9937-792B23C43459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E6A886D-BA30-433A-ABAA-897ACF495BF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60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F0792A-0F2B-4A2E-AB38-0A4F18A3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7DB18D-C2F1-4C8C-8808-9C01ECE68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5D935FA-3336-4941-9214-E250A5727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1" y="644327"/>
            <a:ext cx="9299965" cy="4811366"/>
            <a:chOff x="7639235" y="600024"/>
            <a:chExt cx="3898557" cy="687892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5D9E2ED-FF90-4200-A7EE-6D41D6526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9235" y="600024"/>
              <a:ext cx="3898557" cy="6878929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13">
              <a:extLst>
                <a:ext uri="{FF2B5EF4-FFF2-40B4-BE49-F238E27FC236}">
                  <a16:creationId xmlns:a16="http://schemas.microsoft.com/office/drawing/2014/main" id="{3A4BEB8D-68AD-4314-8A2B-F8DC85A53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0263" y="1062693"/>
              <a:ext cx="3635738" cy="59547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827608-7650-4EB7-9C48-B2E286F9D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1408" y="1534438"/>
            <a:ext cx="7405874" cy="2813775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Team 2: Emoji Administration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983BA3-1753-4CB4-88BF-CB0B8A50D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79" y="4522719"/>
            <a:ext cx="7379502" cy="522928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Aaron Lewis, Young Kim, Stephen </a:t>
            </a:r>
            <a:r>
              <a:rPr lang="en-US" dirty="0" err="1">
                <a:solidFill>
                  <a:srgbClr val="000000"/>
                </a:solidFill>
              </a:rPr>
              <a:t>Agbenu</a:t>
            </a:r>
            <a:r>
              <a:rPr lang="en-US" dirty="0">
                <a:solidFill>
                  <a:srgbClr val="000000"/>
                </a:solidFill>
              </a:rPr>
              <a:t>, Mohamed </a:t>
            </a:r>
            <a:r>
              <a:rPr lang="en-US" dirty="0" err="1">
                <a:solidFill>
                  <a:srgbClr val="000000"/>
                </a:solidFill>
              </a:rPr>
              <a:t>Bouh</a:t>
            </a:r>
            <a:r>
              <a:rPr lang="en-US" dirty="0">
                <a:solidFill>
                  <a:srgbClr val="000000"/>
                </a:solidFill>
              </a:rPr>
              <a:t>, Matthew </a:t>
            </a:r>
            <a:r>
              <a:rPr lang="en-US">
                <a:solidFill>
                  <a:srgbClr val="000000"/>
                </a:solidFill>
              </a:rPr>
              <a:t>Rinoldo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F797D1-251E-41FE-9FF8-AD487DEF2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1416139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9A0CE28-0E59-4F4D-9855-8A8DCE9A8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4435465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75CC23F7-9F20-4C4B-8608-BD4DE9728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390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E02F0-A9FD-4C4C-ADF3-FD8C64C6F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226551"/>
            <a:ext cx="9603275" cy="496743"/>
          </a:xfrm>
        </p:spPr>
        <p:txBody>
          <a:bodyPr>
            <a:normAutofit fontScale="90000"/>
          </a:bodyPr>
          <a:lstStyle/>
          <a:p>
            <a:r>
              <a:rPr lang="en-US" dirty="0"/>
              <a:t>Story 5: Cross-Team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6CD86-7C61-45BB-9D8F-38BF4627F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Due to this project being cross-team, some cooperation is needed</a:t>
            </a:r>
          </a:p>
          <a:p>
            <a:r>
              <a:rPr lang="en-US" dirty="0"/>
              <a:t>Other projects are the android app and the backend system</a:t>
            </a:r>
          </a:p>
          <a:p>
            <a:pPr lvl="1"/>
            <a:r>
              <a:rPr lang="en-US" sz="2600" dirty="0"/>
              <a:t>Database (backend) Issues</a:t>
            </a:r>
          </a:p>
          <a:p>
            <a:pPr lvl="2"/>
            <a:r>
              <a:rPr lang="en-US" sz="2400" dirty="0"/>
              <a:t>Access to database</a:t>
            </a:r>
          </a:p>
          <a:p>
            <a:pPr lvl="2"/>
            <a:r>
              <a:rPr lang="en-US" sz="2400" dirty="0"/>
              <a:t>Data fields used</a:t>
            </a:r>
          </a:p>
          <a:p>
            <a:pPr lvl="2"/>
            <a:r>
              <a:rPr lang="en-US" sz="2400" dirty="0"/>
              <a:t>Information transfer</a:t>
            </a:r>
          </a:p>
          <a:p>
            <a:pPr lvl="1"/>
            <a:r>
              <a:rPr lang="en-US" sz="2600" dirty="0"/>
              <a:t>Android Application Issues</a:t>
            </a:r>
          </a:p>
          <a:p>
            <a:pPr lvl="2"/>
            <a:r>
              <a:rPr lang="en-US" sz="2400" dirty="0"/>
              <a:t>Compatibility </a:t>
            </a:r>
          </a:p>
          <a:p>
            <a:pPr lvl="2"/>
            <a:r>
              <a:rPr lang="en-US" sz="2400" dirty="0"/>
              <a:t>Synchronize</a:t>
            </a:r>
          </a:p>
        </p:txBody>
      </p:sp>
    </p:spTree>
    <p:extLst>
      <p:ext uri="{BB962C8B-B14F-4D97-AF65-F5344CB8AC3E}">
        <p14:creationId xmlns:p14="http://schemas.microsoft.com/office/powerpoint/2010/main" val="545939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B3779-0BB8-4F08-8E35-E8AA65F76B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3B9FAA-0EFB-4401-A61E-DD9E29A579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03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0186C-B80F-4278-9D29-8493C569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7B76F-EBEB-468B-9068-63641CD48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 list of users</a:t>
            </a:r>
          </a:p>
          <a:p>
            <a:r>
              <a:rPr lang="en-US" dirty="0"/>
              <a:t>Edit user information</a:t>
            </a:r>
          </a:p>
          <a:p>
            <a:pPr lvl="1"/>
            <a:r>
              <a:rPr lang="en-US" dirty="0"/>
              <a:t>Set/change text schedule for that user</a:t>
            </a:r>
          </a:p>
          <a:p>
            <a:r>
              <a:rPr lang="en-US" dirty="0"/>
              <a:t>Display emoji response data</a:t>
            </a:r>
          </a:p>
          <a:p>
            <a:pPr lvl="1"/>
            <a:r>
              <a:rPr lang="en-US" dirty="0"/>
              <a:t>Graphs, charts,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Export emoji response data as CSV file</a:t>
            </a:r>
          </a:p>
        </p:txBody>
      </p:sp>
    </p:spTree>
    <p:extLst>
      <p:ext uri="{BB962C8B-B14F-4D97-AF65-F5344CB8AC3E}">
        <p14:creationId xmlns:p14="http://schemas.microsoft.com/office/powerpoint/2010/main" val="22981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DCF64-E7CE-47D0-B3D6-3B044EDC3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18FE7-19CE-4C2D-814A-9E4BCA935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Desktop application</a:t>
            </a:r>
          </a:p>
          <a:p>
            <a:pPr lvl="1"/>
            <a:r>
              <a:rPr lang="en-US" dirty="0"/>
              <a:t>GUI using JavaFX</a:t>
            </a:r>
          </a:p>
          <a:p>
            <a:pPr lvl="1"/>
            <a:r>
              <a:rPr lang="en-US" dirty="0"/>
              <a:t>Interface with AWS database managed by Team 9</a:t>
            </a:r>
          </a:p>
          <a:p>
            <a:r>
              <a:rPr lang="en-US" dirty="0"/>
              <a:t>Class considerations</a:t>
            </a:r>
          </a:p>
          <a:p>
            <a:pPr lvl="1"/>
            <a:r>
              <a:rPr lang="en-US" dirty="0"/>
              <a:t>Read from/Write to AWS</a:t>
            </a:r>
          </a:p>
          <a:p>
            <a:pPr lvl="1"/>
            <a:r>
              <a:rPr lang="en-US" dirty="0"/>
              <a:t>Generate CSV file from data</a:t>
            </a:r>
          </a:p>
          <a:p>
            <a:pPr lvl="2"/>
            <a:r>
              <a:rPr lang="en-US" dirty="0"/>
              <a:t>Send email to administrators</a:t>
            </a:r>
          </a:p>
        </p:txBody>
      </p:sp>
    </p:spTree>
    <p:extLst>
      <p:ext uri="{BB962C8B-B14F-4D97-AF65-F5344CB8AC3E}">
        <p14:creationId xmlns:p14="http://schemas.microsoft.com/office/powerpoint/2010/main" val="1931505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6738F172-08B9-4BA5-B753-7D93472C0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93" name="Picture 192">
            <a:extLst>
              <a:ext uri="{FF2B5EF4-FFF2-40B4-BE49-F238E27FC236}">
                <a16:creationId xmlns:a16="http://schemas.microsoft.com/office/drawing/2014/main" id="{C900681B-C4FD-40B3-B5BC-C33231614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FEAACD67-2FB5-4530-9B74-8D946F1CE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attachment.outlook.office.net/owa/alewis91@student.gsu.edu/service.svc/s/GetFileAttachment?id=AQMkADE1YzNlNzg1LTJhNGUtNGM5ZS1iMjAzLTVmN2U1MzMBOTNkNwBGAAADFAxE54yy30aWDUgyJpj%2BDAcAIWXH44NiiUKR6QF%2BMJruOwAAAgEMAAAAIWXH44NiiUKR6QF%2BMJruOwACkMb0eAAAAAESABAAIGJA3yiCMkqUEDCL%2FHwt6w%3D%3D&amp;X-OWA-CANARY=yPq4dx6iVka7DDp_dYhgytDEEQ4hF9YYoQ_lvshLvAN3syuSgW2oqrcOaQzxuNMpY2mGoUzYY6s.&amp;token=eyJhbGciOiJSUzI1NiIsImtpZCI6IjA2MDBGOUY2NzQ2MjA3MzdFNzM0MDRFMjg3QzQ1QTgxOENCN0NFQjgiLCJ4NXQiOiJCZ0Q1OW5SaUJ6Zm5OQVRpaDhSYWdZeTN6cmciLCJ0eXAiOiJKV1QifQ.eyJ2ZXIiOiJFeGNoYW5nZS5DYWxsYmFjay5WMSIsImFwcGN0eHNlbmRlciI6Ik93YURvd25sb2FkQDcwNGQ4MjJjLTM1OGEtNDc4NC05YTE2LTQ5ZTIwYjc1Zjk0MSIsImFwcGN0eCI6IntcIm1zZXhjaHByb3RcIjpcIm93YVwiLFwicHJpbWFyeXNpZFwiOlwiUy0xLTUtMjEtMzk3MDQ2NzEyNi0yNTgyNjE0ODY1LTEyMzUyODQ3NDgtMzg0Mzc3MzFcIixcInB1aWRcIjpcIjExNTM3NjU5MzIwNDMzMjM0NjJcIixcIm9pZFwiOlwiM2JhY2U1ZWEtZDllZi00NGYwLWEzNTEtMmQ1Nzg0OTkyZjNhXCIsXCJzY29wZVwiOlwiT3dhRG93bmxvYWRcIn0iLCJuYmYiOjE1MzY1ODU5OTUsImV4cCI6MTUzNjU4NjU5NSwiaXNzIjoiMDAwMDAwMDItMDAwMC0wZmYxLWNlMDAtMDAwMDAwMDAwMDAwQDcwNGQ4MjJjLTM1OGEtNDc4NC05YTE2LTQ5ZTIwYjc1Zjk0MSIsImF1ZCI6IjAwMDAwMDAyLTAwMDAtMGZmMS1jZTAwLTAwMDAwMDAwMDAwMC9hdHRhY2htZW50Lm91dGxvb2sub2ZmaWNlLm5ldEA3MDRkODIyYy0zNThhLTQ3ODQtOWExNi00OWUyMGI3NWY5NDEifQ.U5ZLLmfIse7kN7_TiIdb9vmddkhE_dq--iX3bHSFMN5MhEwvogSkz7hya-g4n4HoF6thi8ZuMtpnQKHTQNEpvivSAh7FpgRQAGZn1vaardlxeIzdBNAl-j-FtGOWZPXk_ULECqVaQHQaXFco7mvqYrkFHr_Tc05QrAEkKKL9wT3Ds8hhqom2Ybb_5fqckAferF0aMMD_X9HAOCL7I6CygpLklrdo9ldPE5Evz4v6nKHevf0QBviO3UkCbZ2DeOGgo96Vd3veG8nIjirsSg7GDTxP-1NSwmzIzlo9kzQ1IECIGfgt-BsOxop64pRPoT85HBy_nBhnTBQwWTlHdZ4KGg&amp;owa=outlook.office.com&amp;isImagePreview=True">
            <a:extLst>
              <a:ext uri="{FF2B5EF4-FFF2-40B4-BE49-F238E27FC236}">
                <a16:creationId xmlns:a16="http://schemas.microsoft.com/office/drawing/2014/main" id="{7A39F4DB-EBE0-4ABE-BB89-DFE5BB552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2" t="391" r="2985" b="937"/>
          <a:stretch/>
        </p:blipFill>
        <p:spPr bwMode="auto">
          <a:xfrm rot="16200000">
            <a:off x="2667002" y="-2667004"/>
            <a:ext cx="6857996" cy="121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CFAA97-6C07-4599-97E5-E4549A2E8EF1}"/>
              </a:ext>
            </a:extLst>
          </p:cNvPr>
          <p:cNvSpPr txBox="1"/>
          <p:nvPr/>
        </p:nvSpPr>
        <p:spPr>
          <a:xfrm>
            <a:off x="140678" y="202223"/>
            <a:ext cx="3130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Conceptual Model</a:t>
            </a:r>
          </a:p>
        </p:txBody>
      </p:sp>
    </p:spTree>
    <p:extLst>
      <p:ext uri="{BB962C8B-B14F-4D97-AF65-F5344CB8AC3E}">
        <p14:creationId xmlns:p14="http://schemas.microsoft.com/office/powerpoint/2010/main" val="293780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06EEF-0CB4-4A2D-9730-451D1F1F55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StoryBoard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DF3810-01D7-4033-9492-89D0308E82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33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BE62E-766B-4808-BAD8-96A6D9BEF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461619"/>
            <a:ext cx="9603275" cy="1049235"/>
          </a:xfrm>
        </p:spPr>
        <p:txBody>
          <a:bodyPr>
            <a:noAutofit/>
          </a:bodyPr>
          <a:lstStyle/>
          <a:p>
            <a:r>
              <a:rPr lang="en-US" sz="4800" dirty="0"/>
              <a:t>Story 1: Java and Amazon Web Service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49E58-8711-4A9C-BAD6-54E6DF568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Connected through the AWS SDK for Java</a:t>
            </a:r>
          </a:p>
          <a:p>
            <a:pPr lvl="1"/>
            <a:r>
              <a:rPr lang="en-US" sz="2800" dirty="0"/>
              <a:t>Has needed repositories for database connection</a:t>
            </a:r>
          </a:p>
          <a:p>
            <a:r>
              <a:rPr lang="en-US" sz="2400" dirty="0"/>
              <a:t>Usage of separate class to determine data fields in database</a:t>
            </a:r>
          </a:p>
          <a:p>
            <a:pPr lvl="1"/>
            <a:r>
              <a:rPr lang="en-US" sz="2800" dirty="0"/>
              <a:t>Can edit (ex. remove, add, or fetch usernames)</a:t>
            </a:r>
          </a:p>
        </p:txBody>
      </p:sp>
    </p:spTree>
    <p:extLst>
      <p:ext uri="{BB962C8B-B14F-4D97-AF65-F5344CB8AC3E}">
        <p14:creationId xmlns:p14="http://schemas.microsoft.com/office/powerpoint/2010/main" val="2479496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874F7-85AA-4103-914D-CA1259264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827" y="1217755"/>
            <a:ext cx="9603275" cy="742927"/>
          </a:xfrm>
        </p:spPr>
        <p:txBody>
          <a:bodyPr>
            <a:normAutofit/>
          </a:bodyPr>
          <a:lstStyle/>
          <a:p>
            <a:r>
              <a:rPr lang="en-US" sz="4000" dirty="0"/>
              <a:t>Story 2: Data Exportation (Csv)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D6D09-84AC-4EA9-84B2-6EF72ADC1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191" y="2133196"/>
            <a:ext cx="10381617" cy="3369830"/>
          </a:xfrm>
        </p:spPr>
        <p:txBody>
          <a:bodyPr/>
          <a:lstStyle/>
          <a:p>
            <a:r>
              <a:rPr lang="en-US" dirty="0"/>
              <a:t>Data exported from AWS database needs to be turned into a easily manipulated, parse-able format</a:t>
            </a:r>
          </a:p>
          <a:p>
            <a:r>
              <a:rPr lang="en-US" dirty="0"/>
              <a:t>CSV format will be used due to it being commonly used, easily read, and easily manipulated</a:t>
            </a:r>
          </a:p>
          <a:p>
            <a:r>
              <a:rPr lang="en-US" dirty="0"/>
              <a:t>Many options are available, mostly likely will use </a:t>
            </a:r>
            <a:r>
              <a:rPr lang="en-US" dirty="0" err="1"/>
              <a:t>opencsv</a:t>
            </a:r>
            <a:r>
              <a:rPr lang="en-US" dirty="0"/>
              <a:t> framework</a:t>
            </a:r>
          </a:p>
          <a:p>
            <a:r>
              <a:rPr lang="en-US" dirty="0"/>
              <a:t>Retrieved data can be directly exported to csv or it can be mapped to java objects, which can be further manipulated based on specific needs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528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6548C-4238-4AF0-AA99-BE5378C72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202" y="1156212"/>
            <a:ext cx="9603275" cy="540704"/>
          </a:xfrm>
        </p:spPr>
        <p:txBody>
          <a:bodyPr/>
          <a:lstStyle/>
          <a:p>
            <a:r>
              <a:rPr lang="en-US" dirty="0"/>
              <a:t>Story 3: Desktop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B8ECC-895E-4741-8D45-7F36A77C8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039" y="2000191"/>
            <a:ext cx="10515600" cy="4034848"/>
          </a:xfrm>
        </p:spPr>
        <p:txBody>
          <a:bodyPr>
            <a:normAutofit/>
          </a:bodyPr>
          <a:lstStyle/>
          <a:p>
            <a:r>
              <a:rPr lang="en-US" dirty="0"/>
              <a:t>Allows the Admin to access all the user information in a user-friendly GUI</a:t>
            </a:r>
          </a:p>
          <a:p>
            <a:pPr lvl="1"/>
            <a:r>
              <a:rPr lang="en-US" dirty="0"/>
              <a:t>Can edit information through this application (editing the database information from here)</a:t>
            </a:r>
          </a:p>
          <a:p>
            <a:pPr lvl="1"/>
            <a:r>
              <a:rPr lang="en-US" dirty="0"/>
              <a:t>Must be able to send users the emoji feeling checker messages</a:t>
            </a:r>
          </a:p>
          <a:p>
            <a:pPr lvl="1"/>
            <a:r>
              <a:rPr lang="en-US" dirty="0"/>
              <a:t>Has to be able to check times of previous messages and responses</a:t>
            </a:r>
          </a:p>
          <a:p>
            <a:pPr lvl="1"/>
            <a:r>
              <a:rPr lang="en-US" dirty="0"/>
              <a:t>Export a readily-available CSV Sheet</a:t>
            </a:r>
          </a:p>
          <a:p>
            <a:r>
              <a:rPr lang="en-US" dirty="0"/>
              <a:t>Organized by separating into user info, message sending, time stamp, and export data sections (but not pretty)</a:t>
            </a:r>
          </a:p>
          <a:p>
            <a:r>
              <a:rPr lang="en-US" dirty="0"/>
              <a:t>Basically, this is the “front-end” part of the project where the administrator (non-coder) can do all the task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890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F9B12-DC58-466D-BF06-3F010FCEA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4: Administrative App Communication with Amazon Web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02457-43D0-485F-AA49-E72F3A5A7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user data will be stored in Amazon Web Services.</a:t>
            </a:r>
          </a:p>
          <a:p>
            <a:r>
              <a:rPr lang="en-US" dirty="0"/>
              <a:t>An administrative UI will be used to query the AWS database using the AWS SDK.</a:t>
            </a:r>
          </a:p>
          <a:p>
            <a:r>
              <a:rPr lang="en-US" dirty="0"/>
              <a:t>Administrators will be able to query specific users, time periods, emotions, or general statistics.</a:t>
            </a:r>
          </a:p>
          <a:p>
            <a:r>
              <a:rPr lang="en-US" dirty="0"/>
              <a:t>This deals with the relationship between the desktop application and the AWS database, in terms of information stored and fetched</a:t>
            </a:r>
          </a:p>
          <a:p>
            <a:r>
              <a:rPr lang="en-US" dirty="0"/>
              <a:t>Similar to Story 1, but how vs. what (in terms of Java)</a:t>
            </a:r>
          </a:p>
        </p:txBody>
      </p:sp>
    </p:spTree>
    <p:extLst>
      <p:ext uri="{BB962C8B-B14F-4D97-AF65-F5344CB8AC3E}">
        <p14:creationId xmlns:p14="http://schemas.microsoft.com/office/powerpoint/2010/main" val="100663439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1707</TotalTime>
  <Words>453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Team 2: Emoji Administration</vt:lpstr>
      <vt:lpstr>Purpose</vt:lpstr>
      <vt:lpstr>Platform</vt:lpstr>
      <vt:lpstr>PowerPoint Presentation</vt:lpstr>
      <vt:lpstr>StoryBoard</vt:lpstr>
      <vt:lpstr>Story 1: Java and Amazon Web Service Interaction</vt:lpstr>
      <vt:lpstr>Story 2: Data Exportation (Csv)</vt:lpstr>
      <vt:lpstr>Story 3: Desktop Application</vt:lpstr>
      <vt:lpstr>Story 4: Administrative App Communication with Amazon Web Services</vt:lpstr>
      <vt:lpstr>Story 5: Cross-Team Development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2: Emoji Administration</dc:title>
  <dc:creator>Aaron Lewis</dc:creator>
  <cp:lastModifiedBy>Young Kim</cp:lastModifiedBy>
  <cp:revision>8</cp:revision>
  <dcterms:created xsi:type="dcterms:W3CDTF">2018-09-10T13:29:55Z</dcterms:created>
  <dcterms:modified xsi:type="dcterms:W3CDTF">2018-09-11T23:15:47Z</dcterms:modified>
</cp:coreProperties>
</file>