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9" r:id="rId4"/>
    <p:sldId id="257" r:id="rId5"/>
    <p:sldId id="258" r:id="rId6"/>
    <p:sldId id="259" r:id="rId7"/>
    <p:sldId id="261" r:id="rId8"/>
    <p:sldId id="262" r:id="rId9"/>
    <p:sldId id="263" r:id="rId10"/>
    <p:sldId id="264" r:id="rId11"/>
    <p:sldId id="265" r:id="rId12"/>
    <p:sldId id="260" r:id="rId13"/>
    <p:sldId id="266"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71"/>
  </p:normalViewPr>
  <p:slideViewPr>
    <p:cSldViewPr snapToGrid="0">
      <p:cViewPr varScale="1">
        <p:scale>
          <a:sx n="104" d="100"/>
          <a:sy n="104" d="100"/>
        </p:scale>
        <p:origin x="3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FA9B9-0BAE-4826-B31E-9C711B24589A}"/>
              </a:ext>
            </a:extLst>
          </p:cNvPr>
          <p:cNvSpPr>
            <a:spLocks noGrp="1"/>
          </p:cNvSpPr>
          <p:nvPr>
            <p:ph type="ctrTitle"/>
          </p:nvPr>
        </p:nvSpPr>
        <p:spPr/>
        <p:txBody>
          <a:bodyPr/>
          <a:lstStyle/>
          <a:p>
            <a:r>
              <a:rPr lang="en-US" dirty="0"/>
              <a:t>Group 2 TRIHUB CLUB</a:t>
            </a:r>
            <a:br>
              <a:rPr lang="en-US" dirty="0"/>
            </a:br>
            <a:r>
              <a:rPr lang="en-US" dirty="0"/>
              <a:t>Sprint 4</a:t>
            </a:r>
          </a:p>
        </p:txBody>
      </p:sp>
      <p:sp>
        <p:nvSpPr>
          <p:cNvPr id="3" name="Subtitle 2">
            <a:extLst>
              <a:ext uri="{FF2B5EF4-FFF2-40B4-BE49-F238E27FC236}">
                <a16:creationId xmlns:a16="http://schemas.microsoft.com/office/drawing/2014/main" xmlns="" id="{F252B061-AD89-4EC0-A83D-992BF460646D}"/>
              </a:ext>
            </a:extLst>
          </p:cNvPr>
          <p:cNvSpPr>
            <a:spLocks noGrp="1"/>
          </p:cNvSpPr>
          <p:nvPr>
            <p:ph type="subTitle" idx="1"/>
          </p:nvPr>
        </p:nvSpPr>
        <p:spPr/>
        <p:txBody>
          <a:bodyPr/>
          <a:lstStyle/>
          <a:p>
            <a:r>
              <a:rPr lang="en-US" dirty="0"/>
              <a:t>Aaron Lewis, Stephen </a:t>
            </a:r>
            <a:r>
              <a:rPr lang="en-US" dirty="0" err="1"/>
              <a:t>agbenu</a:t>
            </a:r>
            <a:r>
              <a:rPr lang="en-US" dirty="0"/>
              <a:t>, young </a:t>
            </a:r>
            <a:r>
              <a:rPr lang="en-US" dirty="0" err="1"/>
              <a:t>kim</a:t>
            </a:r>
            <a:r>
              <a:rPr lang="en-US" dirty="0"/>
              <a:t>, </a:t>
            </a:r>
            <a:r>
              <a:rPr lang="en-US" dirty="0" err="1"/>
              <a:t>matthew</a:t>
            </a:r>
            <a:r>
              <a:rPr lang="en-US" dirty="0"/>
              <a:t> Rinaldo, Mohamed </a:t>
            </a:r>
            <a:r>
              <a:rPr lang="en-US" dirty="0" err="1"/>
              <a:t>bouh</a:t>
            </a:r>
            <a:endParaRPr lang="en-US" dirty="0"/>
          </a:p>
        </p:txBody>
      </p:sp>
    </p:spTree>
    <p:extLst>
      <p:ext uri="{BB962C8B-B14F-4D97-AF65-F5344CB8AC3E}">
        <p14:creationId xmlns:p14="http://schemas.microsoft.com/office/powerpoint/2010/main" val="1759259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A7A1F-43D0-4E4D-860F-389A4B427293}"/>
              </a:ext>
            </a:extLst>
          </p:cNvPr>
          <p:cNvSpPr>
            <a:spLocks noGrp="1"/>
          </p:cNvSpPr>
          <p:nvPr>
            <p:ph type="title"/>
          </p:nvPr>
        </p:nvSpPr>
        <p:spPr/>
        <p:txBody>
          <a:bodyPr/>
          <a:lstStyle/>
          <a:p>
            <a:r>
              <a:rPr lang="en-US" dirty="0"/>
              <a:t>Write schedules to the database</a:t>
            </a:r>
          </a:p>
        </p:txBody>
      </p:sp>
      <p:sp>
        <p:nvSpPr>
          <p:cNvPr id="3" name="Content Placeholder 2">
            <a:extLst>
              <a:ext uri="{FF2B5EF4-FFF2-40B4-BE49-F238E27FC236}">
                <a16:creationId xmlns:a16="http://schemas.microsoft.com/office/drawing/2014/main" xmlns="" id="{277218B2-03B6-4F6E-B7AA-E6E3FB50A585}"/>
              </a:ext>
            </a:extLst>
          </p:cNvPr>
          <p:cNvSpPr>
            <a:spLocks noGrp="1"/>
          </p:cNvSpPr>
          <p:nvPr>
            <p:ph idx="1"/>
          </p:nvPr>
        </p:nvSpPr>
        <p:spPr/>
        <p:txBody>
          <a:bodyPr/>
          <a:lstStyle/>
          <a:p>
            <a:r>
              <a:rPr lang="en-US" dirty="0"/>
              <a:t>Need to write schedules to the database given a schedule object and a list of person objects, that will allow the application to communicate with the backend and pass them a list of user ID’s to be scheduled for responses.</a:t>
            </a:r>
          </a:p>
        </p:txBody>
      </p:sp>
    </p:spTree>
    <p:extLst>
      <p:ext uri="{BB962C8B-B14F-4D97-AF65-F5344CB8AC3E}">
        <p14:creationId xmlns:p14="http://schemas.microsoft.com/office/powerpoint/2010/main" val="1299231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BA007-832F-41A7-A8B7-BE23AAB4FFCD}"/>
              </a:ext>
            </a:extLst>
          </p:cNvPr>
          <p:cNvSpPr>
            <a:spLocks noGrp="1"/>
          </p:cNvSpPr>
          <p:nvPr>
            <p:ph type="title"/>
          </p:nvPr>
        </p:nvSpPr>
        <p:spPr/>
        <p:txBody>
          <a:bodyPr/>
          <a:lstStyle/>
          <a:p>
            <a:r>
              <a:rPr lang="en-US" dirty="0"/>
              <a:t>Figure out how time scheduling works</a:t>
            </a:r>
          </a:p>
        </p:txBody>
      </p:sp>
      <p:sp>
        <p:nvSpPr>
          <p:cNvPr id="3" name="Content Placeholder 2">
            <a:extLst>
              <a:ext uri="{FF2B5EF4-FFF2-40B4-BE49-F238E27FC236}">
                <a16:creationId xmlns:a16="http://schemas.microsoft.com/office/drawing/2014/main" xmlns="" id="{5C178043-BF46-4BA6-B0A8-ADE242B29A09}"/>
              </a:ext>
            </a:extLst>
          </p:cNvPr>
          <p:cNvSpPr>
            <a:spLocks noGrp="1"/>
          </p:cNvSpPr>
          <p:nvPr>
            <p:ph idx="1"/>
          </p:nvPr>
        </p:nvSpPr>
        <p:spPr/>
        <p:txBody>
          <a:bodyPr/>
          <a:lstStyle/>
          <a:p>
            <a:pPr marL="0" indent="0">
              <a:buNone/>
            </a:pPr>
            <a:r>
              <a:rPr lang="en-US" dirty="0"/>
              <a:t>Needed to communicate with the backend team to answer a few key questions such as:</a:t>
            </a:r>
          </a:p>
          <a:p>
            <a:r>
              <a:rPr lang="en-US" dirty="0"/>
              <a:t>Figure out when each user will be sent text messages</a:t>
            </a:r>
          </a:p>
          <a:p>
            <a:r>
              <a:rPr lang="en-US" dirty="0"/>
              <a:t> How long does each user have to send text message with emoji back?</a:t>
            </a:r>
          </a:p>
          <a:p>
            <a:endParaRPr lang="en-US" dirty="0"/>
          </a:p>
        </p:txBody>
      </p:sp>
    </p:spTree>
    <p:extLst>
      <p:ext uri="{BB962C8B-B14F-4D97-AF65-F5344CB8AC3E}">
        <p14:creationId xmlns:p14="http://schemas.microsoft.com/office/powerpoint/2010/main" val="4237664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FB970B-078D-45E8-8542-4BF05D99992D}"/>
              </a:ext>
            </a:extLst>
          </p:cNvPr>
          <p:cNvSpPr>
            <a:spLocks noGrp="1"/>
          </p:cNvSpPr>
          <p:nvPr>
            <p:ph type="title"/>
          </p:nvPr>
        </p:nvSpPr>
        <p:spPr/>
        <p:txBody>
          <a:bodyPr/>
          <a:lstStyle/>
          <a:p>
            <a:r>
              <a:rPr lang="en-US" dirty="0"/>
              <a:t>Backlog</a:t>
            </a:r>
          </a:p>
        </p:txBody>
      </p:sp>
      <p:sp>
        <p:nvSpPr>
          <p:cNvPr id="3" name="Content Placeholder 2">
            <a:extLst>
              <a:ext uri="{FF2B5EF4-FFF2-40B4-BE49-F238E27FC236}">
                <a16:creationId xmlns:a16="http://schemas.microsoft.com/office/drawing/2014/main" xmlns="" id="{4F588389-D208-43A3-A5F5-335C52173153}"/>
              </a:ext>
            </a:extLst>
          </p:cNvPr>
          <p:cNvSpPr>
            <a:spLocks noGrp="1"/>
          </p:cNvSpPr>
          <p:nvPr>
            <p:ph idx="1"/>
          </p:nvPr>
        </p:nvSpPr>
        <p:spPr/>
        <p:txBody>
          <a:bodyPr/>
          <a:lstStyle/>
          <a:p>
            <a:r>
              <a:rPr lang="en-US" dirty="0"/>
              <a:t>Implement a time selector to facilitate datetime selection</a:t>
            </a:r>
          </a:p>
          <a:p>
            <a:r>
              <a:rPr lang="en-US" dirty="0"/>
              <a:t>Clear out the selected users array so the each time the submit button is pressed it doesn’t rewrite users</a:t>
            </a:r>
          </a:p>
        </p:txBody>
      </p:sp>
    </p:spTree>
    <p:extLst>
      <p:ext uri="{BB962C8B-B14F-4D97-AF65-F5344CB8AC3E}">
        <p14:creationId xmlns:p14="http://schemas.microsoft.com/office/powerpoint/2010/main" val="1834936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Scenario 1</a:t>
            </a:r>
            <a:endParaRPr lang="en-US" dirty="0"/>
          </a:p>
        </p:txBody>
      </p:sp>
      <p:sp>
        <p:nvSpPr>
          <p:cNvPr id="3" name="Content Placeholder 2"/>
          <p:cNvSpPr>
            <a:spLocks noGrp="1"/>
          </p:cNvSpPr>
          <p:nvPr>
            <p:ph idx="1"/>
          </p:nvPr>
        </p:nvSpPr>
        <p:spPr/>
        <p:txBody>
          <a:bodyPr/>
          <a:lstStyle/>
          <a:p>
            <a:r>
              <a:rPr lang="en-US" dirty="0" smtClean="0"/>
              <a:t>A Georgia State professor notices during his lectures the attentiveness of students isn’t always up to par with his expectations. The professor wants to restructure his lectures in a way where students are attentive throughout the whole lecture. The professor utilizes the emoji app to get the random responses of how students are feeling during class. Once the professor obtains these responses, he uses them to restructure his lectures to fit the students needs.</a:t>
            </a:r>
            <a:endParaRPr lang="en-US" dirty="0"/>
          </a:p>
        </p:txBody>
      </p:sp>
    </p:spTree>
    <p:extLst>
      <p:ext uri="{BB962C8B-B14F-4D97-AF65-F5344CB8AC3E}">
        <p14:creationId xmlns:p14="http://schemas.microsoft.com/office/powerpoint/2010/main" val="688339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for scenario 1</a:t>
            </a:r>
            <a:endParaRPr lang="en-US" dirty="0"/>
          </a:p>
        </p:txBody>
      </p:sp>
      <p:sp>
        <p:nvSpPr>
          <p:cNvPr id="3" name="Content Placeholder 2"/>
          <p:cNvSpPr>
            <a:spLocks noGrp="1"/>
          </p:cNvSpPr>
          <p:nvPr>
            <p:ph idx="1"/>
          </p:nvPr>
        </p:nvSpPr>
        <p:spPr/>
        <p:txBody>
          <a:bodyPr/>
          <a:lstStyle/>
          <a:p>
            <a:r>
              <a:rPr lang="en-US" dirty="0" smtClean="0"/>
              <a:t>Does the app account for unresponsive users?</a:t>
            </a:r>
          </a:p>
          <a:p>
            <a:r>
              <a:rPr lang="en-US" dirty="0" smtClean="0"/>
              <a:t>Does the group of scheduled users clear once submitted?</a:t>
            </a:r>
          </a:p>
          <a:p>
            <a:r>
              <a:rPr lang="en-US" dirty="0" smtClean="0"/>
              <a:t>Does the app allow the admin to select different times for different users?</a:t>
            </a:r>
          </a:p>
          <a:p>
            <a:r>
              <a:rPr lang="en-US" dirty="0" smtClean="0"/>
              <a:t>Does the table retain users if HTTP Post </a:t>
            </a:r>
            <a:r>
              <a:rPr lang="en-US" smtClean="0"/>
              <a:t>connection fails?</a:t>
            </a:r>
            <a:endParaRPr lang="en-US" dirty="0" smtClean="0"/>
          </a:p>
          <a:p>
            <a:r>
              <a:rPr lang="en-US" dirty="0" smtClean="0"/>
              <a:t>Does the app display what time interval where users are least attentive?</a:t>
            </a:r>
            <a:endParaRPr lang="en-US" dirty="0"/>
          </a:p>
        </p:txBody>
      </p:sp>
    </p:spTree>
    <p:extLst>
      <p:ext uri="{BB962C8B-B14F-4D97-AF65-F5344CB8AC3E}">
        <p14:creationId xmlns:p14="http://schemas.microsoft.com/office/powerpoint/2010/main" val="819458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scenario 2</a:t>
            </a:r>
            <a:endParaRPr lang="en-US" dirty="0"/>
          </a:p>
        </p:txBody>
      </p:sp>
      <p:sp>
        <p:nvSpPr>
          <p:cNvPr id="3" name="Content Placeholder 2"/>
          <p:cNvSpPr>
            <a:spLocks noGrp="1"/>
          </p:cNvSpPr>
          <p:nvPr>
            <p:ph idx="1"/>
          </p:nvPr>
        </p:nvSpPr>
        <p:spPr/>
        <p:txBody>
          <a:bodyPr/>
          <a:lstStyle/>
          <a:p>
            <a:r>
              <a:rPr lang="en-US" dirty="0" smtClean="0"/>
              <a:t>A project manager is working on developing a software and wants to track the teams morale throughout the course of the project. The project manager wants to obtain this information in order to structure the sprints to fit the needs of the group.</a:t>
            </a:r>
            <a:endParaRPr lang="en-US" dirty="0"/>
          </a:p>
        </p:txBody>
      </p:sp>
    </p:spTree>
    <p:extLst>
      <p:ext uri="{BB962C8B-B14F-4D97-AF65-F5344CB8AC3E}">
        <p14:creationId xmlns:p14="http://schemas.microsoft.com/office/powerpoint/2010/main" val="1500179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for scenario 2</a:t>
            </a:r>
            <a:endParaRPr lang="en-US" dirty="0"/>
          </a:p>
        </p:txBody>
      </p:sp>
      <p:sp>
        <p:nvSpPr>
          <p:cNvPr id="3" name="Content Placeholder 2"/>
          <p:cNvSpPr>
            <a:spLocks noGrp="1"/>
          </p:cNvSpPr>
          <p:nvPr>
            <p:ph idx="1"/>
          </p:nvPr>
        </p:nvSpPr>
        <p:spPr/>
        <p:txBody>
          <a:bodyPr/>
          <a:lstStyle/>
          <a:p>
            <a:r>
              <a:rPr lang="en-US" dirty="0" smtClean="0"/>
              <a:t>Does the app show every member of the team?</a:t>
            </a:r>
          </a:p>
          <a:p>
            <a:r>
              <a:rPr lang="en-US" dirty="0" smtClean="0"/>
              <a:t>Does the app allow the administrator to view changes when new users have been scheduled?</a:t>
            </a:r>
          </a:p>
          <a:p>
            <a:r>
              <a:rPr lang="en-US" dirty="0" smtClean="0"/>
              <a:t>Does the user actually receive a message at the scheduled time?</a:t>
            </a:r>
          </a:p>
          <a:p>
            <a:r>
              <a:rPr lang="en-US" dirty="0" smtClean="0"/>
              <a:t>Does the user become active in the list 10 minutes after their scheduled time?</a:t>
            </a:r>
          </a:p>
          <a:p>
            <a:r>
              <a:rPr lang="en-US" dirty="0" smtClean="0"/>
              <a:t>Does the exported csv file have the correct format? </a:t>
            </a:r>
          </a:p>
          <a:p>
            <a:endParaRPr lang="en-US" dirty="0"/>
          </a:p>
        </p:txBody>
      </p:sp>
    </p:spTree>
    <p:extLst>
      <p:ext uri="{BB962C8B-B14F-4D97-AF65-F5344CB8AC3E}">
        <p14:creationId xmlns:p14="http://schemas.microsoft.com/office/powerpoint/2010/main" val="1287349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Product </a:t>
            </a:r>
            <a:endParaRPr lang="en-US" dirty="0"/>
          </a:p>
        </p:txBody>
      </p:sp>
      <p:sp>
        <p:nvSpPr>
          <p:cNvPr id="3" name="Content Placeholder 2"/>
          <p:cNvSpPr>
            <a:spLocks noGrp="1"/>
          </p:cNvSpPr>
          <p:nvPr>
            <p:ph idx="1"/>
          </p:nvPr>
        </p:nvSpPr>
        <p:spPr/>
        <p:txBody>
          <a:bodyPr/>
          <a:lstStyle/>
          <a:p>
            <a:r>
              <a:rPr lang="en-US" dirty="0" smtClean="0"/>
              <a:t>Our product allows for educators to utilize a tool that enables them to monitor student responsiveness during class and uses the information obtained to provide a productive and responsive class lecture experience. </a:t>
            </a:r>
            <a:endParaRPr lang="en-US" dirty="0"/>
          </a:p>
        </p:txBody>
      </p:sp>
    </p:spTree>
    <p:extLst>
      <p:ext uri="{BB962C8B-B14F-4D97-AF65-F5344CB8AC3E}">
        <p14:creationId xmlns:p14="http://schemas.microsoft.com/office/powerpoint/2010/main" val="1224765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value</a:t>
            </a:r>
            <a:endParaRPr lang="en-US" dirty="0"/>
          </a:p>
        </p:txBody>
      </p:sp>
      <p:sp>
        <p:nvSpPr>
          <p:cNvPr id="3" name="Content Placeholder 2"/>
          <p:cNvSpPr>
            <a:spLocks noGrp="1"/>
          </p:cNvSpPr>
          <p:nvPr>
            <p:ph idx="1"/>
          </p:nvPr>
        </p:nvSpPr>
        <p:spPr/>
        <p:txBody>
          <a:bodyPr/>
          <a:lstStyle/>
          <a:p>
            <a:r>
              <a:rPr lang="en-US" dirty="0" smtClean="0"/>
              <a:t>The value of our product is to provide a service for educators that allows them to efficiently structure class lectures in order to maximize student attentiveness and not bore you with your typical mundane lecture</a:t>
            </a:r>
            <a:endParaRPr lang="en-US" dirty="0"/>
          </a:p>
        </p:txBody>
      </p:sp>
    </p:spTree>
    <p:extLst>
      <p:ext uri="{BB962C8B-B14F-4D97-AF65-F5344CB8AC3E}">
        <p14:creationId xmlns:p14="http://schemas.microsoft.com/office/powerpoint/2010/main" val="192531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FA506-19A9-4294-98B5-B20D6185F58A}"/>
              </a:ext>
            </a:extLst>
          </p:cNvPr>
          <p:cNvSpPr>
            <a:spLocks noGrp="1"/>
          </p:cNvSpPr>
          <p:nvPr>
            <p:ph type="title"/>
          </p:nvPr>
        </p:nvSpPr>
        <p:spPr>
          <a:xfrm>
            <a:off x="1143001" y="180368"/>
            <a:ext cx="9905998" cy="1478570"/>
          </a:xfrm>
        </p:spPr>
        <p:txBody>
          <a:bodyPr/>
          <a:lstStyle/>
          <a:p>
            <a:r>
              <a:rPr lang="en-US" dirty="0"/>
              <a:t>Sprint 4 Burndown chart</a:t>
            </a:r>
          </a:p>
        </p:txBody>
      </p:sp>
      <p:pic>
        <p:nvPicPr>
          <p:cNvPr id="4" name="Picture 3">
            <a:extLst>
              <a:ext uri="{FF2B5EF4-FFF2-40B4-BE49-F238E27FC236}">
                <a16:creationId xmlns:a16="http://schemas.microsoft.com/office/drawing/2014/main" xmlns="" id="{1B4CD172-97DD-4B1C-BBEB-44FC50C08FDC}"/>
              </a:ext>
            </a:extLst>
          </p:cNvPr>
          <p:cNvPicPr>
            <a:picLocks noChangeAspect="1"/>
          </p:cNvPicPr>
          <p:nvPr/>
        </p:nvPicPr>
        <p:blipFill rotWithShape="1">
          <a:blip r:embed="rId2"/>
          <a:srcRect l="18125" t="12407" r="19297" b="14121"/>
          <a:stretch/>
        </p:blipFill>
        <p:spPr>
          <a:xfrm>
            <a:off x="1733550" y="1514474"/>
            <a:ext cx="7629525" cy="5038726"/>
          </a:xfrm>
          <a:prstGeom prst="rect">
            <a:avLst/>
          </a:prstGeom>
        </p:spPr>
      </p:pic>
    </p:spTree>
    <p:extLst>
      <p:ext uri="{BB962C8B-B14F-4D97-AF65-F5344CB8AC3E}">
        <p14:creationId xmlns:p14="http://schemas.microsoft.com/office/powerpoint/2010/main" val="3732816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F4294-04C6-4B9C-BF52-A498CDCFA96E}"/>
              </a:ext>
            </a:extLst>
          </p:cNvPr>
          <p:cNvSpPr>
            <a:spLocks noGrp="1"/>
          </p:cNvSpPr>
          <p:nvPr>
            <p:ph type="title"/>
          </p:nvPr>
        </p:nvSpPr>
        <p:spPr>
          <a:xfrm>
            <a:off x="1143001" y="0"/>
            <a:ext cx="9905998" cy="1362075"/>
          </a:xfrm>
        </p:spPr>
        <p:txBody>
          <a:bodyPr/>
          <a:lstStyle/>
          <a:p>
            <a:r>
              <a:rPr lang="en-US" dirty="0"/>
              <a:t>Velocity chart</a:t>
            </a:r>
          </a:p>
        </p:txBody>
      </p:sp>
      <p:pic>
        <p:nvPicPr>
          <p:cNvPr id="4" name="Picture 3">
            <a:extLst>
              <a:ext uri="{FF2B5EF4-FFF2-40B4-BE49-F238E27FC236}">
                <a16:creationId xmlns:a16="http://schemas.microsoft.com/office/drawing/2014/main" xmlns="" id="{7B7AF18E-A1D9-4F22-8709-38886B049D4D}"/>
              </a:ext>
            </a:extLst>
          </p:cNvPr>
          <p:cNvPicPr>
            <a:picLocks noChangeAspect="1"/>
          </p:cNvPicPr>
          <p:nvPr/>
        </p:nvPicPr>
        <p:blipFill rotWithShape="1">
          <a:blip r:embed="rId2"/>
          <a:srcRect l="18046" t="19028" r="19297" b="19444"/>
          <a:stretch/>
        </p:blipFill>
        <p:spPr>
          <a:xfrm>
            <a:off x="1691564" y="1362075"/>
            <a:ext cx="8814511" cy="4868864"/>
          </a:xfrm>
          <a:prstGeom prst="rect">
            <a:avLst/>
          </a:prstGeom>
        </p:spPr>
      </p:pic>
    </p:spTree>
    <p:extLst>
      <p:ext uri="{BB962C8B-B14F-4D97-AF65-F5344CB8AC3E}">
        <p14:creationId xmlns:p14="http://schemas.microsoft.com/office/powerpoint/2010/main" val="2176625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8739D-7B83-4708-96E0-3926EE9DF191}"/>
              </a:ext>
            </a:extLst>
          </p:cNvPr>
          <p:cNvSpPr>
            <a:spLocks noGrp="1"/>
          </p:cNvSpPr>
          <p:nvPr>
            <p:ph type="title"/>
          </p:nvPr>
        </p:nvSpPr>
        <p:spPr/>
        <p:txBody>
          <a:bodyPr/>
          <a:lstStyle/>
          <a:p>
            <a:r>
              <a:rPr lang="en-US" dirty="0"/>
              <a:t>Completed Stories for Sprint 4 overview</a:t>
            </a:r>
          </a:p>
        </p:txBody>
      </p:sp>
      <p:sp>
        <p:nvSpPr>
          <p:cNvPr id="3" name="Content Placeholder 2">
            <a:extLst>
              <a:ext uri="{FF2B5EF4-FFF2-40B4-BE49-F238E27FC236}">
                <a16:creationId xmlns:a16="http://schemas.microsoft.com/office/drawing/2014/main" xmlns="" id="{D282E5DA-969B-4400-A122-5EFA169E4DA9}"/>
              </a:ext>
            </a:extLst>
          </p:cNvPr>
          <p:cNvSpPr>
            <a:spLocks noGrp="1"/>
          </p:cNvSpPr>
          <p:nvPr>
            <p:ph idx="1"/>
          </p:nvPr>
        </p:nvSpPr>
        <p:spPr/>
        <p:txBody>
          <a:bodyPr/>
          <a:lstStyle/>
          <a:p>
            <a:r>
              <a:rPr lang="en-US" dirty="0"/>
              <a:t>Implement refresh button functionality</a:t>
            </a:r>
          </a:p>
          <a:p>
            <a:r>
              <a:rPr lang="en-US" dirty="0"/>
              <a:t>Implement determineScheduledUsers method</a:t>
            </a:r>
          </a:p>
          <a:p>
            <a:r>
              <a:rPr lang="en-US" dirty="0"/>
              <a:t>Change checkboxes to assist with getting Boolean values</a:t>
            </a:r>
          </a:p>
          <a:p>
            <a:r>
              <a:rPr lang="en-US" dirty="0"/>
              <a:t>Write schedules to the database</a:t>
            </a:r>
          </a:p>
          <a:p>
            <a:r>
              <a:rPr lang="en-US" dirty="0"/>
              <a:t>Figure out how time scheduling works</a:t>
            </a:r>
          </a:p>
        </p:txBody>
      </p:sp>
    </p:spTree>
    <p:extLst>
      <p:ext uri="{BB962C8B-B14F-4D97-AF65-F5344CB8AC3E}">
        <p14:creationId xmlns:p14="http://schemas.microsoft.com/office/powerpoint/2010/main" val="1123270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370C6-E76B-4785-BD94-3F3E52C0819B}"/>
              </a:ext>
            </a:extLst>
          </p:cNvPr>
          <p:cNvSpPr>
            <a:spLocks noGrp="1"/>
          </p:cNvSpPr>
          <p:nvPr>
            <p:ph type="title"/>
          </p:nvPr>
        </p:nvSpPr>
        <p:spPr/>
        <p:txBody>
          <a:bodyPr/>
          <a:lstStyle/>
          <a:p>
            <a:r>
              <a:rPr lang="en-US" dirty="0"/>
              <a:t>Implement refresh button functionality</a:t>
            </a:r>
          </a:p>
        </p:txBody>
      </p:sp>
      <p:sp>
        <p:nvSpPr>
          <p:cNvPr id="3" name="Content Placeholder 2">
            <a:extLst>
              <a:ext uri="{FF2B5EF4-FFF2-40B4-BE49-F238E27FC236}">
                <a16:creationId xmlns:a16="http://schemas.microsoft.com/office/drawing/2014/main" xmlns="" id="{4FCF5820-BC6B-4992-B08E-E27F6DB3C3F5}"/>
              </a:ext>
            </a:extLst>
          </p:cNvPr>
          <p:cNvSpPr>
            <a:spLocks noGrp="1"/>
          </p:cNvSpPr>
          <p:nvPr>
            <p:ph idx="1"/>
          </p:nvPr>
        </p:nvSpPr>
        <p:spPr/>
        <p:txBody>
          <a:bodyPr/>
          <a:lstStyle/>
          <a:p>
            <a:pPr marL="0" indent="0">
              <a:buNone/>
            </a:pPr>
            <a:r>
              <a:rPr lang="en-US" b="1" dirty="0"/>
              <a:t>User Story</a:t>
            </a:r>
            <a:r>
              <a:rPr lang="en-US" dirty="0"/>
              <a:t/>
            </a:r>
            <a:br>
              <a:rPr lang="en-US" dirty="0"/>
            </a:br>
            <a:r>
              <a:rPr lang="en-US" dirty="0"/>
              <a:t>This method is vital because refresh allows the user to stop seeing the users that are already scheduled. This is important because the administrator only needs to see the users that are currently not scheduled, so the refresh button will make a call to the database to see all users, and will choose only the users who have not passed their scheduled time plus 10 minutes</a:t>
            </a:r>
          </a:p>
        </p:txBody>
      </p:sp>
    </p:spTree>
    <p:extLst>
      <p:ext uri="{BB962C8B-B14F-4D97-AF65-F5344CB8AC3E}">
        <p14:creationId xmlns:p14="http://schemas.microsoft.com/office/powerpoint/2010/main" val="1267681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8B1C3-3862-4C0B-83D7-8078787983A0}"/>
              </a:ext>
            </a:extLst>
          </p:cNvPr>
          <p:cNvSpPr>
            <a:spLocks noGrp="1"/>
          </p:cNvSpPr>
          <p:nvPr>
            <p:ph type="title"/>
          </p:nvPr>
        </p:nvSpPr>
        <p:spPr/>
        <p:txBody>
          <a:bodyPr/>
          <a:lstStyle/>
          <a:p>
            <a:r>
              <a:rPr lang="en-US" dirty="0"/>
              <a:t>Implement determineScheduledUsers method</a:t>
            </a:r>
          </a:p>
        </p:txBody>
      </p:sp>
      <p:sp>
        <p:nvSpPr>
          <p:cNvPr id="3" name="Content Placeholder 2">
            <a:extLst>
              <a:ext uri="{FF2B5EF4-FFF2-40B4-BE49-F238E27FC236}">
                <a16:creationId xmlns:a16="http://schemas.microsoft.com/office/drawing/2014/main" xmlns="" id="{49A5C856-F327-46A0-BBDB-BA3651F61FBB}"/>
              </a:ext>
            </a:extLst>
          </p:cNvPr>
          <p:cNvSpPr>
            <a:spLocks noGrp="1"/>
          </p:cNvSpPr>
          <p:nvPr>
            <p:ph idx="1"/>
          </p:nvPr>
        </p:nvSpPr>
        <p:spPr/>
        <p:txBody>
          <a:bodyPr/>
          <a:lstStyle/>
          <a:p>
            <a:r>
              <a:rPr lang="en-US" dirty="0"/>
              <a:t>Method should loop through list of users being displayed</a:t>
            </a:r>
          </a:p>
          <a:p>
            <a:r>
              <a:rPr lang="en-US" dirty="0"/>
              <a:t>Clear out </a:t>
            </a:r>
            <a:r>
              <a:rPr lang="en-US" dirty="0" err="1"/>
              <a:t>scheduledUsers</a:t>
            </a:r>
            <a:r>
              <a:rPr lang="en-US" dirty="0"/>
              <a:t> variable</a:t>
            </a:r>
          </a:p>
          <a:p>
            <a:r>
              <a:rPr lang="en-US" dirty="0"/>
              <a:t>Add user Id of every user that has a check mark</a:t>
            </a:r>
          </a:p>
          <a:p>
            <a:r>
              <a:rPr lang="en-US" dirty="0"/>
              <a:t>This relied on completing the restructuring of the checkbox’s on the main table</a:t>
            </a:r>
          </a:p>
        </p:txBody>
      </p:sp>
    </p:spTree>
    <p:extLst>
      <p:ext uri="{BB962C8B-B14F-4D97-AF65-F5344CB8AC3E}">
        <p14:creationId xmlns:p14="http://schemas.microsoft.com/office/powerpoint/2010/main" val="2581506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E6B0A-2FA3-4E0E-9E14-2334A7020223}"/>
              </a:ext>
            </a:extLst>
          </p:cNvPr>
          <p:cNvSpPr>
            <a:spLocks noGrp="1"/>
          </p:cNvSpPr>
          <p:nvPr>
            <p:ph type="title"/>
          </p:nvPr>
        </p:nvSpPr>
        <p:spPr/>
        <p:txBody>
          <a:bodyPr>
            <a:normAutofit/>
          </a:bodyPr>
          <a:lstStyle/>
          <a:p>
            <a:r>
              <a:rPr lang="en-US" dirty="0"/>
              <a:t>Change checkboxes to assist with getting Boolean values</a:t>
            </a:r>
          </a:p>
        </p:txBody>
      </p:sp>
      <p:sp>
        <p:nvSpPr>
          <p:cNvPr id="3" name="Content Placeholder 2">
            <a:extLst>
              <a:ext uri="{FF2B5EF4-FFF2-40B4-BE49-F238E27FC236}">
                <a16:creationId xmlns:a16="http://schemas.microsoft.com/office/drawing/2014/main" xmlns="" id="{845AAB44-AB17-4552-ADEF-1576A8498640}"/>
              </a:ext>
            </a:extLst>
          </p:cNvPr>
          <p:cNvSpPr>
            <a:spLocks noGrp="1"/>
          </p:cNvSpPr>
          <p:nvPr>
            <p:ph idx="1"/>
          </p:nvPr>
        </p:nvSpPr>
        <p:spPr/>
        <p:txBody>
          <a:bodyPr/>
          <a:lstStyle/>
          <a:p>
            <a:r>
              <a:rPr lang="en-US" dirty="0"/>
              <a:t>In order to assist with the ability to get the </a:t>
            </a:r>
            <a:r>
              <a:rPr lang="en-US" dirty="0" err="1"/>
              <a:t>boolean</a:t>
            </a:r>
            <a:r>
              <a:rPr lang="en-US" dirty="0"/>
              <a:t> value of Person objects, As a Programmer I want to find a way to dynamically determine whether a checkbox is clicked or not.</a:t>
            </a:r>
          </a:p>
          <a:p>
            <a:r>
              <a:rPr lang="en-US" dirty="0"/>
              <a:t>This was actually a somewhat difficult problem to solve, because we had to change the way the Person class was laid out in order to make the checkboxes dynamically change and return Boolean values.</a:t>
            </a:r>
          </a:p>
        </p:txBody>
      </p:sp>
    </p:spTree>
    <p:extLst>
      <p:ext uri="{BB962C8B-B14F-4D97-AF65-F5344CB8AC3E}">
        <p14:creationId xmlns:p14="http://schemas.microsoft.com/office/powerpoint/2010/main" val="1497898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196</TotalTime>
  <Words>624</Words>
  <Application>Microsoft Macintosh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Trebuchet MS</vt:lpstr>
      <vt:lpstr>Tw Cen MT</vt:lpstr>
      <vt:lpstr>Arial</vt:lpstr>
      <vt:lpstr>Circuit</vt:lpstr>
      <vt:lpstr>Group 2 TRIHUB CLUB Sprint 4</vt:lpstr>
      <vt:lpstr>What is the Product </vt:lpstr>
      <vt:lpstr>What is the value</vt:lpstr>
      <vt:lpstr>Sprint 4 Burndown chart</vt:lpstr>
      <vt:lpstr>Velocity chart</vt:lpstr>
      <vt:lpstr>Completed Stories for Sprint 4 overview</vt:lpstr>
      <vt:lpstr>Implement refresh button functionality</vt:lpstr>
      <vt:lpstr>Implement determineScheduledUsers method</vt:lpstr>
      <vt:lpstr>Change checkboxes to assist with getting Boolean values</vt:lpstr>
      <vt:lpstr>Write schedules to the database</vt:lpstr>
      <vt:lpstr>Figure out how time scheduling works</vt:lpstr>
      <vt:lpstr>Backlog</vt:lpstr>
      <vt:lpstr>Test Scenario 1</vt:lpstr>
      <vt:lpstr>Test cases for scenario 1</vt:lpstr>
      <vt:lpstr>Test scenario 2</vt:lpstr>
      <vt:lpstr>Test case for scenario 2</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TRIHUB CLUB Sprint 4</dc:title>
  <dc:creator>Aaron Lewis</dc:creator>
  <cp:lastModifiedBy>Mohamed O Bouh</cp:lastModifiedBy>
  <cp:revision>20</cp:revision>
  <dcterms:created xsi:type="dcterms:W3CDTF">2018-11-12T19:05:04Z</dcterms:created>
  <dcterms:modified xsi:type="dcterms:W3CDTF">2018-11-13T22:28:00Z</dcterms:modified>
</cp:coreProperties>
</file>