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2B8A-446A-45F2-96E0-C37E242A8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CDE1B-ED14-4A81-B353-D90223939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4D54-3C91-46FB-95B9-2AB7128A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Completed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E426-330C-4BD5-8708-7DB7237E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43666"/>
            <a:ext cx="8534400" cy="3615267"/>
          </a:xfrm>
        </p:spPr>
        <p:txBody>
          <a:bodyPr/>
          <a:lstStyle/>
          <a:p>
            <a:r>
              <a:rPr lang="en-US" dirty="0"/>
              <a:t>10 stories completed</a:t>
            </a:r>
          </a:p>
          <a:p>
            <a:r>
              <a:rPr lang="en-US" dirty="0"/>
              <a:t>More functionality into current app</a:t>
            </a:r>
          </a:p>
          <a:p>
            <a:r>
              <a:rPr lang="en-US" dirty="0"/>
              <a:t>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487A-350D-48EA-997E-1418812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Stories:</a:t>
            </a:r>
            <a:br>
              <a:rPr lang="en-US" dirty="0"/>
            </a:br>
            <a:r>
              <a:rPr lang="en-US" dirty="0"/>
              <a:t>JavaFx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E1A2-900D-43D8-9D04-E2A3723F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Reviewed the basics of JavaFx</a:t>
            </a:r>
          </a:p>
          <a:p>
            <a:pPr lvl="1"/>
            <a:r>
              <a:rPr lang="en-US" dirty="0"/>
              <a:t>Mainly how to create interactions from users to the app</a:t>
            </a:r>
          </a:p>
        </p:txBody>
      </p:sp>
    </p:spTree>
    <p:extLst>
      <p:ext uri="{BB962C8B-B14F-4D97-AF65-F5344CB8AC3E}">
        <p14:creationId xmlns:p14="http://schemas.microsoft.com/office/powerpoint/2010/main" val="3929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1B0-DC17-494A-A645-F53F426A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Completed Stories:</a:t>
            </a:r>
            <a:br>
              <a:rPr lang="en-US" dirty="0"/>
            </a:br>
            <a:r>
              <a:rPr lang="en-US" dirty="0"/>
              <a:t>Create the framework for the admin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D41C-1D84-49C8-ABC3-3F77BE14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the backbone of the app using JavaFx</a:t>
            </a:r>
          </a:p>
          <a:p>
            <a:pPr lvl="1"/>
            <a:r>
              <a:rPr lang="en-US" dirty="0"/>
              <a:t>Used a bean  and view class</a:t>
            </a:r>
          </a:p>
          <a:p>
            <a:pPr lvl="1"/>
            <a:r>
              <a:rPr lang="en-US" dirty="0"/>
              <a:t>Bean class encapsulates various objects into one</a:t>
            </a:r>
          </a:p>
          <a:p>
            <a:pPr lvl="1"/>
            <a:r>
              <a:rPr lang="en-US" dirty="0"/>
              <a:t>View class creates instances of each component when used by the main class</a:t>
            </a:r>
          </a:p>
        </p:txBody>
      </p:sp>
    </p:spTree>
    <p:extLst>
      <p:ext uri="{BB962C8B-B14F-4D97-AF65-F5344CB8AC3E}">
        <p14:creationId xmlns:p14="http://schemas.microsoft.com/office/powerpoint/2010/main" val="382373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4251-728C-4E5E-A8CD-3C8DACE3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Completed stories:</a:t>
            </a:r>
            <a:br>
              <a:rPr lang="en-US" dirty="0"/>
            </a:br>
            <a:r>
              <a:rPr lang="en-US" dirty="0"/>
              <a:t>Create methods that will provide envisioned functionality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2C60-02C1-415E-BDF4-E447DDA7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include:</a:t>
            </a:r>
          </a:p>
          <a:p>
            <a:pPr lvl="1"/>
            <a:r>
              <a:rPr lang="en-US" dirty="0"/>
              <a:t>Reading data from database and return into list</a:t>
            </a:r>
          </a:p>
          <a:p>
            <a:pPr lvl="1"/>
            <a:r>
              <a:rPr lang="en-US" dirty="0"/>
              <a:t>Update specific users</a:t>
            </a:r>
          </a:p>
          <a:p>
            <a:pPr lvl="1"/>
            <a:r>
              <a:rPr lang="en-US" dirty="0"/>
              <a:t>Compiling data into CSV format</a:t>
            </a:r>
          </a:p>
          <a:p>
            <a:pPr lvl="1"/>
            <a:r>
              <a:rPr lang="en-US" dirty="0"/>
              <a:t>Each method has its own return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47C-5EFA-4BAC-959C-69F7AA37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Completed Stories:</a:t>
            </a:r>
            <a:br>
              <a:rPr lang="en-US" dirty="0"/>
            </a:br>
            <a:r>
              <a:rPr lang="en-US" dirty="0"/>
              <a:t>Connecting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E629-8CBE-4924-B5C2-0E76690B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Communicated with back end</a:t>
            </a:r>
          </a:p>
          <a:p>
            <a:pPr lvl="1"/>
            <a:r>
              <a:rPr lang="en-US" dirty="0"/>
              <a:t>Database authorization will use Http requests</a:t>
            </a:r>
          </a:p>
          <a:p>
            <a:pPr lvl="1"/>
            <a:r>
              <a:rPr lang="en-US" dirty="0"/>
              <a:t>Requests include PUT/POST/GET etc.</a:t>
            </a:r>
          </a:p>
        </p:txBody>
      </p:sp>
    </p:spTree>
    <p:extLst>
      <p:ext uri="{BB962C8B-B14F-4D97-AF65-F5344CB8AC3E}">
        <p14:creationId xmlns:p14="http://schemas.microsoft.com/office/powerpoint/2010/main" val="91197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D0ED-100A-4AFC-BC2D-E47FA914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/>
              <a:t>Scrum Burndown Chart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4E690-0F16-43B8-AE24-72C9FBD92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44" y="685800"/>
            <a:ext cx="6429338" cy="3614738"/>
          </a:xfrm>
        </p:spPr>
      </p:pic>
    </p:spTree>
    <p:extLst>
      <p:ext uri="{BB962C8B-B14F-4D97-AF65-F5344CB8AC3E}">
        <p14:creationId xmlns:p14="http://schemas.microsoft.com/office/powerpoint/2010/main" val="363075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6262-05CA-4642-B89E-2C0D6175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Chart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4786055-307A-4BDD-94CD-33E46BD9B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44" y="685800"/>
            <a:ext cx="6429338" cy="3614738"/>
          </a:xfrm>
        </p:spPr>
      </p:pic>
    </p:spTree>
    <p:extLst>
      <p:ext uri="{BB962C8B-B14F-4D97-AF65-F5344CB8AC3E}">
        <p14:creationId xmlns:p14="http://schemas.microsoft.com/office/powerpoint/2010/main" val="9306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7A98-CA3D-49F9-8CD0-93E9DEF6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12F2-507D-41D6-888A-E292F40D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functionality </a:t>
            </a:r>
            <a:r>
              <a:rPr lang="en-US"/>
              <a:t>with admin 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15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130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PowerPoint Presentation</vt:lpstr>
      <vt:lpstr>Completed User stories</vt:lpstr>
      <vt:lpstr>Completed Stories: JavaFx review</vt:lpstr>
      <vt:lpstr>Completed Stories: Create the framework for the admin app</vt:lpstr>
      <vt:lpstr>Completed stories: Create methods that will provide envisioned functionality </vt:lpstr>
      <vt:lpstr>Completed Stories: Connecting to the database</vt:lpstr>
      <vt:lpstr>Scrum Burndown Chart</vt:lpstr>
      <vt:lpstr>Velocity Chart</vt:lpstr>
      <vt:lpstr>Team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Agbenu</dc:creator>
  <cp:lastModifiedBy>Jacques</cp:lastModifiedBy>
  <cp:revision>7</cp:revision>
  <dcterms:created xsi:type="dcterms:W3CDTF">2018-10-14T22:52:42Z</dcterms:created>
  <dcterms:modified xsi:type="dcterms:W3CDTF">2018-10-15T13:48:31Z</dcterms:modified>
</cp:coreProperties>
</file>