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8" r:id="rId9"/>
    <p:sldId id="262" r:id="rId10"/>
    <p:sldId id="264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86442"/>
  </p:normalViewPr>
  <p:slideViewPr>
    <p:cSldViewPr snapToGrid="0">
      <p:cViewPr varScale="1">
        <p:scale>
          <a:sx n="102" d="100"/>
          <a:sy n="102" d="100"/>
        </p:scale>
        <p:origin x="192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FD7AF-E4C9-974D-80AB-9A6117A27BED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37642-4901-FC44-9597-F8CBD5ACE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23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0D2B8A-446A-45F2-96E0-C37E242A8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2 </a:t>
            </a:r>
            <a:r>
              <a:rPr lang="en-US" dirty="0" err="1"/>
              <a:t>TriHub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Sprint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17CDE1B-ED14-4A81-B353-D90223939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Agbenu, Mohamed </a:t>
            </a:r>
            <a:r>
              <a:rPr lang="en-US" dirty="0" err="1"/>
              <a:t>Bouh</a:t>
            </a:r>
            <a:r>
              <a:rPr lang="en-US" dirty="0"/>
              <a:t>, Aaron Lewis, Young Kim, Matthew </a:t>
            </a:r>
            <a:r>
              <a:rPr lang="en-US" dirty="0" err="1"/>
              <a:t>Rinoldo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7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526262-05CA-4642-B89E-2C0D6175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Chart</a:t>
            </a:r>
          </a:p>
        </p:txBody>
      </p:sp>
      <p:pic>
        <p:nvPicPr>
          <p:cNvPr id="7" name="Content Placeholder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xmlns="" id="{063A5565-8C9E-476E-95C3-D3936BF14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284" y="239762"/>
            <a:ext cx="7580251" cy="4261811"/>
          </a:xfrm>
        </p:spPr>
      </p:pic>
    </p:spTree>
    <p:extLst>
      <p:ext uri="{BB962C8B-B14F-4D97-AF65-F5344CB8AC3E}">
        <p14:creationId xmlns:p14="http://schemas.microsoft.com/office/powerpoint/2010/main" val="93060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8E7A98-CA3D-49F9-8CD0-93E9DEF6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EF12F2-507D-41D6-888A-E292F40D2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2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F76DE-05E9-4240-9046-FDA69AC7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Design diagram</a:t>
            </a:r>
          </a:p>
        </p:txBody>
      </p:sp>
      <p:pic>
        <p:nvPicPr>
          <p:cNvPr id="5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xmlns="" id="{375CE7FD-0DD0-4F36-957C-964B4322E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388" y="685800"/>
            <a:ext cx="4820049" cy="3614738"/>
          </a:xfrm>
        </p:spPr>
      </p:pic>
    </p:spTree>
    <p:extLst>
      <p:ext uri="{BB962C8B-B14F-4D97-AF65-F5344CB8AC3E}">
        <p14:creationId xmlns:p14="http://schemas.microsoft.com/office/powerpoint/2010/main" val="34618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F487A-350D-48EA-997E-14188127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purpose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B7E1A2-900D-43D8-9D04-E2A3723F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sprint</a:t>
            </a:r>
          </a:p>
          <a:p>
            <a:r>
              <a:rPr lang="en-US" dirty="0"/>
              <a:t>Create methods for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9298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D4D54-3C91-46FB-95B9-2AB7128A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1732"/>
            <a:ext cx="8534400" cy="1507067"/>
          </a:xfrm>
        </p:spPr>
        <p:txBody>
          <a:bodyPr>
            <a:normAutofit/>
          </a:bodyPr>
          <a:lstStyle/>
          <a:p>
            <a:r>
              <a:rPr lang="en-US" sz="3200" dirty="0"/>
              <a:t>Completed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5DE426-330C-4BD5-8708-7DB7237E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43666"/>
            <a:ext cx="8534400" cy="3615267"/>
          </a:xfrm>
        </p:spPr>
        <p:txBody>
          <a:bodyPr/>
          <a:lstStyle/>
          <a:p>
            <a:r>
              <a:rPr lang="en-US" dirty="0"/>
              <a:t>Completed 5 issues </a:t>
            </a:r>
          </a:p>
          <a:p>
            <a:r>
              <a:rPr lang="en-US" dirty="0"/>
              <a:t>Short list due to sprint purpose</a:t>
            </a:r>
          </a:p>
        </p:txBody>
      </p:sp>
    </p:spTree>
    <p:extLst>
      <p:ext uri="{BB962C8B-B14F-4D97-AF65-F5344CB8AC3E}">
        <p14:creationId xmlns:p14="http://schemas.microsoft.com/office/powerpoint/2010/main" val="48000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E271B0-DC17-494A-A645-F53F426A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dirty="0"/>
              <a:t>Completed Story: Edit Functionality </a:t>
            </a:r>
            <a:br>
              <a:rPr lang="en-US" sz="3300" dirty="0"/>
            </a:br>
            <a:endParaRPr lang="en-US" sz="33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1135" b="733"/>
          <a:stretch/>
        </p:blipFill>
        <p:spPr>
          <a:xfrm>
            <a:off x="791239" y="1336461"/>
            <a:ext cx="5304759" cy="237025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6499654" y="733647"/>
            <a:ext cx="4419171" cy="357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Deleted extra buttons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Added buttons for help and refresh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Added functionality in UI to allow admin to set up specific schedule for groups</a:t>
            </a:r>
          </a:p>
        </p:txBody>
      </p:sp>
    </p:spTree>
    <p:extLst>
      <p:ext uri="{BB962C8B-B14F-4D97-AF65-F5344CB8AC3E}">
        <p14:creationId xmlns:p14="http://schemas.microsoft.com/office/powerpoint/2010/main" val="375770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24251-728C-4E5E-A8CD-3C8DACE3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Completed story: Edit cells for scheduling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62"/>
          <a:stretch/>
        </p:blipFill>
        <p:spPr>
          <a:xfrm>
            <a:off x="791239" y="1342592"/>
            <a:ext cx="5304759" cy="235799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2F2C60-02C1-415E-BDF4-E447DDA7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911448"/>
            <a:ext cx="4419171" cy="357588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Added ability to click check box for each </a:t>
            </a:r>
            <a:r>
              <a:rPr lang="en-US" dirty="0" smtClean="0"/>
              <a:t>user used for scheduling groupings of students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0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89047C-5EFA-4BAC-959C-69F7AA37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Completed Story: backend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39" y="1334650"/>
            <a:ext cx="5304759" cy="237387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E5E629-8CBE-4924-B5C2-0E76690B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r>
              <a:rPr lang="en-US" dirty="0"/>
              <a:t>Determine what functions need to be deleted</a:t>
            </a:r>
          </a:p>
          <a:p>
            <a:r>
              <a:rPr lang="en-US" dirty="0"/>
              <a:t>Determine how to post to Database</a:t>
            </a:r>
          </a:p>
          <a:p>
            <a:r>
              <a:rPr lang="en-US" dirty="0"/>
              <a:t>Worked on </a:t>
            </a:r>
            <a:r>
              <a:rPr lang="en-US" dirty="0" smtClean="0"/>
              <a:t>function that writes users to specific schedule and posts to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0640" y="48646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5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E9C50A-A0AA-4AA8-9B6A-1BEFCBD6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Completed story: implement makeuserinactive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" r="4597"/>
          <a:stretch/>
        </p:blipFill>
        <p:spPr>
          <a:xfrm>
            <a:off x="989556" y="1354543"/>
            <a:ext cx="4862604" cy="2334092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05723-1242-4771-B65C-CC2D0A789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r>
              <a:rPr lang="en-US" dirty="0"/>
              <a:t>Method takes list of UserID that correspond to people</a:t>
            </a:r>
          </a:p>
          <a:p>
            <a:r>
              <a:rPr lang="en-US" dirty="0"/>
              <a:t>Creates a list that keeps track of UserID that are inactive</a:t>
            </a:r>
          </a:p>
          <a:p>
            <a:r>
              <a:rPr lang="en-US" dirty="0"/>
              <a:t>Keeps track what time inactive IDs </a:t>
            </a:r>
            <a:r>
              <a:rPr lang="en-US"/>
              <a:t>are scheduled for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6D7EF7-BF62-4371-911C-7337F942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program</a:t>
            </a:r>
          </a:p>
        </p:txBody>
      </p:sp>
      <p:pic>
        <p:nvPicPr>
          <p:cNvPr id="5" name="Content Placeholder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xmlns="" id="{301891B6-6A00-42EF-8756-EFB524869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743" y="260323"/>
            <a:ext cx="7886227" cy="4433838"/>
          </a:xfrm>
        </p:spPr>
      </p:pic>
    </p:spTree>
    <p:extLst>
      <p:ext uri="{BB962C8B-B14F-4D97-AF65-F5344CB8AC3E}">
        <p14:creationId xmlns:p14="http://schemas.microsoft.com/office/powerpoint/2010/main" val="9826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D7D0ED-100A-4AFC-BC2D-E47FA914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/>
              <a:t>Scrum Burndown Chart</a:t>
            </a:r>
          </a:p>
        </p:txBody>
      </p:sp>
      <p:pic>
        <p:nvPicPr>
          <p:cNvPr id="7" name="Content Placeholder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xmlns="" id="{A8EF985C-8B1C-4ABD-BE22-F46CE0AE1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829" y="685800"/>
            <a:ext cx="6816253" cy="3614738"/>
          </a:xfrm>
        </p:spPr>
      </p:pic>
    </p:spTree>
    <p:extLst>
      <p:ext uri="{BB962C8B-B14F-4D97-AF65-F5344CB8AC3E}">
        <p14:creationId xmlns:p14="http://schemas.microsoft.com/office/powerpoint/2010/main" val="36307522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1607</TotalTime>
  <Words>165</Words>
  <Application>Microsoft Macintosh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3</vt:lpstr>
      <vt:lpstr>Slice</vt:lpstr>
      <vt:lpstr>Group 2 TriHub Sprint 3</vt:lpstr>
      <vt:lpstr>Sprint 3 purpose </vt:lpstr>
      <vt:lpstr>Completed User stories</vt:lpstr>
      <vt:lpstr>Completed Story: Edit Functionality  </vt:lpstr>
      <vt:lpstr>Completed story: Edit cells for scheduling  </vt:lpstr>
      <vt:lpstr>Completed Story: backend </vt:lpstr>
      <vt:lpstr>Completed story: implement makeuserinactive method</vt:lpstr>
      <vt:lpstr>Beta program</vt:lpstr>
      <vt:lpstr>Scrum Burndown Chart</vt:lpstr>
      <vt:lpstr>Velocity Chart</vt:lpstr>
      <vt:lpstr>Team Backlog</vt:lpstr>
      <vt:lpstr>Façade Design diagram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Jacques Agbenu</dc:creator>
  <cp:lastModifiedBy>Mohamed O Bouh</cp:lastModifiedBy>
  <cp:revision>18</cp:revision>
  <dcterms:created xsi:type="dcterms:W3CDTF">2018-10-14T22:52:42Z</dcterms:created>
  <dcterms:modified xsi:type="dcterms:W3CDTF">2018-10-30T04:51:49Z</dcterms:modified>
</cp:coreProperties>
</file>