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7"/>
    <p:restoredTop sz="94660"/>
  </p:normalViewPr>
  <p:slideViewPr>
    <p:cSldViewPr>
      <p:cViewPr>
        <p:scale>
          <a:sx n="109" d="100"/>
          <a:sy n="109" d="100"/>
        </p:scale>
        <p:origin x="14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>
              <a:defRPr>
                <a:latin typeface="Chalkduster" charset="0"/>
                <a:ea typeface="Chalkduster" charset="0"/>
                <a:cs typeface="Chalkduster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506" y="412476"/>
            <a:ext cx="2133600" cy="365125"/>
          </a:xfrm>
        </p:spPr>
        <p:txBody>
          <a:bodyPr/>
          <a:lstStyle/>
          <a:p>
            <a:r>
              <a:rPr lang="en-US" smtClean="0"/>
              <a:t>Homeroom 4/1/19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412476"/>
            <a:ext cx="2133600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8" y="1724691"/>
            <a:ext cx="8229601" cy="4800653"/>
          </a:xfr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895606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894719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9" y="412477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rgbClr val="898989"/>
                </a:solidFill>
                <a:latin typeface="Chalkduster" charset="0"/>
                <a:ea typeface="Chalkduster" charset="0"/>
                <a:cs typeface="Chalkduster" charset="0"/>
              </a:defRPr>
            </a:lvl1pPr>
          </a:lstStyle>
          <a:p>
            <a:r>
              <a:rPr lang="en-US" smtClean="0"/>
              <a:t>Homeroom 4/1/19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199" y="412477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rgbClr val="898989"/>
                </a:solidFill>
                <a:latin typeface="Chalkduster" charset="0"/>
                <a:ea typeface="Chalkduster" charset="0"/>
                <a:cs typeface="Chalkduster" charset="0"/>
              </a:defRPr>
            </a:lvl1pPr>
          </a:lstStyle>
          <a:p>
            <a:r>
              <a:rPr lang="en-US" smtClean="0"/>
              <a:t>Project Trellis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12477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rgbClr val="898989"/>
                </a:solidFill>
                <a:latin typeface="Chalkduster" charset="0"/>
                <a:ea typeface="Chalkduster" charset="0"/>
                <a:cs typeface="Chalkduster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1218987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Chalkboard SE" charset="0"/>
          <a:ea typeface="Chalkboard SE" charset="0"/>
          <a:cs typeface="Chalkboard SE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halkboard SE" charset="0"/>
          <a:ea typeface="Chalkboard SE" charset="0"/>
          <a:cs typeface="Chalkboard SE" charset="0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Chalkboard SE" charset="0"/>
          <a:ea typeface="Chalkboard SE" charset="0"/>
          <a:cs typeface="Chalkboard SE" charset="0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bg1"/>
          </a:solidFill>
          <a:latin typeface="Chalkboard SE" charset="0"/>
          <a:ea typeface="Chalkboard SE" charset="0"/>
          <a:cs typeface="Chalkboard SE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halkboard SE" charset="0"/>
          <a:ea typeface="Chalkboard SE" charset="0"/>
          <a:cs typeface="Chalkboard SE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Chalkboard SE" charset="0"/>
          <a:ea typeface="Chalkboard SE" charset="0"/>
          <a:cs typeface="Chalkboard SE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5" Type="http://schemas.openxmlformats.org/officeDocument/2006/relationships/image" Target="../media/image11.tiff"/><Relationship Id="rId6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6000" dirty="0" smtClean="0"/>
              <a:t>Project Trellis</a:t>
            </a:r>
            <a:endParaRPr kumimoji="1" lang="zh-CN" alt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Aaron, David, Angel, George, Maggie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ALAN PLEASE ADD DETAILS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Vertical Text Placeholder 7"/>
          <p:cNvSpPr>
            <a:spLocks noGrp="1"/>
          </p:cNvSpPr>
          <p:nvPr>
            <p:ph type="body" orient="vert" idx="4294967295"/>
          </p:nvPr>
        </p:nvSpPr>
        <p:spPr>
          <a:xfrm>
            <a:off x="457199" y="1894719"/>
            <a:ext cx="8229600" cy="4713391"/>
          </a:xfrm>
        </p:spPr>
        <p:txBody>
          <a:bodyPr/>
          <a:lstStyle/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 smtClean="0"/>
              <a:t>ALAN </a:t>
            </a:r>
            <a:r>
              <a:rPr kumimoji="1" lang="en-US" altLang="zh-CN" dirty="0"/>
              <a:t>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 smtClean="0"/>
              <a:t>ALAN STANDS FOR MAGGIE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3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Trellis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be?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http://www.wickham.com.cn/UpSource/images/2018011307435094.jpg.ashx?w=800&amp;h=6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808" y="1895475"/>
            <a:ext cx="6284384" cy="471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51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for?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2" name="Picture 4" descr="mage result for taking care of plants carto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05" y="1730480"/>
            <a:ext cx="4320480" cy="451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35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Materials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U</a:t>
            </a:r>
            <a:r>
              <a:rPr kumimoji="1" lang="en-US" altLang="zh-CN" dirty="0" smtClean="0"/>
              <a:t>se?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07" y="2808162"/>
            <a:ext cx="2857500" cy="28575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546379" y="1501460"/>
            <a:ext cx="514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cobblestone and concrete and plants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6" y="2808162"/>
            <a:ext cx="2883463" cy="28834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51" y="2258568"/>
            <a:ext cx="2614556" cy="34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cost?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39752" y="2203544"/>
            <a:ext cx="3966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200" dirty="0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≤10000</a:t>
            </a:r>
            <a:endParaRPr kumimoji="1" lang="zh-CN" altLang="en-US" sz="7200" dirty="0">
              <a:solidFill>
                <a:schemeClr val="bg1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  <p:pic>
        <p:nvPicPr>
          <p:cNvPr id="5124" name="Picture 4" descr="mage result for chinese bankn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559" y="4000730"/>
            <a:ext cx="4834879" cy="232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9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take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  （？</a:t>
            </a:r>
            <a:r>
              <a:rPr kumimoji="1" lang="zh-CN" altLang="en-US" dirty="0" smtClean="0"/>
              <a:t>）孙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 descr="mage result for summer break calenda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5"/>
          <a:stretch/>
        </p:blipFill>
        <p:spPr bwMode="auto">
          <a:xfrm>
            <a:off x="1628190" y="1733819"/>
            <a:ext cx="6290250" cy="391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851920" y="2492896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 smtClean="0"/>
              <a:t>开始</a:t>
            </a:r>
            <a:endParaRPr kumimoji="1" lang="zh-CN" altLang="en-US" sz="1050" dirty="0"/>
          </a:p>
        </p:txBody>
      </p:sp>
      <p:sp>
        <p:nvSpPr>
          <p:cNvPr id="8" name="文本框 7"/>
          <p:cNvSpPr txBox="1"/>
          <p:nvPr/>
        </p:nvSpPr>
        <p:spPr>
          <a:xfrm>
            <a:off x="6156176" y="4293096"/>
            <a:ext cx="3970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 smtClean="0"/>
              <a:t>结束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145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How will we make sure our structure is safe?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0867" y="2092662"/>
            <a:ext cx="914400" cy="2286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142463" y="2084711"/>
            <a:ext cx="861585" cy="22896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85267" y="4509120"/>
            <a:ext cx="274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11760" y="4509120"/>
            <a:ext cx="861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3.5m</a:t>
            </a:r>
            <a:endParaRPr kumimoji="1" lang="zh-CN" altLang="en-US" sz="2000" dirty="0">
              <a:solidFill>
                <a:schemeClr val="bg1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16" name="Rectangle 15"/>
          <p:cNvSpPr/>
          <p:nvPr/>
        </p:nvSpPr>
        <p:spPr>
          <a:xfrm rot="5400000">
            <a:off x="2511837" y="1189245"/>
            <a:ext cx="504056" cy="272920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350" y="4856686"/>
            <a:ext cx="3024338" cy="1703246"/>
          </a:xfrm>
          <a:prstGeom prst="rect">
            <a:avLst/>
          </a:prstGeom>
        </p:spPr>
      </p:pic>
      <p:sp>
        <p:nvSpPr>
          <p:cNvPr id="17" name="Rectangle 15"/>
          <p:cNvSpPr/>
          <p:nvPr/>
        </p:nvSpPr>
        <p:spPr>
          <a:xfrm rot="5400000">
            <a:off x="6116622" y="1189245"/>
            <a:ext cx="504056" cy="272920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Rectangle 8"/>
          <p:cNvSpPr/>
          <p:nvPr/>
        </p:nvSpPr>
        <p:spPr>
          <a:xfrm>
            <a:off x="7750568" y="2084711"/>
            <a:ext cx="861585" cy="22896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163" y="2092662"/>
            <a:ext cx="2731548" cy="17645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/>
          <a:srcRect l="57087" t="8064" r="35655" b="23422"/>
          <a:stretch/>
        </p:blipFill>
        <p:spPr>
          <a:xfrm>
            <a:off x="4354688" y="2088976"/>
            <a:ext cx="489190" cy="230640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579706" y="4856687"/>
            <a:ext cx="2808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鹅卵石中有水泥柱支撑，有坚固的铁地基，还有植物支撑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54688" y="2092662"/>
            <a:ext cx="505344" cy="2281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37518" y="804298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354688" y="2092662"/>
            <a:ext cx="489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水泥柱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9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ALAN PLEASE ADD DETAILS</a:t>
            </a:r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Homeroom 4/1/19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Trellis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Vertical Text Placeholder 7"/>
          <p:cNvSpPr>
            <a:spLocks noGrp="1"/>
          </p:cNvSpPr>
          <p:nvPr>
            <p:ph type="body" orient="vert" idx="4294967295"/>
          </p:nvPr>
        </p:nvSpPr>
        <p:spPr>
          <a:xfrm>
            <a:off x="457199" y="1894719"/>
            <a:ext cx="8229600" cy="4713391"/>
          </a:xfrm>
        </p:spPr>
        <p:txBody>
          <a:bodyPr/>
          <a:lstStyle/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/>
              <a:t>ALAN 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 smtClean="0"/>
              <a:t>ALAN </a:t>
            </a:r>
            <a:r>
              <a:rPr kumimoji="1" lang="en-US" altLang="zh-CN" dirty="0"/>
              <a:t>PLEASE ADD </a:t>
            </a:r>
            <a:r>
              <a:rPr kumimoji="1" lang="en-US" altLang="zh-CN" dirty="0" smtClean="0"/>
              <a:t>DETAILS</a:t>
            </a:r>
          </a:p>
          <a:p>
            <a:r>
              <a:rPr kumimoji="1" lang="en-US" altLang="zh-CN" dirty="0" smtClean="0"/>
              <a:t>ALAN STANDS FOR MAGGIE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4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</Words>
  <Application>Microsoft Macintosh PowerPoint</Application>
  <PresentationFormat>全屏显示(4:3)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Calibri</vt:lpstr>
      <vt:lpstr>Chalkboard SE</vt:lpstr>
      <vt:lpstr>Chalkduster</vt:lpstr>
      <vt:lpstr>宋体</vt:lpstr>
      <vt:lpstr>Arial</vt:lpstr>
      <vt:lpstr>Office Theme</vt:lpstr>
      <vt:lpstr>Project Trellis</vt:lpstr>
      <vt:lpstr>ALAN PLEASE ADD DETAILS</vt:lpstr>
      <vt:lpstr>Where will Our Trellis be?</vt:lpstr>
      <vt:lpstr>What will it be used for?</vt:lpstr>
      <vt:lpstr>What Materials Will we Use?</vt:lpstr>
      <vt:lpstr>How much will it cost?</vt:lpstr>
      <vt:lpstr>How  long will it take?  （？）孙</vt:lpstr>
      <vt:lpstr>How will we make sure our structure is safe?</vt:lpstr>
      <vt:lpstr>ALAN PLEASE ADD DETAILS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2014-02-21T02:04:43Z</dcterms:created>
  <dcterms:modified xsi:type="dcterms:W3CDTF">2019-03-31T12:32:21Z</dcterms:modified>
</cp:coreProperties>
</file>