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0"/>
  </p:normalViewPr>
  <p:slideViewPr>
    <p:cSldViewPr>
      <p:cViewPr varScale="1">
        <p:scale>
          <a:sx n="127" d="100"/>
          <a:sy n="127" d="100"/>
        </p:scale>
        <p:origin x="184" y="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>
            <a:lvl1pPr>
              <a:defRPr>
                <a:latin typeface="Chalkduster" charset="0"/>
                <a:ea typeface="Chalkduster" charset="0"/>
                <a:cs typeface="Chalkduster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506" y="412476"/>
            <a:ext cx="2133600" cy="365125"/>
          </a:xfrm>
        </p:spPr>
        <p:txBody>
          <a:bodyPr/>
          <a:lstStyle/>
          <a:p>
            <a:r>
              <a:rPr lang="en-US" smtClean="0"/>
              <a:t>Homeroom 4/1/19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412476"/>
            <a:ext cx="2133600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8" y="1724691"/>
            <a:ext cx="8229601" cy="4800653"/>
          </a:xfr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895606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894719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99" y="412477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rgbClr val="898989"/>
                </a:solidFill>
                <a:latin typeface="Chalkduster" charset="0"/>
                <a:ea typeface="Chalkduster" charset="0"/>
                <a:cs typeface="Chalkduster" charset="0"/>
              </a:defRPr>
            </a:lvl1pPr>
          </a:lstStyle>
          <a:p>
            <a:r>
              <a:rPr lang="en-US" smtClean="0"/>
              <a:t>Homeroom 4/1/19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199" y="412477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rgbClr val="898989"/>
                </a:solidFill>
                <a:latin typeface="Chalkduster" charset="0"/>
                <a:ea typeface="Chalkduster" charset="0"/>
                <a:cs typeface="Chalkduster" charset="0"/>
              </a:defRPr>
            </a:lvl1pPr>
          </a:lstStyle>
          <a:p>
            <a:r>
              <a:rPr lang="en-US" smtClean="0"/>
              <a:t>Project Trellis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12477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rgbClr val="898989"/>
                </a:solidFill>
                <a:latin typeface="Chalkduster" charset="0"/>
                <a:ea typeface="Chalkduster" charset="0"/>
                <a:cs typeface="Chalkduster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1218987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Chalkboard SE" charset="0"/>
          <a:ea typeface="Chalkboard SE" charset="0"/>
          <a:cs typeface="Chalkboard SE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halkboard SE" charset="0"/>
          <a:ea typeface="Chalkboard SE" charset="0"/>
          <a:cs typeface="Chalkboard SE" charset="0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Chalkboard SE" charset="0"/>
          <a:ea typeface="Chalkboard SE" charset="0"/>
          <a:cs typeface="Chalkboard SE" charset="0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bg1"/>
          </a:solidFill>
          <a:latin typeface="Chalkboard SE" charset="0"/>
          <a:ea typeface="Chalkboard SE" charset="0"/>
          <a:cs typeface="Chalkboard SE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halkboard SE" charset="0"/>
          <a:ea typeface="Chalkboard SE" charset="0"/>
          <a:cs typeface="Chalkboard SE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Chalkboard SE" charset="0"/>
          <a:ea typeface="Chalkboard SE" charset="0"/>
          <a:cs typeface="Chalkboard SE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9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6000" dirty="0" smtClean="0"/>
              <a:t>Project Trellis</a:t>
            </a:r>
            <a:endParaRPr kumimoji="1" lang="zh-CN" alt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Aaron, David, Angel, George, Maggie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ALAN PLEASE ADD DETAILS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Vertical Text Placeholder 7"/>
          <p:cNvSpPr>
            <a:spLocks noGrp="1"/>
          </p:cNvSpPr>
          <p:nvPr>
            <p:ph type="body" orient="vert" idx="4294967295"/>
          </p:nvPr>
        </p:nvSpPr>
        <p:spPr>
          <a:xfrm>
            <a:off x="457199" y="1894719"/>
            <a:ext cx="8229600" cy="4713391"/>
          </a:xfrm>
        </p:spPr>
        <p:txBody>
          <a:bodyPr/>
          <a:lstStyle/>
          <a:p>
            <a:r>
              <a:rPr kumimoji="1" lang="en-US" altLang="zh-CN" dirty="0"/>
              <a:t>ALAN 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/>
              <a:t>ALAN 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/>
              <a:t>ALAN 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/>
              <a:t>ALAN 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/>
              <a:t>ALAN 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/>
              <a:t>ALAN 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 smtClean="0"/>
              <a:t>ALAN </a:t>
            </a:r>
            <a:r>
              <a:rPr kumimoji="1" lang="en-US" altLang="zh-CN" dirty="0"/>
              <a:t>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 smtClean="0"/>
              <a:t>ALAN STANDS FOR MAGGIE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3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Trellis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be?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http://www.wickham.com.cn/UpSource/images/2018011307435094.jpg.ashx?w=800&amp;h=60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808" y="1895475"/>
            <a:ext cx="6284384" cy="471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5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for?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2" name="Picture 4" descr="mage result for taking care of plants carto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05" y="1730480"/>
            <a:ext cx="4320480" cy="451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35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Materials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U</a:t>
            </a:r>
            <a:r>
              <a:rPr kumimoji="1" lang="en-US" altLang="zh-CN" dirty="0" smtClean="0"/>
              <a:t>se?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1" name="Picture 6" descr="mage result for iron met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6" t="33589" r="-18335" b="15256"/>
          <a:stretch/>
        </p:blipFill>
        <p:spPr bwMode="auto">
          <a:xfrm>
            <a:off x="4427984" y="2348880"/>
            <a:ext cx="5218309" cy="266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150197"/>
            <a:ext cx="2857500" cy="2857500"/>
          </a:xfrm>
          <a:prstGeom prst="rect">
            <a:avLst/>
          </a:prstGeom>
        </p:spPr>
      </p:pic>
      <p:pic>
        <p:nvPicPr>
          <p:cNvPr id="3152" name="Picture 80" descr="mage result for cobblest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37" y="1916832"/>
            <a:ext cx="3082284" cy="28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3546379" y="1501460"/>
            <a:ext cx="5186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(Maggie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choose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cobblestone</a:t>
            </a:r>
          </a:p>
          <a:p>
            <a:r>
              <a:rPr kumimoji="1" lang="en-US" altLang="zh-CN" dirty="0" smtClean="0"/>
              <a:t>Image.)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5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cost?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504" y="2780928"/>
            <a:ext cx="3966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200" dirty="0" smtClean="0">
                <a:solidFill>
                  <a:schemeClr val="bg1"/>
                </a:solidFill>
                <a:latin typeface="Chalkduster" charset="0"/>
                <a:ea typeface="Chalkduster" charset="0"/>
                <a:cs typeface="Chalkduster" charset="0"/>
              </a:rPr>
              <a:t>≤10000</a:t>
            </a:r>
            <a:endParaRPr kumimoji="1" lang="zh-CN" altLang="en-US" sz="7200" dirty="0">
              <a:solidFill>
                <a:schemeClr val="bg1"/>
              </a:solidFill>
              <a:latin typeface="Chalkduster" charset="0"/>
              <a:ea typeface="Chalkduster" charset="0"/>
              <a:cs typeface="Chalkduster" charset="0"/>
            </a:endParaRPr>
          </a:p>
        </p:txBody>
      </p:sp>
      <p:pic>
        <p:nvPicPr>
          <p:cNvPr id="5124" name="Picture 4" descr="mage result for chinese bankno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306635"/>
            <a:ext cx="4834879" cy="232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9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take?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 descr="mage result for summer break calend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70" y="2204864"/>
            <a:ext cx="8439858" cy="353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5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How will we make sure our structure is safe?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0867" y="2092662"/>
            <a:ext cx="91440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128560" y="2092662"/>
            <a:ext cx="91440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85267" y="4509120"/>
            <a:ext cx="2743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11760" y="4509120"/>
            <a:ext cx="861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smtClean="0">
                <a:solidFill>
                  <a:schemeClr val="bg1"/>
                </a:solidFill>
                <a:latin typeface="Chalkduster" charset="0"/>
                <a:ea typeface="Chalkduster" charset="0"/>
                <a:cs typeface="Chalkduster" charset="0"/>
              </a:rPr>
              <a:t>3.5m</a:t>
            </a:r>
            <a:endParaRPr kumimoji="1" lang="zh-CN" altLang="en-US" sz="2000" dirty="0">
              <a:solidFill>
                <a:schemeClr val="bg1"/>
              </a:solidFill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80112" y="2092662"/>
            <a:ext cx="504056" cy="228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7115944" y="2092662"/>
            <a:ext cx="504056" cy="228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 rot="18900000">
            <a:off x="6369291" y="2192315"/>
            <a:ext cx="504056" cy="228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6369291" y="3012091"/>
            <a:ext cx="504056" cy="228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9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ALAN PLEASE ADD DETAILS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Vertical Text Placeholder 7"/>
          <p:cNvSpPr>
            <a:spLocks noGrp="1"/>
          </p:cNvSpPr>
          <p:nvPr>
            <p:ph type="body" orient="vert" idx="4294967295"/>
          </p:nvPr>
        </p:nvSpPr>
        <p:spPr>
          <a:xfrm>
            <a:off x="457199" y="1894719"/>
            <a:ext cx="8229600" cy="4713391"/>
          </a:xfrm>
        </p:spPr>
        <p:txBody>
          <a:bodyPr/>
          <a:lstStyle/>
          <a:p>
            <a:r>
              <a:rPr kumimoji="1" lang="en-US" altLang="zh-CN" dirty="0"/>
              <a:t>ALAN 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/>
              <a:t>ALAN 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/>
              <a:t>ALAN 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/>
              <a:t>ALAN 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/>
              <a:t>ALAN 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/>
              <a:t>ALAN 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 smtClean="0"/>
              <a:t>ALAN </a:t>
            </a:r>
            <a:r>
              <a:rPr kumimoji="1" lang="en-US" altLang="zh-CN" dirty="0"/>
              <a:t>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 smtClean="0"/>
              <a:t>ALAN STANDS FOR MAGGIE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4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</Words>
  <Application>Microsoft Macintosh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Chalkboard SE</vt:lpstr>
      <vt:lpstr>Chalkduster</vt:lpstr>
      <vt:lpstr>宋体</vt:lpstr>
      <vt:lpstr>Arial</vt:lpstr>
      <vt:lpstr>Office Theme</vt:lpstr>
      <vt:lpstr>Project Trellis</vt:lpstr>
      <vt:lpstr>ALAN PLEASE ADD DETAILS</vt:lpstr>
      <vt:lpstr>Where will Our Trellis be?</vt:lpstr>
      <vt:lpstr>What will it be used for?</vt:lpstr>
      <vt:lpstr>What Materials Will we Use?</vt:lpstr>
      <vt:lpstr>How much will it cost?</vt:lpstr>
      <vt:lpstr>How  long will it take?</vt:lpstr>
      <vt:lpstr>How will we make sure our structure is safe?</vt:lpstr>
      <vt:lpstr>ALAN PLEASE ADD DETAILS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2014-02-21T02:04:43Z</dcterms:created>
  <dcterms:modified xsi:type="dcterms:W3CDTF">2019-03-31T07:00:05Z</dcterms:modified>
</cp:coreProperties>
</file>