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33F8-1C5F-3E09-E63B-A3FB6135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262B9-205F-DC05-6123-0AAABBE1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D5CF1-6075-961E-1A24-EE062F1C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3921-7A6E-35B8-C939-1B62AD6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E60B-E9E8-3B59-DB7C-A6900A5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403C-F544-DCDC-2EF9-733F917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9485B-013E-9B60-71BC-3FEE8A89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E762-1473-00D5-205E-EE1C387B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B3B5-1E5C-915A-CCAE-253A1D0F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D28E1-077A-6B69-6A1A-D83C3C7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FC611-34DD-E751-82B1-CEF440EB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CE434-862C-C624-D63D-C1AB5D34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4799-B4EC-141D-56DE-F1988DD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93943-58EC-DE56-BC20-C0D35BF3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9CBD3-5317-F373-5B0A-9111B3F2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123E-8BF4-F7A2-0662-4829371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6BFE5-CDB5-1E87-2631-DAAB4DDD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E3A6-A07C-0EB6-FA1B-5A187957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59C3A-A922-3B2A-D77D-660AE7E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D19C5-36AB-503C-8A75-1525F7E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319B-8FD9-7E45-83D0-520640F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D7C51-73BD-54CA-1BA7-80C61B17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8ADE4-B718-EF3E-6867-03EBEE7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2F15-94B0-5033-7735-178912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8F70-E698-8144-7B91-6922A87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6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DF9C-58EC-4F5B-962E-6C36E4F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563D-D7CA-1ED7-80E0-FFE4354C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917DB-4EA8-E594-04C4-E2071D11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9C071-B3BB-64FD-B881-DA041B63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BD6A2-3211-FFE1-4667-9365A08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79C59-3BB7-D062-B2DE-B026EFC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A3B-3841-2845-202D-F3A1531D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29DF1-422E-6BE8-223A-459F921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0936B-C561-5E6B-5205-505ABE6A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87E0C-9B5D-38B8-92B6-EAD0C89E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74C6A-4FCB-1D19-2A7E-C099A704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255FAB-9E91-F193-EBF3-0EB25270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27A94-9640-C32C-D5B3-D8619AE0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22D95-1685-D8F7-D092-D605AEE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687-9C30-5DBE-3CA8-68366CC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CD470-19A6-96C4-EE72-6449FC76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8B1FA-A1E3-6EE8-7F9E-9B48DC74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15F53-1CA2-68E3-8075-903D2958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62654-6E62-2D62-9669-2A528587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8FD3B-92DA-6676-9DAC-18117A3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F928C-2635-68F0-A680-CCD54FC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0942-6533-4CD7-3D90-A103B54F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1E7B8-3A7A-D729-6CBD-B5FCCDED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D6CEA-D1DC-5ADC-2302-C0F64895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18512-D8B0-996B-A67C-B944FAFA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1BB8-D8FD-AC22-FF7F-B0717043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E5033-67CC-5277-679B-BAF698AB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6227-A6DD-34F3-1AEB-E27E30D5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F356B-C1C1-A54F-3406-27E6C1EB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3EB99-6162-6881-C175-BCB9629E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51703-CA6F-2965-1601-F39AC82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B0EA7-C678-3A9F-DC14-A2ED2D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F2CC-759E-277E-A4FE-E56E6D5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85AF4-2230-D505-B4A0-3212889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2998D-9C9E-4EDB-3277-B75C119D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341E-774D-70E0-9271-454B8684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B04BF-FAFA-4813-B009-44CE47C1541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6BF9-E935-8C6D-17B3-E63AEFA01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79D25-24F2-85A2-CB55-6F30D6792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FB16B-F225-BC19-742C-CD591C80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Modeling R2 score tables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748F-782F-8DCC-C9D9-218D91AF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1585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-2.80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26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-0.94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-2.42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-3.67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94167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-15.32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-13.49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502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-12.95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2627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-22.38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350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=11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230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4265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-28.26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420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1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31073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91546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530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4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978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Modeling R2 score tables</vt:lpstr>
      <vt:lpstr>JB_modeling_P3HT_1</vt:lpstr>
      <vt:lpstr>JB_modeling_P3HT_2</vt:lpstr>
      <vt:lpstr>JB_modeling_DPP_DTT_1</vt:lpstr>
      <vt:lpstr>JB_modeling_DPP_DTT_2</vt:lpstr>
      <vt:lpstr>MYL_modeling_P3HT_1</vt:lpstr>
      <vt:lpstr>MYL_modeling_P3HT_2</vt:lpstr>
      <vt:lpstr>MYL_modeling_DPP_DTT_1</vt:lpstr>
      <vt:lpstr>MYL_modeling_DPP_DTT_2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R2 score tables</dc:title>
  <dc:creator>Myeongyeon Lee</dc:creator>
  <cp:lastModifiedBy>Myeongyeon Lee</cp:lastModifiedBy>
  <cp:revision>2</cp:revision>
  <dcterms:created xsi:type="dcterms:W3CDTF">2024-03-31T22:15:37Z</dcterms:created>
  <dcterms:modified xsi:type="dcterms:W3CDTF">2024-04-01T16:05:05Z</dcterms:modified>
</cp:coreProperties>
</file>